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39CAB-8D5E-3A4A-8F57-5BBA1108D195}" type="datetimeFigureOut">
              <a:rPr lang="en-US" smtClean="0"/>
              <a:t>11/3/2016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A8D2D-8B2A-B64F-ABF3-6DC79F99B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087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842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872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9307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002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535393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0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2380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9438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7731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4879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7448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November 3,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0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Eğitsel Rehberlik</a:t>
            </a:r>
            <a:endParaRPr lang="tr-TR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Gökhan Atik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73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Eğitsel Rehberlik Hizmetleri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“Öğrenmeyi öğrenme”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dirty="0" smtClean="0"/>
              <a:t>Eğitsel rehberlik hizmetleri öğrencilerin öğrenmeleri ve başarılı olmaları üzerine odaklanmaktadır.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Eğitsel rehberliğe ilişkin bazı tanımlar;	</a:t>
            </a:r>
          </a:p>
          <a:p>
            <a:pPr lvl="2"/>
            <a:r>
              <a:rPr lang="tr-TR" dirty="0" smtClean="0"/>
              <a:t>“Bireyin yetenek ve ilgilerine uygun bir eğitim dalı seçmesinde ve bu yolda başarılı olmasında kendisine yapılan yardımlardır” (Kuzgun, 1992).</a:t>
            </a:r>
          </a:p>
          <a:p>
            <a:pPr lvl="2"/>
            <a:r>
              <a:rPr lang="tr-TR" dirty="0" smtClean="0"/>
              <a:t>“Bireyin kendi yetenek, ilgi, ihtiyaç, kişilik yapısı  ve mevcut imkan ve şartlarına uygun bir öğrenim dalı seçip, bu dalda başarı ile ilerlemesini sağlamak için yapılan psikolojik hizmetlerdir” (Tan, 1992).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Eğitsel rehberlik genel olarak, öğrencilerin eğitsel gelişim ve sorunlarına yönelik verilen yardım hizmetleridir.</a:t>
            </a:r>
          </a:p>
          <a:p>
            <a:pPr lvl="2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00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Eğitsel Rehberliğin Amacı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Öğrencinin okula ve okulun bulunduğu çevreye uyum sağlaması</a:t>
            </a:r>
          </a:p>
          <a:p>
            <a:r>
              <a:rPr lang="tr-TR" dirty="0" smtClean="0"/>
              <a:t>Etkin ders çalışma becerilerini kazanma</a:t>
            </a:r>
          </a:p>
          <a:p>
            <a:r>
              <a:rPr lang="tr-TR" dirty="0" smtClean="0"/>
              <a:t>Öğrencilerin eğitsel kararlar vermesi ve seçimler yapması</a:t>
            </a:r>
          </a:p>
          <a:p>
            <a:r>
              <a:rPr lang="tr-TR" dirty="0" smtClean="0"/>
              <a:t>Başarıyı </a:t>
            </a:r>
            <a:r>
              <a:rPr lang="tr-TR" dirty="0" smtClean="0"/>
              <a:t>engelleyen etmenleri azaltma ya da ortadan kaldırma</a:t>
            </a:r>
          </a:p>
          <a:p>
            <a:r>
              <a:rPr lang="tr-TR" dirty="0" smtClean="0"/>
              <a:t>Öğrencilerin ilgi, yetenek, eğilim ve özelliklerine uygun bir eğitsel ortam yaratma</a:t>
            </a:r>
          </a:p>
          <a:p>
            <a:r>
              <a:rPr lang="tr-TR" dirty="0" smtClean="0"/>
              <a:t>Okul yaşamı ile meslek yaşamı arasındaki ilişkiyi </a:t>
            </a:r>
            <a:r>
              <a:rPr lang="tr-TR" dirty="0" smtClean="0"/>
              <a:t>kurma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5110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Eğitsel Rehberlik Hizmetlerinin Kapsamı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62500" lnSpcReduction="20000"/>
          </a:bodyPr>
          <a:lstStyle/>
          <a:p>
            <a:r>
              <a:rPr lang="tr-TR" dirty="0" smtClean="0"/>
              <a:t>Zamanı etkili kullanma</a:t>
            </a:r>
          </a:p>
          <a:p>
            <a:r>
              <a:rPr lang="tr-TR" dirty="0" smtClean="0"/>
              <a:t>Verimli ders çalışma yollarını öğrenme</a:t>
            </a:r>
          </a:p>
          <a:p>
            <a:pPr lvl="2"/>
            <a:r>
              <a:rPr lang="tr-TR" dirty="0" smtClean="0"/>
              <a:t>Çalışma ortamını düzenleme</a:t>
            </a:r>
          </a:p>
          <a:p>
            <a:pPr lvl="2"/>
            <a:r>
              <a:rPr lang="tr-TR" dirty="0" smtClean="0"/>
              <a:t>Çalışma sürelerini ve aralıklarını planlama</a:t>
            </a:r>
            <a:endParaRPr lang="tr-TR" dirty="0"/>
          </a:p>
          <a:p>
            <a:pPr lvl="2"/>
            <a:r>
              <a:rPr lang="tr-TR" dirty="0" smtClean="0"/>
              <a:t>Not tutma</a:t>
            </a:r>
          </a:p>
          <a:p>
            <a:pPr lvl="2"/>
            <a:r>
              <a:rPr lang="tr-TR" dirty="0" smtClean="0"/>
              <a:t>Aktif dinleme</a:t>
            </a:r>
          </a:p>
          <a:p>
            <a:pPr lvl="2"/>
            <a:r>
              <a:rPr lang="tr-TR" dirty="0" smtClean="0"/>
              <a:t>Hızlı ve etkili okuma</a:t>
            </a:r>
          </a:p>
          <a:p>
            <a:pPr lvl="2"/>
            <a:r>
              <a:rPr lang="tr-TR" dirty="0" smtClean="0"/>
              <a:t>Özet çıkarma</a:t>
            </a:r>
          </a:p>
          <a:p>
            <a:r>
              <a:rPr lang="tr-TR" dirty="0" smtClean="0"/>
              <a:t>Plan yapma ve uygulama</a:t>
            </a:r>
          </a:p>
          <a:p>
            <a:r>
              <a:rPr lang="tr-TR" dirty="0" smtClean="0"/>
              <a:t>Öğrenmeye güdülenme</a:t>
            </a:r>
          </a:p>
          <a:p>
            <a:r>
              <a:rPr lang="tr-TR" dirty="0" smtClean="0"/>
              <a:t>Öğrendiklerini unutmadan bellekte saklama</a:t>
            </a:r>
          </a:p>
          <a:p>
            <a:r>
              <a:rPr lang="tr-TR" dirty="0" smtClean="0"/>
              <a:t>Sınavlara hazırlanma</a:t>
            </a:r>
          </a:p>
          <a:p>
            <a:r>
              <a:rPr lang="tr-TR" dirty="0" smtClean="0"/>
              <a:t>Kaynaklardan nasıl yararlanacağını bilme</a:t>
            </a:r>
          </a:p>
          <a:p>
            <a:r>
              <a:rPr lang="tr-TR" dirty="0" smtClean="0"/>
              <a:t>Yeteneklerini geliştirme</a:t>
            </a:r>
          </a:p>
          <a:p>
            <a:r>
              <a:rPr lang="tr-TR" dirty="0" smtClean="0"/>
              <a:t>Öğrenme engelleri aşma</a:t>
            </a:r>
          </a:p>
          <a:p>
            <a:r>
              <a:rPr lang="tr-TR" dirty="0" smtClean="0"/>
              <a:t>Eğitsel seçimler yapma</a:t>
            </a:r>
          </a:p>
          <a:p>
            <a:r>
              <a:rPr lang="tr-TR" dirty="0" smtClean="0"/>
              <a:t>Öğrencilerin ilgi, yetenek ve özelliklerinin tanınması, öğrenme güçlüklerinin ve eğitsel ihtiyaçlarının saptanması</a:t>
            </a:r>
          </a:p>
          <a:p>
            <a:r>
              <a:rPr lang="tr-TR" dirty="0" smtClean="0"/>
              <a:t>Okulu tanıma ve uyum sağlama</a:t>
            </a:r>
          </a:p>
          <a:p>
            <a:pPr lvl="2"/>
            <a:r>
              <a:rPr lang="tr-TR" dirty="0" smtClean="0"/>
              <a:t>Okul ve sınıf kurallarını öğrenme</a:t>
            </a:r>
          </a:p>
          <a:p>
            <a:r>
              <a:rPr lang="tr-TR" dirty="0" smtClean="0"/>
              <a:t>Öğrencilerin okul başarısını etkileyen faktörlerin belirlenmesi</a:t>
            </a:r>
          </a:p>
          <a:p>
            <a:r>
              <a:rPr lang="tr-TR" dirty="0" smtClean="0"/>
              <a:t>Karar verme, amaç belirleme, plan yapma ve yürütme</a:t>
            </a:r>
          </a:p>
          <a:p>
            <a:r>
              <a:rPr lang="tr-TR" dirty="0" smtClean="0"/>
              <a:t>Üst eğitim kurumlarının tanıtılması</a:t>
            </a:r>
          </a:p>
          <a:p>
            <a:r>
              <a:rPr lang="tr-TR" dirty="0" smtClean="0"/>
              <a:t>Sınav kaygısının azaltılması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109036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TM03457515[[fn=Manzara]]</Template>
  <TotalTime>48</TotalTime>
  <Words>187</Words>
  <Application>Microsoft Office PowerPoint</Application>
  <PresentationFormat>Ekran Gösterisi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Schoolbook</vt:lpstr>
      <vt:lpstr>Wingdings 2</vt:lpstr>
      <vt:lpstr>View</vt:lpstr>
      <vt:lpstr>Eğitsel Rehberlik</vt:lpstr>
      <vt:lpstr>Eğitsel Rehberlik Hizmetleri</vt:lpstr>
      <vt:lpstr>Eğitsel Rehberliğin Amacı</vt:lpstr>
      <vt:lpstr>Eğitsel Rehberlik Hizmetlerinin Kapsamı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Eğitsel Rehberlik</dc:title>
  <dc:creator>gokie</dc:creator>
  <cp:lastModifiedBy>Hakem</cp:lastModifiedBy>
  <cp:revision>8</cp:revision>
  <cp:lastPrinted>2015-03-24T21:50:37Z</cp:lastPrinted>
  <dcterms:created xsi:type="dcterms:W3CDTF">2015-03-24T21:15:49Z</dcterms:created>
  <dcterms:modified xsi:type="dcterms:W3CDTF">2016-11-03T10:15:20Z</dcterms:modified>
</cp:coreProperties>
</file>