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sldIdLst>
    <p:sldId id="334" r:id="rId2"/>
    <p:sldId id="335" r:id="rId3"/>
    <p:sldId id="336" r:id="rId4"/>
    <p:sldId id="337" r:id="rId5"/>
    <p:sldId id="338" r:id="rId6"/>
    <p:sldId id="339" r:id="rId7"/>
    <p:sldId id="340" r:id="rId8"/>
    <p:sldId id="341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7" d="100"/>
          <a:sy n="107" d="100"/>
        </p:scale>
        <p:origin x="-84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30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8119-6A1B-4F07-8B9B-8507895F8B12}" type="datetimeFigureOut">
              <a:rPr lang="tr-TR" smtClean="0"/>
              <a:pPr/>
              <a:t>31.05.2019</a:t>
            </a:fld>
            <a:endParaRPr lang="tr-TR"/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7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37C05-ED06-4C97-B4E0-52E23BF7675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8119-6A1B-4F07-8B9B-8507895F8B12}" type="datetimeFigureOut">
              <a:rPr lang="tr-TR" smtClean="0"/>
              <a:pPr/>
              <a:t>31.05.2019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37C05-ED06-4C97-B4E0-52E23BF7675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8119-6A1B-4F07-8B9B-8507895F8B12}" type="datetimeFigureOut">
              <a:rPr lang="tr-TR" smtClean="0"/>
              <a:pPr/>
              <a:t>31.05.2019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37C05-ED06-4C97-B4E0-52E23BF7675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8119-6A1B-4F07-8B9B-8507895F8B12}" type="datetimeFigureOut">
              <a:rPr lang="tr-TR" smtClean="0"/>
              <a:pPr/>
              <a:t>31.05.2019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37C05-ED06-4C97-B4E0-52E23BF7675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8119-6A1B-4F07-8B9B-8507895F8B12}" type="datetimeFigureOut">
              <a:rPr lang="tr-TR" smtClean="0"/>
              <a:pPr/>
              <a:t>31.05.2019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37C05-ED06-4C97-B4E0-52E23BF7675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8119-6A1B-4F07-8B9B-8507895F8B12}" type="datetimeFigureOut">
              <a:rPr lang="tr-TR" smtClean="0"/>
              <a:pPr/>
              <a:t>31.05.2019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37C05-ED06-4C97-B4E0-52E23BF7675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8119-6A1B-4F07-8B9B-8507895F8B12}" type="datetimeFigureOut">
              <a:rPr lang="tr-TR" smtClean="0"/>
              <a:pPr/>
              <a:t>31.05.2019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37C05-ED06-4C97-B4E0-52E23BF7675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8119-6A1B-4F07-8B9B-8507895F8B12}" type="datetimeFigureOut">
              <a:rPr lang="tr-TR" smtClean="0"/>
              <a:pPr/>
              <a:t>31.05.2019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37C05-ED06-4C97-B4E0-52E23BF7675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8119-6A1B-4F07-8B9B-8507895F8B12}" type="datetimeFigureOut">
              <a:rPr lang="tr-TR" smtClean="0"/>
              <a:pPr/>
              <a:t>31.05.2019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37C05-ED06-4C97-B4E0-52E23BF7675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8119-6A1B-4F07-8B9B-8507895F8B12}" type="datetimeFigureOut">
              <a:rPr lang="tr-TR" smtClean="0"/>
              <a:pPr/>
              <a:t>31.05.2019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37C05-ED06-4C97-B4E0-52E23BF7675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Tek Köşesi Kesik ve Yuvarlatılmış Dikdörtgen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 Üçgen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8119-6A1B-4F07-8B9B-8507895F8B12}" type="datetimeFigureOut">
              <a:rPr lang="tr-TR" smtClean="0"/>
              <a:pPr/>
              <a:t>31.05.2019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CA337C05-ED06-4C97-B4E0-52E23BF7675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10" name="9 Serbest Form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10 Serbest Form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29 Metin Yer Tutucusu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E3458119-6A1B-4F07-8B9B-8507895F8B12}" type="datetimeFigureOut">
              <a:rPr lang="tr-TR" smtClean="0"/>
              <a:pPr/>
              <a:t>31.05.2019</a:t>
            </a:fld>
            <a:endParaRPr lang="tr-TR"/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CA337C05-ED06-4C97-B4E0-52E23BF76751}" type="slidenum">
              <a:rPr lang="tr-TR" smtClean="0"/>
              <a:pPr/>
              <a:t>‹#›</a:t>
            </a:fld>
            <a:endParaRPr lang="tr-TR"/>
          </a:p>
        </p:txBody>
      </p:sp>
      <p:grpSp>
        <p:nvGrpSpPr>
          <p:cNvPr id="2" name="1 Grup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11 Serbest Form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12 Serbest Form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smtClean="0">
                <a:solidFill>
                  <a:schemeClr val="tx1"/>
                </a:solidFill>
                <a:latin typeface="Century" pitchFamily="18" charset="0"/>
              </a:rPr>
              <a:t>TAR 345 GREK TARİH YAZARLARI VE ESERLERİ 12. HAFTA</a:t>
            </a:r>
            <a:endParaRPr lang="tr-TR" sz="36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b="1" dirty="0" smtClean="0">
                <a:latin typeface="Century" pitchFamily="18" charset="0"/>
              </a:rPr>
              <a:t>Hellenistik Dönemde Batı’daki Hellen Tarihçiler ve Eserleri</a:t>
            </a:r>
          </a:p>
          <a:p>
            <a:r>
              <a:rPr lang="tr-TR" dirty="0" smtClean="0">
                <a:latin typeface="Century" pitchFamily="18" charset="0"/>
              </a:rPr>
              <a:t>Timaos MÖ ca. 356-260 yılları arasında yaşamıştır.</a:t>
            </a:r>
          </a:p>
          <a:p>
            <a:r>
              <a:rPr lang="tr-TR" dirty="0" smtClean="0">
                <a:latin typeface="Century" pitchFamily="18" charset="0"/>
              </a:rPr>
              <a:t>Sicilyalı Timaos, Tauromenion kentinde doğmuştur.</a:t>
            </a:r>
          </a:p>
          <a:p>
            <a:r>
              <a:rPr lang="tr-TR" dirty="0" smtClean="0">
                <a:latin typeface="Century" pitchFamily="18" charset="0"/>
              </a:rPr>
              <a:t>MÖ 317 yılında Atina’ya göç etmiştir.</a:t>
            </a:r>
            <a:endParaRPr lang="tr-TR" dirty="0">
              <a:latin typeface="Century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smtClean="0">
                <a:solidFill>
                  <a:schemeClr val="tx1"/>
                </a:solidFill>
                <a:latin typeface="Century" pitchFamily="18" charset="0"/>
              </a:rPr>
              <a:t>TAR 345 GREK TARİH YAZARLARI VE ESERLERİ 12. HAFTA</a:t>
            </a:r>
            <a:endParaRPr lang="tr-TR" sz="36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>
              <a:latin typeface="Century" pitchFamily="18" charset="0"/>
            </a:endParaRPr>
          </a:p>
          <a:p>
            <a:r>
              <a:rPr lang="tr-TR" dirty="0" smtClean="0">
                <a:latin typeface="Century" pitchFamily="18" charset="0"/>
              </a:rPr>
              <a:t>Timaos yaklaşık 50 yıl Atina’da yaşamıştır.</a:t>
            </a:r>
          </a:p>
          <a:p>
            <a:r>
              <a:rPr lang="tr-TR" dirty="0" smtClean="0">
                <a:latin typeface="Century" pitchFamily="18" charset="0"/>
              </a:rPr>
              <a:t>Yazar, kral II. Hieron zamanında Sicilya’ya dönmüştür.</a:t>
            </a:r>
          </a:p>
          <a:p>
            <a:r>
              <a:rPr lang="tr-TR" dirty="0" smtClean="0">
                <a:latin typeface="Century" pitchFamily="18" charset="0"/>
              </a:rPr>
              <a:t>Hellen dünyasının coğrafya ve tarihi ile ilgili bütün kaynakları inceleyen bir araştırmacıdır.</a:t>
            </a:r>
            <a:endParaRPr lang="tr-TR" dirty="0">
              <a:latin typeface="Century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smtClean="0">
                <a:solidFill>
                  <a:schemeClr val="tx1"/>
                </a:solidFill>
                <a:latin typeface="Century" pitchFamily="18" charset="0"/>
              </a:rPr>
              <a:t>TAR 345 GREK TARİH YAZARLARI VE ESERLERİ 12. HAFTA</a:t>
            </a:r>
            <a:endParaRPr lang="tr-TR" sz="36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>
              <a:latin typeface="Century" pitchFamily="18" charset="0"/>
            </a:endParaRPr>
          </a:p>
          <a:p>
            <a:r>
              <a:rPr lang="tr-TR" dirty="0" smtClean="0">
                <a:latin typeface="Century" pitchFamily="18" charset="0"/>
              </a:rPr>
              <a:t>Sikelikai Historiai (Sicilya Tarihi) adlı eseri yazmıştır.</a:t>
            </a:r>
          </a:p>
          <a:p>
            <a:r>
              <a:rPr lang="tr-TR" dirty="0" smtClean="0">
                <a:latin typeface="Century" pitchFamily="18" charset="0"/>
              </a:rPr>
              <a:t>Başlangıçtan MÖ 264 yılına kadar Sicilya tarihini konu almıştır.</a:t>
            </a:r>
          </a:p>
          <a:p>
            <a:r>
              <a:rPr lang="tr-TR" dirty="0" smtClean="0">
                <a:latin typeface="Century" pitchFamily="18" charset="0"/>
              </a:rPr>
              <a:t>Eser 38 kitaptan oluşmaktadır.</a:t>
            </a:r>
            <a:endParaRPr lang="tr-TR" dirty="0">
              <a:latin typeface="Century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smtClean="0">
                <a:solidFill>
                  <a:schemeClr val="tx1"/>
                </a:solidFill>
                <a:latin typeface="Century" pitchFamily="18" charset="0"/>
              </a:rPr>
              <a:t>TAR 345 GREK TARİH YAZARLARI VE ESERLERİ 12. HAFTA</a:t>
            </a:r>
            <a:endParaRPr lang="tr-TR" sz="36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>
                <a:latin typeface="Century" pitchFamily="18" charset="0"/>
              </a:rPr>
              <a:t>Timaios kronolojiye önem vermiştir.</a:t>
            </a:r>
          </a:p>
          <a:p>
            <a:r>
              <a:rPr lang="tr-TR" dirty="0" smtClean="0">
                <a:latin typeface="Century" pitchFamily="18" charset="0"/>
              </a:rPr>
              <a:t>Tarihleme sistemini bir düzene sokarak bunlar arasında bir uyum sağlamaya çalışmıştır. Bu sistemlerin hepsini olimpiyatlara bağlamıştır.</a:t>
            </a:r>
          </a:p>
          <a:p>
            <a:r>
              <a:rPr lang="tr-TR" dirty="0" smtClean="0">
                <a:latin typeface="Century" pitchFamily="18" charset="0"/>
              </a:rPr>
              <a:t>Eserinde Roma’nın önemini vurgulamıştır.</a:t>
            </a:r>
          </a:p>
          <a:p>
            <a:r>
              <a:rPr lang="tr-TR" dirty="0" smtClean="0">
                <a:latin typeface="Century" pitchFamily="18" charset="0"/>
              </a:rPr>
              <a:t>Polybios, Poseidonios, Strabon, Sicilyalı Diodoros, Pompeius Trogus, Cornelius Nepos ve Plutarkhos Timaios’un eserinden yararlanmışlardır.</a:t>
            </a:r>
            <a:endParaRPr lang="tr-TR" dirty="0">
              <a:latin typeface="Century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smtClean="0">
                <a:solidFill>
                  <a:schemeClr val="tx1"/>
                </a:solidFill>
                <a:latin typeface="Century" pitchFamily="18" charset="0"/>
              </a:rPr>
              <a:t>TAR 345 GREK TARİH YAZARLARI VE ESERLERİ 12. HAFTA</a:t>
            </a:r>
            <a:endParaRPr lang="tr-TR" sz="36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>
                <a:latin typeface="Century" pitchFamily="18" charset="0"/>
              </a:rPr>
              <a:t>Polybios MÖ ca. 200-120 yılları arasında yaşamıştır.</a:t>
            </a:r>
          </a:p>
          <a:p>
            <a:r>
              <a:rPr lang="tr-TR" dirty="0" smtClean="0">
                <a:latin typeface="Century" pitchFamily="18" charset="0"/>
              </a:rPr>
              <a:t>Arkadia’daki Megalopolis kentinde doğmuştur.</a:t>
            </a:r>
          </a:p>
          <a:p>
            <a:r>
              <a:rPr lang="tr-TR" dirty="0" smtClean="0">
                <a:latin typeface="Century" pitchFamily="18" charset="0"/>
              </a:rPr>
              <a:t>Polybios, Akhaia Birliğinde hipparkhos (atlı birlikler komutanı) olarak atanmıştır.</a:t>
            </a:r>
            <a:endParaRPr lang="tr-TR" dirty="0">
              <a:latin typeface="Century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smtClean="0">
                <a:solidFill>
                  <a:schemeClr val="tx1"/>
                </a:solidFill>
                <a:latin typeface="Century" pitchFamily="18" charset="0"/>
              </a:rPr>
              <a:t>TAR 345 GREK TARİH YAZARLARI VE ESERLERİ 12. HAFTA</a:t>
            </a:r>
            <a:endParaRPr lang="tr-TR" sz="36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>
                <a:latin typeface="Century" pitchFamily="18" charset="0"/>
              </a:rPr>
              <a:t>MÖ 168 yılında Pydna savaşından sonra rehin alınarak Roma’ya götürülmüş ve MÖ 150 yılına kadar orada yaşamıştır.</a:t>
            </a:r>
          </a:p>
          <a:p>
            <a:r>
              <a:rPr lang="tr-TR" dirty="0" smtClean="0">
                <a:latin typeface="Century" pitchFamily="18" charset="0"/>
              </a:rPr>
              <a:t>Roma’daki devlet arşivlerinde çalışmıştır.</a:t>
            </a:r>
          </a:p>
          <a:p>
            <a:r>
              <a:rPr lang="tr-TR" dirty="0" smtClean="0">
                <a:latin typeface="Century" pitchFamily="18" charset="0"/>
              </a:rPr>
              <a:t>Romalılara hayranlık duymuş ve Roma tarihini yazmaya karar vermiştir.</a:t>
            </a:r>
            <a:endParaRPr lang="tr-TR" dirty="0">
              <a:latin typeface="Century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smtClean="0">
                <a:solidFill>
                  <a:schemeClr val="tx1"/>
                </a:solidFill>
                <a:latin typeface="Century" pitchFamily="18" charset="0"/>
              </a:rPr>
              <a:t>TAR 345 GREK TARİH YAZARLARI VE ESERLERİ 12. HAFTA</a:t>
            </a:r>
            <a:endParaRPr lang="tr-TR" sz="36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>
                <a:latin typeface="Century" pitchFamily="18" charset="0"/>
              </a:rPr>
              <a:t>Polybios eserine malzeme toplamak için ve anlatacağı yerleri bizzat görmek için Mısır’ı, İspanya’yı ve Gallia’yı gezmiştir.</a:t>
            </a:r>
          </a:p>
          <a:p>
            <a:r>
              <a:rPr lang="tr-TR" dirty="0" smtClean="0">
                <a:latin typeface="Century" pitchFamily="18" charset="0"/>
              </a:rPr>
              <a:t>Historiai adlı 40 kitaptan oluşan bir eser kaleme almıştır.</a:t>
            </a:r>
          </a:p>
          <a:p>
            <a:r>
              <a:rPr lang="tr-TR" dirty="0" smtClean="0">
                <a:latin typeface="Century" pitchFamily="18" charset="0"/>
              </a:rPr>
              <a:t>İlk beş kitap günümüze eksiksiz kalmıştır. Diğer 35 kitaptan ise fragmanlar ve alıntılar kalmıştır.</a:t>
            </a:r>
            <a:endParaRPr lang="tr-TR" dirty="0">
              <a:latin typeface="Century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smtClean="0">
                <a:solidFill>
                  <a:schemeClr val="tx1"/>
                </a:solidFill>
                <a:latin typeface="Century" pitchFamily="18" charset="0"/>
              </a:rPr>
              <a:t>TAR 345 GREK TARİH YAZARLARI VE ESERLERİ 12. HAFTA</a:t>
            </a:r>
            <a:endParaRPr lang="tr-TR" sz="36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>
                <a:latin typeface="Century" pitchFamily="18" charset="0"/>
              </a:rPr>
              <a:t>Historiai’da yazar MÖ 220-146 yılları arasındaki dönemi anlatmaktadır.</a:t>
            </a:r>
          </a:p>
          <a:p>
            <a:r>
              <a:rPr lang="tr-TR" dirty="0" smtClean="0">
                <a:latin typeface="Century" pitchFamily="18" charset="0"/>
              </a:rPr>
              <a:t>Polybios’un eseri Timaios’un eserinin devamı niteliğindedir.</a:t>
            </a:r>
          </a:p>
          <a:p>
            <a:r>
              <a:rPr lang="tr-TR" dirty="0" smtClean="0">
                <a:latin typeface="Century" pitchFamily="18" charset="0"/>
              </a:rPr>
              <a:t>Thukydides’i örnek almıştır. Polybios’tan Poseidonios, Strabon, Sempronius Asellio, Coelius Antipater, Livius, Sicilyalı Diodoros, Appianos ve Plutarkhos yararlanmışlardır.</a:t>
            </a:r>
            <a:endParaRPr lang="tr-TR" dirty="0">
              <a:latin typeface="Century" pitchFamily="18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kış">
  <a:themeElements>
    <a:clrScheme name="Canlı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981</TotalTime>
  <Words>358</Words>
  <Application>Microsoft Office PowerPoint</Application>
  <PresentationFormat>Ekran Gösterisi (4:3)</PresentationFormat>
  <Paragraphs>42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9" baseType="lpstr">
      <vt:lpstr>Akış</vt:lpstr>
      <vt:lpstr>TAR 345 GREK TARİH YAZARLARI VE ESERLERİ 12. HAFTA</vt:lpstr>
      <vt:lpstr>TAR 345 GREK TARİH YAZARLARI VE ESERLERİ 12. HAFTA</vt:lpstr>
      <vt:lpstr>TAR 345 GREK TARİH YAZARLARI VE ESERLERİ 12. HAFTA</vt:lpstr>
      <vt:lpstr>TAR 345 GREK TARİH YAZARLARI VE ESERLERİ 12. HAFTA</vt:lpstr>
      <vt:lpstr>TAR 345 GREK TARİH YAZARLARI VE ESERLERİ 12. HAFTA</vt:lpstr>
      <vt:lpstr>TAR 345 GREK TARİH YAZARLARI VE ESERLERİ 12. HAFTA</vt:lpstr>
      <vt:lpstr>TAR 345 GREK TARİH YAZARLARI VE ESERLERİ 12. HAFTA</vt:lpstr>
      <vt:lpstr>TAR 345 GREK TARİH YAZARLARI VE ESERLERİ 12. HAFTA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TAR 345 GREK TARİH YAZARLARI VE ESERLERİ 1. HAFTA</dc:title>
  <dc:creator>pc</dc:creator>
  <cp:lastModifiedBy>Hülya-Hoca</cp:lastModifiedBy>
  <cp:revision>171</cp:revision>
  <dcterms:created xsi:type="dcterms:W3CDTF">2019-05-24T22:31:32Z</dcterms:created>
  <dcterms:modified xsi:type="dcterms:W3CDTF">2019-05-31T12:21:21Z</dcterms:modified>
</cp:coreProperties>
</file>