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34" r:id="rId2"/>
    <p:sldId id="335" r:id="rId3"/>
    <p:sldId id="336" r:id="rId4"/>
    <p:sldId id="337" r:id="rId5"/>
    <p:sldId id="338" r:id="rId6"/>
    <p:sldId id="339" r:id="rId7"/>
    <p:sldId id="340" r:id="rId8"/>
    <p:sldId id="34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>
                <a:latin typeface="Century" pitchFamily="18" charset="0"/>
              </a:rPr>
              <a:t>Hellenistik Dönemde Batı’daki Hellen Tarihçiler ve Eserleri</a:t>
            </a:r>
          </a:p>
          <a:p>
            <a:r>
              <a:rPr lang="tr-TR" dirty="0" smtClean="0">
                <a:latin typeface="Century" pitchFamily="18" charset="0"/>
              </a:rPr>
              <a:t>Timaos MÖ ca. 356-260 yılları arasında yaşamıştır.</a:t>
            </a:r>
          </a:p>
          <a:p>
            <a:r>
              <a:rPr lang="tr-TR" dirty="0" smtClean="0">
                <a:latin typeface="Century" pitchFamily="18" charset="0"/>
              </a:rPr>
              <a:t>Sicilyalı Timaos, Tauromenion kentinde doğmuştur.</a:t>
            </a:r>
          </a:p>
          <a:p>
            <a:r>
              <a:rPr lang="tr-TR" dirty="0" smtClean="0">
                <a:latin typeface="Century" pitchFamily="18" charset="0"/>
              </a:rPr>
              <a:t>MÖ 317 yılında Atina’ya göç etmiştir.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Timaos yaklaşık 50 yıl Atina’da yaşamıştır.</a:t>
            </a:r>
          </a:p>
          <a:p>
            <a:r>
              <a:rPr lang="tr-TR" dirty="0" smtClean="0">
                <a:latin typeface="Century" pitchFamily="18" charset="0"/>
              </a:rPr>
              <a:t>Yazar, kral II. Hieron zamanında Sicilya’ya dönmüştür.</a:t>
            </a:r>
          </a:p>
          <a:p>
            <a:r>
              <a:rPr lang="tr-TR" dirty="0" smtClean="0">
                <a:latin typeface="Century" pitchFamily="18" charset="0"/>
              </a:rPr>
              <a:t>Hellen dünyasının coğrafya ve tarihi ile ilgili bütün kaynakları inceleyen bir araştırmacıdır.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Sikelikai Historiai (Sicilya Tarihi) adlı eseri yazmıştır.</a:t>
            </a:r>
          </a:p>
          <a:p>
            <a:r>
              <a:rPr lang="tr-TR" dirty="0" smtClean="0">
                <a:latin typeface="Century" pitchFamily="18" charset="0"/>
              </a:rPr>
              <a:t>Başlangıçtan MÖ 264 yılına kadar Sicilya tarihini konu almıştır.</a:t>
            </a:r>
          </a:p>
          <a:p>
            <a:r>
              <a:rPr lang="tr-TR" dirty="0" smtClean="0">
                <a:latin typeface="Century" pitchFamily="18" charset="0"/>
              </a:rPr>
              <a:t>Eser 38 kitaptan oluşmaktadır.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Timaios kronolojiye önem vermiştir.</a:t>
            </a:r>
          </a:p>
          <a:p>
            <a:r>
              <a:rPr lang="tr-TR" dirty="0" smtClean="0">
                <a:latin typeface="Century" pitchFamily="18" charset="0"/>
              </a:rPr>
              <a:t>Tarihleme sistemini bir düzene sokarak bunlar arasında bir uyum sağlamaya çalışmıştır. Bu sistemlerin hepsini olimpiyatlara bağlamıştır.</a:t>
            </a:r>
          </a:p>
          <a:p>
            <a:r>
              <a:rPr lang="tr-TR" dirty="0" smtClean="0">
                <a:latin typeface="Century" pitchFamily="18" charset="0"/>
              </a:rPr>
              <a:t>Eserinde Roma’nın önemini vurgulamıştır.</a:t>
            </a:r>
          </a:p>
          <a:p>
            <a:r>
              <a:rPr lang="tr-TR" dirty="0" smtClean="0">
                <a:latin typeface="Century" pitchFamily="18" charset="0"/>
              </a:rPr>
              <a:t>Polybios, Poseidonios, Strabon, Sicilyalı Diodoros, Pompeius Trogus, Cornelius Nepos ve Plutarkhos Timaios’un eserinden yararlanmışlardır.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Polybios MÖ ca. 200-120 yılları arasında yaşamıştır.</a:t>
            </a:r>
          </a:p>
          <a:p>
            <a:r>
              <a:rPr lang="tr-TR" dirty="0" smtClean="0">
                <a:latin typeface="Century" pitchFamily="18" charset="0"/>
              </a:rPr>
              <a:t>Arkadia’daki Megalopolis kentinde doğmuştur.</a:t>
            </a:r>
          </a:p>
          <a:p>
            <a:r>
              <a:rPr lang="tr-TR" dirty="0" smtClean="0">
                <a:latin typeface="Century" pitchFamily="18" charset="0"/>
              </a:rPr>
              <a:t>Polybios, Akhaia Birliğinde hipparkhos (atlı birlikler komutanı) olarak atanmıştır.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MÖ 168 yılında Pydna savaşından sonra rehin alınarak Roma’ya götürülmüş ve MÖ 150 yılına kadar orada yaşamıştır.</a:t>
            </a:r>
          </a:p>
          <a:p>
            <a:r>
              <a:rPr lang="tr-TR" dirty="0" smtClean="0">
                <a:latin typeface="Century" pitchFamily="18" charset="0"/>
              </a:rPr>
              <a:t>Roma’daki devlet arşivlerinde çalışmıştır.</a:t>
            </a:r>
          </a:p>
          <a:p>
            <a:r>
              <a:rPr lang="tr-TR" dirty="0" smtClean="0">
                <a:latin typeface="Century" pitchFamily="18" charset="0"/>
              </a:rPr>
              <a:t>Romalılara hayranlık duymuş ve Roma tarihini yazmaya karar vermiştir.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Polybios eserine malzeme toplamak için ve anlatacağı yerleri bizzat görmek için Mısır’ı, İspanya’yı ve Gallia’yı gezmiştir.</a:t>
            </a:r>
          </a:p>
          <a:p>
            <a:r>
              <a:rPr lang="tr-TR" dirty="0" smtClean="0">
                <a:latin typeface="Century" pitchFamily="18" charset="0"/>
              </a:rPr>
              <a:t>Historiai adlı 40 kitaptan oluşan bir eser kaleme almıştır.</a:t>
            </a:r>
          </a:p>
          <a:p>
            <a:r>
              <a:rPr lang="tr-TR" dirty="0" smtClean="0">
                <a:latin typeface="Century" pitchFamily="18" charset="0"/>
              </a:rPr>
              <a:t>İlk beş kitap günümüze eksiksiz kalmıştır. Diğer 35 kitaptan ise fragmanlar ve alıntılar kalmıştır.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Historiai’da yazar MÖ 220-146 yılları arasındaki dönemi anlatmaktadır.</a:t>
            </a:r>
          </a:p>
          <a:p>
            <a:r>
              <a:rPr lang="tr-TR" dirty="0" smtClean="0">
                <a:latin typeface="Century" pitchFamily="18" charset="0"/>
              </a:rPr>
              <a:t>Polybios’un eseri Timaios’un eserinin devamı niteliğindedir.</a:t>
            </a:r>
          </a:p>
          <a:p>
            <a:r>
              <a:rPr lang="tr-TR" dirty="0" smtClean="0">
                <a:latin typeface="Century" pitchFamily="18" charset="0"/>
              </a:rPr>
              <a:t>Thukydides’i örnek almıştır. Polybios’tan Poseidonios, Strabon, Sempronius Asellio, Coelius Antipater, Livius, Sicilyalı Diodoros, Appianos ve Plutarkhos yararlanmışlardır.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981</TotalTime>
  <Words>358</Words>
  <Application>Microsoft Office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TAR 345 GREK TARİH YAZARLARI VE ESERLERİ 12. HAFTA</vt:lpstr>
      <vt:lpstr>TAR 345 GREK TARİH YAZARLARI VE ESERLERİ 12. HAFTA</vt:lpstr>
      <vt:lpstr>TAR 345 GREK TARİH YAZARLARI VE ESERLERİ 12. HAFTA</vt:lpstr>
      <vt:lpstr>TAR 345 GREK TARİH YAZARLARI VE ESERLERİ 12. HAFTA</vt:lpstr>
      <vt:lpstr>TAR 345 GREK TARİH YAZARLARI VE ESERLERİ 12. HAFTA</vt:lpstr>
      <vt:lpstr>TAR 345 GREK TARİH YAZARLARI VE ESERLERİ 12. HAFTA</vt:lpstr>
      <vt:lpstr>TAR 345 GREK TARİH YAZARLARI VE ESERLERİ 12. HAFTA</vt:lpstr>
      <vt:lpstr>TAR 345 GREK TARİH YAZARLARI VE ESERLERİ 12.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2019-05-31T12:21:21Z</dcterms:modified>
</cp:coreProperties>
</file>