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422 MODERN HİNT EDEBİYATI</a:t>
            </a: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8. HAFTA</a:t>
            </a: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Hindi Edebiyatı II</a:t>
            </a: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 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Avadhi</a:t>
            </a:r>
            <a:r>
              <a:rPr lang="tr-TR" dirty="0"/>
              <a:t> lehçesiyle yazan en önemli kalem, Mevlana Davud'dur (1370). 16. yüzyıldan sonra </a:t>
            </a:r>
            <a:r>
              <a:rPr lang="tr-TR" dirty="0" err="1"/>
              <a:t>Kutban</a:t>
            </a:r>
            <a:r>
              <a:rPr lang="tr-TR" dirty="0"/>
              <a:t>, Şeyh Burhan ve </a:t>
            </a:r>
            <a:r>
              <a:rPr lang="tr-TR" dirty="0" err="1"/>
              <a:t>Nusreti</a:t>
            </a:r>
            <a:r>
              <a:rPr lang="tr-TR" dirty="0"/>
              <a:t> gibi şairleri görürüz. </a:t>
            </a:r>
            <a:r>
              <a:rPr lang="tr-TR" dirty="0" err="1"/>
              <a:t>Padumavati</a:t>
            </a:r>
            <a:r>
              <a:rPr lang="tr-TR" dirty="0"/>
              <a:t> (1520-1540) adlı alegorik </a:t>
            </a:r>
            <a:r>
              <a:rPr lang="tr-TR" dirty="0" err="1"/>
              <a:t>sufi</a:t>
            </a:r>
            <a:r>
              <a:rPr lang="tr-TR" dirty="0"/>
              <a:t> eseri yazan Malik Muhammed </a:t>
            </a:r>
            <a:r>
              <a:rPr lang="tr-TR" dirty="0" err="1"/>
              <a:t>Cayasi</a:t>
            </a:r>
            <a:r>
              <a:rPr lang="tr-TR" dirty="0"/>
              <a:t> önemli bir yazardır.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Avadhi</a:t>
            </a:r>
            <a:r>
              <a:rPr lang="tr-TR" dirty="0"/>
              <a:t> lehçesinde </a:t>
            </a:r>
            <a:r>
              <a:rPr lang="tr-TR" dirty="0" err="1"/>
              <a:t>Sufi</a:t>
            </a:r>
            <a:r>
              <a:rPr lang="tr-TR" dirty="0"/>
              <a:t> geleneğini daha sonraki yüzyıllarda Osman, Şeyh Nabi, Kasım, Nur Muhammed, Nezir </a:t>
            </a:r>
            <a:r>
              <a:rPr lang="tr-TR" dirty="0" err="1"/>
              <a:t>Ahmed</a:t>
            </a:r>
            <a:r>
              <a:rPr lang="tr-TR" dirty="0"/>
              <a:t> gibi kişiler sürdürmüşlerdir.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1544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Uzun bir ömür yaşamış olan (119 yıl)  </a:t>
            </a:r>
            <a:r>
              <a:rPr lang="tr-TR" dirty="0" err="1"/>
              <a:t>Sant</a:t>
            </a:r>
            <a:r>
              <a:rPr lang="tr-TR" dirty="0"/>
              <a:t> Kabir </a:t>
            </a:r>
            <a:r>
              <a:rPr lang="tr-TR" dirty="0" err="1"/>
              <a:t>Das</a:t>
            </a:r>
            <a:r>
              <a:rPr lang="tr-TR" dirty="0"/>
              <a:t> (1399-1518), sadece Hindistan'ın değil, tüm dünyanın gelmiş geçmiş en büyük mistiklerinden biridir. O, </a:t>
            </a:r>
            <a:r>
              <a:rPr lang="tr-TR" dirty="0" err="1"/>
              <a:t>Vishnuculuğun</a:t>
            </a:r>
            <a:r>
              <a:rPr lang="tr-TR" dirty="0"/>
              <a:t> </a:t>
            </a:r>
            <a:r>
              <a:rPr lang="tr-TR" dirty="0" err="1"/>
              <a:t>Premabhakti</a:t>
            </a:r>
            <a:r>
              <a:rPr lang="tr-TR" dirty="0"/>
              <a:t> inancı ile </a:t>
            </a:r>
            <a:r>
              <a:rPr lang="tr-TR" dirty="0" err="1"/>
              <a:t>Sufiliğin</a:t>
            </a:r>
            <a:r>
              <a:rPr lang="tr-TR" dirty="0"/>
              <a:t> aşkını birleştirmiş, </a:t>
            </a:r>
            <a:r>
              <a:rPr lang="tr-TR" dirty="0" err="1"/>
              <a:t>Rāma</a:t>
            </a:r>
            <a:r>
              <a:rPr lang="tr-TR" dirty="0"/>
              <a:t> ile Rahim'i birlikte anmış bir kişiliktir.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Zengin sözcük hazinesiyle yazdığı eserleri, </a:t>
            </a:r>
            <a:r>
              <a:rPr lang="tr-TR" dirty="0" err="1"/>
              <a:t>Hindī</a:t>
            </a:r>
            <a:r>
              <a:rPr lang="tr-TR" dirty="0"/>
              <a:t> konuşan topluluklar üzerinde derin etki yaratmıştır. Onun şiirlerinin hatırı sayılır bir kısmı, </a:t>
            </a:r>
            <a:r>
              <a:rPr lang="tr-TR" dirty="0" err="1"/>
              <a:t>Sikhlerin</a:t>
            </a:r>
            <a:r>
              <a:rPr lang="tr-TR" dirty="0"/>
              <a:t> kutsal kitabı Adi </a:t>
            </a:r>
            <a:r>
              <a:rPr lang="tr-TR" dirty="0" err="1"/>
              <a:t>Granth'da</a:t>
            </a:r>
            <a:r>
              <a:rPr lang="tr-TR" dirty="0"/>
              <a:t> yer almıştır. </a:t>
            </a:r>
            <a:r>
              <a:rPr lang="tr-TR" dirty="0" err="1"/>
              <a:t>Multanlı</a:t>
            </a:r>
            <a:r>
              <a:rPr lang="tr-TR" dirty="0"/>
              <a:t> Baba </a:t>
            </a:r>
            <a:r>
              <a:rPr lang="tr-TR" dirty="0" err="1"/>
              <a:t>Ferududdin</a:t>
            </a:r>
            <a:r>
              <a:rPr lang="tr-TR" dirty="0"/>
              <a:t> </a:t>
            </a:r>
            <a:r>
              <a:rPr lang="tr-TR" dirty="0" err="1"/>
              <a:t>Ganc</a:t>
            </a:r>
            <a:r>
              <a:rPr lang="tr-TR" dirty="0"/>
              <a:t>-Şeker (1244), </a:t>
            </a:r>
            <a:r>
              <a:rPr lang="tr-TR" dirty="0" err="1"/>
              <a:t>Kabir'in</a:t>
            </a:r>
            <a:r>
              <a:rPr lang="tr-TR" dirty="0"/>
              <a:t> parlak bir ardılıdır. </a:t>
            </a:r>
            <a:r>
              <a:rPr lang="tr-TR" dirty="0" err="1"/>
              <a:t>Dharmadasa</a:t>
            </a:r>
            <a:r>
              <a:rPr lang="tr-TR" dirty="0"/>
              <a:t> da, </a:t>
            </a:r>
            <a:r>
              <a:rPr lang="tr-TR" dirty="0" err="1"/>
              <a:t>Kabir'in</a:t>
            </a:r>
            <a:r>
              <a:rPr lang="tr-TR" dirty="0"/>
              <a:t> döneminde yaşamış genç bir şairdir.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Hindī</a:t>
            </a:r>
            <a:r>
              <a:rPr lang="tr-TR" dirty="0"/>
              <a:t> edebiyatının en önemli ve en büyük dönemi, 1500-1600 arasıdır. 1500'den itibaren Kuzey Hindistan'da yeni dinsel ve edebi hareketler başlar ve bu etki </a:t>
            </a:r>
            <a:r>
              <a:rPr lang="tr-TR" dirty="0" err="1"/>
              <a:t>Assami</a:t>
            </a:r>
            <a:r>
              <a:rPr lang="tr-TR" dirty="0"/>
              <a:t>, </a:t>
            </a:r>
            <a:r>
              <a:rPr lang="tr-TR" dirty="0" err="1"/>
              <a:t>Bengali</a:t>
            </a:r>
            <a:r>
              <a:rPr lang="tr-TR" dirty="0"/>
              <a:t>, </a:t>
            </a:r>
            <a:r>
              <a:rPr lang="tr-TR" dirty="0" err="1"/>
              <a:t>Oriya</a:t>
            </a:r>
            <a:r>
              <a:rPr lang="tr-TR" dirty="0"/>
              <a:t>, </a:t>
            </a:r>
            <a:r>
              <a:rPr lang="tr-TR" dirty="0" err="1"/>
              <a:t>Maithili</a:t>
            </a:r>
            <a:r>
              <a:rPr lang="tr-TR" dirty="0"/>
              <a:t>, </a:t>
            </a:r>
            <a:r>
              <a:rPr lang="tr-TR" dirty="0" err="1"/>
              <a:t>Avadhi</a:t>
            </a:r>
            <a:r>
              <a:rPr lang="tr-TR" dirty="0"/>
              <a:t>, </a:t>
            </a:r>
            <a:r>
              <a:rPr lang="tr-TR" dirty="0" err="1"/>
              <a:t>Brac-Bhasha</a:t>
            </a:r>
            <a:r>
              <a:rPr lang="tr-TR" dirty="0"/>
              <a:t>, </a:t>
            </a:r>
            <a:r>
              <a:rPr lang="tr-TR" dirty="0" err="1"/>
              <a:t>Racasthani</a:t>
            </a:r>
            <a:r>
              <a:rPr lang="tr-TR" dirty="0"/>
              <a:t>, </a:t>
            </a:r>
            <a:r>
              <a:rPr lang="tr-TR" dirty="0" err="1"/>
              <a:t>Pencabi</a:t>
            </a:r>
            <a:r>
              <a:rPr lang="tr-TR" dirty="0"/>
              <a:t> gibi birçok dilde ve lehçede görülür.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Bhakti</a:t>
            </a:r>
            <a:r>
              <a:rPr lang="tr-TR" dirty="0"/>
              <a:t> inancı yaygınlaşır, </a:t>
            </a:r>
            <a:r>
              <a:rPr lang="tr-TR" dirty="0" err="1"/>
              <a:t>Krishna</a:t>
            </a:r>
            <a:r>
              <a:rPr lang="tr-TR" dirty="0"/>
              <a:t> ve </a:t>
            </a:r>
            <a:r>
              <a:rPr lang="tr-TR" dirty="0" err="1"/>
              <a:t>Rāma'nın</a:t>
            </a:r>
            <a:r>
              <a:rPr lang="tr-TR" dirty="0"/>
              <a:t> </a:t>
            </a:r>
            <a:r>
              <a:rPr lang="tr-TR" dirty="0" err="1"/>
              <a:t>Vishnu'nun</a:t>
            </a:r>
            <a:r>
              <a:rPr lang="tr-TR" dirty="0"/>
              <a:t> bir bedenlenmesi olduğu düşüncesi geniş kitleler tarafından kabul görür. </a:t>
            </a:r>
            <a:r>
              <a:rPr lang="tr-TR" dirty="0" err="1"/>
              <a:t>Rāma'ya</a:t>
            </a:r>
            <a:r>
              <a:rPr lang="tr-TR" dirty="0"/>
              <a:t> ibadet yoluyla Yeni </a:t>
            </a:r>
            <a:r>
              <a:rPr lang="tr-TR" dirty="0" err="1"/>
              <a:t>Vishnuculuğu</a:t>
            </a:r>
            <a:r>
              <a:rPr lang="tr-TR" dirty="0"/>
              <a:t> 14.-15. yüzyılda Kuzey Hindistan'da yaygınlaştıran kişi </a:t>
            </a:r>
            <a:r>
              <a:rPr lang="tr-TR" dirty="0" err="1"/>
              <a:t>Ramananda'dır</a:t>
            </a:r>
            <a:r>
              <a:rPr lang="tr-TR" dirty="0"/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Onun on iki büyük müridi vardır. Bu çizgide devam eden bir başka büyük ad, </a:t>
            </a:r>
            <a:r>
              <a:rPr lang="tr-TR" dirty="0" err="1"/>
              <a:t>Gonda</a:t>
            </a:r>
            <a:r>
              <a:rPr lang="tr-TR" dirty="0"/>
              <a:t> bölgesinde (</a:t>
            </a:r>
            <a:r>
              <a:rPr lang="tr-TR" dirty="0" err="1"/>
              <a:t>Uttar</a:t>
            </a:r>
            <a:r>
              <a:rPr lang="tr-TR" dirty="0"/>
              <a:t> </a:t>
            </a:r>
            <a:r>
              <a:rPr lang="tr-TR" dirty="0" err="1"/>
              <a:t>Pradeş</a:t>
            </a:r>
            <a:r>
              <a:rPr lang="tr-TR" dirty="0"/>
              <a:t>) doğmuş olan </a:t>
            </a:r>
            <a:r>
              <a:rPr lang="tr-TR" dirty="0" err="1"/>
              <a:t>Tulsidas'dır</a:t>
            </a:r>
            <a:r>
              <a:rPr lang="tr-TR" dirty="0"/>
              <a:t> (1523-1623). </a:t>
            </a:r>
            <a:r>
              <a:rPr lang="tr-TR" dirty="0" err="1"/>
              <a:t>Hindī</a:t>
            </a:r>
            <a:r>
              <a:rPr lang="tr-TR" dirty="0"/>
              <a:t> dilinin </a:t>
            </a:r>
            <a:r>
              <a:rPr lang="tr-TR" dirty="0" err="1"/>
              <a:t>Avadhi</a:t>
            </a:r>
            <a:r>
              <a:rPr lang="tr-TR" dirty="0"/>
              <a:t> lehçesiyle yazdığı eseri, ünlü Ram </a:t>
            </a:r>
            <a:r>
              <a:rPr lang="tr-TR" dirty="0" err="1"/>
              <a:t>Çarit</a:t>
            </a:r>
            <a:r>
              <a:rPr lang="tr-TR" dirty="0"/>
              <a:t> </a:t>
            </a:r>
            <a:r>
              <a:rPr lang="tr-TR" dirty="0" err="1"/>
              <a:t>Manas'dır</a:t>
            </a:r>
            <a:r>
              <a:rPr lang="tr-TR" dirty="0"/>
              <a:t>. O, ana dili olan </a:t>
            </a:r>
            <a:r>
              <a:rPr lang="tr-TR" dirty="0" err="1"/>
              <a:t>Avadhi</a:t>
            </a:r>
            <a:r>
              <a:rPr lang="tr-TR" dirty="0"/>
              <a:t> yanında </a:t>
            </a:r>
            <a:r>
              <a:rPr lang="tr-TR" dirty="0" err="1"/>
              <a:t>Brac-Bhasha</a:t>
            </a:r>
            <a:r>
              <a:rPr lang="tr-TR" dirty="0"/>
              <a:t> ile de yazmıştır. Bir düzine eseri olmasına rağmen, en önemlisi yukarıda adı geçen eserdir. </a:t>
            </a:r>
            <a:r>
              <a:rPr lang="tr-TR" dirty="0" err="1"/>
              <a:t>Tulsidas'ın</a:t>
            </a:r>
            <a:r>
              <a:rPr lang="tr-TR" dirty="0"/>
              <a:t> döneminde yaşamış </a:t>
            </a:r>
            <a:r>
              <a:rPr lang="tr-TR" dirty="0" err="1"/>
              <a:t>Agradas</a:t>
            </a:r>
            <a:r>
              <a:rPr lang="tr-TR" dirty="0"/>
              <a:t> (1575) ve </a:t>
            </a:r>
            <a:r>
              <a:rPr lang="tr-TR" dirty="0" err="1"/>
              <a:t>Nabhacidas</a:t>
            </a:r>
            <a:r>
              <a:rPr lang="tr-TR" dirty="0"/>
              <a:t> gibi çağdaşları vardır.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16. yüzyılda </a:t>
            </a:r>
            <a:r>
              <a:rPr lang="tr-TR" dirty="0" err="1"/>
              <a:t>Vishnu'nun</a:t>
            </a:r>
            <a:r>
              <a:rPr lang="tr-TR" dirty="0"/>
              <a:t> bedenlenmesi olarak öne sürülen </a:t>
            </a:r>
            <a:r>
              <a:rPr lang="tr-TR" dirty="0" err="1"/>
              <a:t>Krishna'nın</a:t>
            </a:r>
            <a:r>
              <a:rPr lang="tr-TR" dirty="0"/>
              <a:t> </a:t>
            </a:r>
            <a:r>
              <a:rPr lang="tr-TR" dirty="0" err="1"/>
              <a:t>Krishna-Bhakti</a:t>
            </a:r>
            <a:r>
              <a:rPr lang="tr-TR" dirty="0"/>
              <a:t> inancı ile Hint-İslam </a:t>
            </a:r>
            <a:r>
              <a:rPr lang="tr-TR" dirty="0" err="1"/>
              <a:t>Sufizmi</a:t>
            </a:r>
            <a:r>
              <a:rPr lang="tr-TR" dirty="0"/>
              <a:t> yan yana yaşıyordu. </a:t>
            </a:r>
            <a:r>
              <a:rPr lang="tr-TR" dirty="0" err="1"/>
              <a:t>Krishna-Bhakti'yi</a:t>
            </a:r>
            <a:r>
              <a:rPr lang="tr-TR" dirty="0"/>
              <a:t> Kuzey Hindistan'da yayan kişilerin başında </a:t>
            </a:r>
            <a:r>
              <a:rPr lang="tr-TR" dirty="0" err="1"/>
              <a:t>Vallabhaçarya</a:t>
            </a:r>
            <a:r>
              <a:rPr lang="tr-TR" dirty="0"/>
              <a:t> (1479-1531) gelir.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Bengal'de</a:t>
            </a:r>
            <a:r>
              <a:rPr lang="tr-TR" dirty="0"/>
              <a:t> ise </a:t>
            </a:r>
            <a:r>
              <a:rPr lang="tr-TR" dirty="0" err="1"/>
              <a:t>Çaitanya</a:t>
            </a:r>
            <a:r>
              <a:rPr lang="tr-TR" dirty="0"/>
              <a:t> (1485-1533) bu işin piridir. Assam'da ise </a:t>
            </a:r>
            <a:r>
              <a:rPr lang="tr-TR" dirty="0" err="1"/>
              <a:t>Şankaradeva'dır</a:t>
            </a:r>
            <a:r>
              <a:rPr lang="tr-TR" dirty="0"/>
              <a:t>. </a:t>
            </a:r>
            <a:r>
              <a:rPr lang="tr-TR" dirty="0" err="1"/>
              <a:t>Vallabhaçarya'nın</a:t>
            </a:r>
            <a:r>
              <a:rPr lang="tr-TR" dirty="0"/>
              <a:t> müridi olan </a:t>
            </a:r>
            <a:r>
              <a:rPr lang="tr-TR" dirty="0" err="1"/>
              <a:t>Surdas</a:t>
            </a:r>
            <a:r>
              <a:rPr lang="tr-TR" dirty="0"/>
              <a:t> (1503-1563), </a:t>
            </a:r>
            <a:r>
              <a:rPr lang="tr-TR" dirty="0" err="1"/>
              <a:t>Hindī</a:t>
            </a:r>
            <a:r>
              <a:rPr lang="tr-TR" dirty="0"/>
              <a:t> dilinin en büyük şairlerinden biridir.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Racasthanlı</a:t>
            </a:r>
            <a:r>
              <a:rPr lang="tr-TR" dirty="0"/>
              <a:t> bir kadın şair olan Mira </a:t>
            </a:r>
            <a:r>
              <a:rPr lang="tr-TR" dirty="0" err="1"/>
              <a:t>Bai</a:t>
            </a:r>
            <a:r>
              <a:rPr lang="tr-TR" dirty="0"/>
              <a:t> de (1498-1546), </a:t>
            </a:r>
            <a:r>
              <a:rPr lang="tr-TR" dirty="0" err="1"/>
              <a:t>Krishna-Bhakti</a:t>
            </a:r>
            <a:r>
              <a:rPr lang="tr-TR" dirty="0"/>
              <a:t> konusunu işleyen büyük şairler arasında yer alır. Orijinal eserleri </a:t>
            </a:r>
            <a:r>
              <a:rPr lang="tr-TR" dirty="0" err="1"/>
              <a:t>Racasthani'nin</a:t>
            </a:r>
            <a:r>
              <a:rPr lang="tr-TR" dirty="0"/>
              <a:t> </a:t>
            </a:r>
            <a:r>
              <a:rPr lang="tr-TR" dirty="0" err="1"/>
              <a:t>Marvari</a:t>
            </a:r>
            <a:r>
              <a:rPr lang="tr-TR" dirty="0"/>
              <a:t> lehçesindedir, ancak hemen hemen bütün eserleri </a:t>
            </a:r>
            <a:r>
              <a:rPr lang="tr-TR" dirty="0" err="1"/>
              <a:t>Hindī</a:t>
            </a:r>
            <a:r>
              <a:rPr lang="tr-TR" dirty="0"/>
              <a:t> diline (</a:t>
            </a:r>
            <a:r>
              <a:rPr lang="tr-TR" dirty="0" err="1"/>
              <a:t>Brac-Bhasha</a:t>
            </a:r>
            <a:r>
              <a:rPr lang="tr-TR" dirty="0"/>
              <a:t>) uyarlanmıştır.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1366</TotalTime>
  <Words>555</Words>
  <Application>Microsoft Office PowerPoint</Application>
  <PresentationFormat>Ekran Gösterisi (4:3)</PresentationFormat>
  <Paragraphs>28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422 MODERN HİNT EDEBİYATI  8. HAFTA  Hindi Edebiyatı II      </vt:lpstr>
      <vt:lpstr>   HİN 422 MODERN HİNT EDEBİYATI</vt:lpstr>
      <vt:lpstr>   HİN 422 MODERN HİNT EDEBİYATI</vt:lpstr>
      <vt:lpstr>  HİN 422 MODERN HİNT EDEBİYATI</vt:lpstr>
      <vt:lpstr>   HİN 422 MODERN HİNT EDEBİYATI</vt:lpstr>
      <vt:lpstr>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145</cp:revision>
  <dcterms:created xsi:type="dcterms:W3CDTF">2014-11-21T09:52:05Z</dcterms:created>
  <dcterms:modified xsi:type="dcterms:W3CDTF">2020-02-25T19:40:02Z</dcterms:modified>
</cp:coreProperties>
</file>