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03" r:id="rId2"/>
    <p:sldId id="299" r:id="rId3"/>
    <p:sldId id="304" r:id="rId4"/>
    <p:sldId id="300" r:id="rId5"/>
    <p:sldId id="305" r:id="rId6"/>
    <p:sldId id="301" r:id="rId7"/>
    <p:sldId id="30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3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59443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98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960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4074163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96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590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78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93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02791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26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02552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67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83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93193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90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84730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16394038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967BD75C-CAD2-4750-92C4-D2930C2AB9F7}"/>
              </a:ext>
            </a:extLst>
          </p:cNvPr>
          <p:cNvSpPr>
            <a:spLocks noGrp="1"/>
          </p:cNvSpPr>
          <p:nvPr>
            <p:ph type="ctrTitle"/>
          </p:nvPr>
        </p:nvSpPr>
        <p:spPr>
          <a:xfrm>
            <a:off x="2605450" y="2817680"/>
            <a:ext cx="6981099" cy="1222640"/>
          </a:xfrm>
        </p:spPr>
        <p:txBody>
          <a:bodyPr>
            <a:normAutofit/>
          </a:bodyPr>
          <a:lstStyle/>
          <a:p>
            <a:r>
              <a:rPr lang="tr-TR" sz="3200" b="1" dirty="0"/>
              <a:t>BİLGİ KAYNAKLARI YÖNETİMİ STRATEJİLERİ</a:t>
            </a:r>
          </a:p>
        </p:txBody>
      </p:sp>
    </p:spTree>
    <p:extLst>
      <p:ext uri="{BB962C8B-B14F-4D97-AF65-F5344CB8AC3E}">
        <p14:creationId xmlns:p14="http://schemas.microsoft.com/office/powerpoint/2010/main" val="273770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13562" y="793725"/>
            <a:ext cx="8911687" cy="1280890"/>
          </a:xfrm>
        </p:spPr>
        <p:txBody>
          <a:bodyPr>
            <a:normAutofit fontScale="90000"/>
          </a:bodyPr>
          <a:lstStyle/>
          <a:p>
            <a:br>
              <a:rPr lang="tr-TR" dirty="0"/>
            </a:br>
            <a:r>
              <a:rPr lang="tr-TR" b="1" dirty="0"/>
              <a:t>Bilgi Kaynakları Yönetimi Stratejileri</a:t>
            </a:r>
          </a:p>
        </p:txBody>
      </p:sp>
      <p:sp>
        <p:nvSpPr>
          <p:cNvPr id="5" name="İçerik Yer Tutucusu 4"/>
          <p:cNvSpPr>
            <a:spLocks noGrp="1"/>
          </p:cNvSpPr>
          <p:nvPr>
            <p:ph idx="1"/>
          </p:nvPr>
        </p:nvSpPr>
        <p:spPr>
          <a:xfrm>
            <a:off x="1364566" y="2716695"/>
            <a:ext cx="9425354" cy="3079193"/>
          </a:xfrm>
        </p:spPr>
        <p:txBody>
          <a:bodyPr/>
          <a:lstStyle/>
          <a:p>
            <a:pPr algn="just"/>
            <a:r>
              <a:rPr lang="tr-TR" dirty="0"/>
              <a:t>Bilgi kaynakları yönetimi, bütünsel anlamda organizasyon </a:t>
            </a:r>
            <a:r>
              <a:rPr lang="tr-TR" dirty="0" err="1"/>
              <a:t>persfpektifinde</a:t>
            </a:r>
            <a:r>
              <a:rPr lang="tr-TR" dirty="0"/>
              <a:t> düşünülmeli,</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334496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404730" y="2325004"/>
            <a:ext cx="9148970" cy="3320422"/>
          </a:xfrm>
        </p:spPr>
        <p:txBody>
          <a:bodyPr/>
          <a:lstStyle/>
          <a:p>
            <a:endParaRPr lang="tr-TR" dirty="0"/>
          </a:p>
          <a:p>
            <a:r>
              <a:rPr lang="tr-TR" dirty="0"/>
              <a:t>Bilgi kaynakları yönetimi strateji ve ilkeleri , organizasyon amaçları doğrultusunda geliştirilmeli,</a:t>
            </a:r>
          </a:p>
          <a:p>
            <a:endParaRPr lang="tr-TR" dirty="0"/>
          </a:p>
          <a:p>
            <a:r>
              <a:rPr lang="tr-TR" dirty="0"/>
              <a:t>Bilgi kaynakları yönetimini başarısı, belirlenen kurumsal amaçlara ulaşma ölçütü çerçevesinde değerlendirilmelidir.</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357931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dirty="0"/>
            </a:br>
            <a:r>
              <a:rPr lang="tr-TR" dirty="0"/>
              <a:t>Bilgi Teknolojileri </a:t>
            </a:r>
          </a:p>
        </p:txBody>
      </p:sp>
      <p:sp>
        <p:nvSpPr>
          <p:cNvPr id="5" name="İçerik Yer Tutucusu 4"/>
          <p:cNvSpPr>
            <a:spLocks noGrp="1"/>
          </p:cNvSpPr>
          <p:nvPr>
            <p:ph idx="1"/>
          </p:nvPr>
        </p:nvSpPr>
        <p:spPr/>
        <p:txBody>
          <a:bodyPr>
            <a:normAutofit/>
          </a:bodyPr>
          <a:lstStyle/>
          <a:p>
            <a:pPr algn="just"/>
            <a:r>
              <a:rPr lang="tr-TR" sz="2800" b="1" dirty="0"/>
              <a:t>Bilgi teknolojileri</a:t>
            </a:r>
            <a:r>
              <a:rPr lang="tr-TR" sz="2800" dirty="0"/>
              <a:t>: verilerin kayıt edilmesi, saklanması, belirli bir işlem sürecinden geçirmek suretiyle bilgiler üretilmesi, üretilen bu bilgilere erişilmesi, saklanması ve nakledilmesi gibi işlemlerin etkili ve verimli yapılmasına olanak tanıyan teknolojileri tanımlamada kullanılan bir terimdir.</a:t>
            </a:r>
          </a:p>
          <a:p>
            <a:endParaRPr lang="tr-TR" dirty="0"/>
          </a:p>
          <a:p>
            <a:endParaRPr lang="tr-TR" dirty="0"/>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p14="http://schemas.microsoft.com/office/powerpoint/2010/main" val="379202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a:bodyPr>
          <a:lstStyle/>
          <a:p>
            <a:endParaRPr lang="tr-TR" dirty="0"/>
          </a:p>
          <a:p>
            <a:pPr algn="just"/>
            <a:r>
              <a:rPr lang="tr-TR" sz="2800" dirty="0"/>
              <a:t>Sesli, resimli, metinli ve sayısal verilerin (bilgi formlarının) elde edilmesi, işlenmesi, saklanması ve dağıtımını yürüten, mikro-elektroniğe dayalı hesaplama ve iletişim teknolojilerini içerir.</a:t>
            </a:r>
          </a:p>
          <a:p>
            <a:endParaRPr lang="tr-TR" dirty="0"/>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5</a:t>
            </a:fld>
            <a:endParaRPr lang="tr-TR"/>
          </a:p>
        </p:txBody>
      </p:sp>
      <p:sp>
        <p:nvSpPr>
          <p:cNvPr id="6" name="Başlık 5">
            <a:extLst>
              <a:ext uri="{FF2B5EF4-FFF2-40B4-BE49-F238E27FC236}">
                <a16:creationId xmlns:a16="http://schemas.microsoft.com/office/drawing/2014/main" id="{1A58FE6E-0644-4C69-9A3F-8C62B6BED00C}"/>
              </a:ext>
            </a:extLst>
          </p:cNvPr>
          <p:cNvSpPr>
            <a:spLocks noGrp="1"/>
          </p:cNvSpPr>
          <p:nvPr>
            <p:ph type="title"/>
          </p:nvPr>
        </p:nvSpPr>
        <p:spPr/>
        <p:txBody>
          <a:bodyPr/>
          <a:lstStyle/>
          <a:p>
            <a:endParaRPr lang="tr-TR" dirty="0"/>
          </a:p>
        </p:txBody>
      </p:sp>
    </p:spTree>
    <p:extLst>
      <p:ext uri="{BB962C8B-B14F-4D97-AF65-F5344CB8AC3E}">
        <p14:creationId xmlns:p14="http://schemas.microsoft.com/office/powerpoint/2010/main" val="336934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98077" y="982132"/>
            <a:ext cx="9127172" cy="1280890"/>
          </a:xfrm>
        </p:spPr>
        <p:txBody>
          <a:bodyPr>
            <a:normAutofit/>
          </a:bodyPr>
          <a:lstStyle/>
          <a:p>
            <a:r>
              <a:rPr lang="tr-TR" sz="2800" b="1" dirty="0"/>
              <a:t>Bir Bilgi Sistemi Planlanırken Dikkat Edilmesi Gereken Örgütsel Faktörler</a:t>
            </a:r>
          </a:p>
        </p:txBody>
      </p:sp>
      <p:sp>
        <p:nvSpPr>
          <p:cNvPr id="5" name="İçerik Yer Tutucusu 4"/>
          <p:cNvSpPr>
            <a:spLocks noGrp="1"/>
          </p:cNvSpPr>
          <p:nvPr>
            <p:ph idx="1"/>
          </p:nvPr>
        </p:nvSpPr>
        <p:spPr>
          <a:xfrm>
            <a:off x="1261065" y="2789764"/>
            <a:ext cx="9601196" cy="3318936"/>
          </a:xfrm>
        </p:spPr>
        <p:txBody>
          <a:bodyPr/>
          <a:lstStyle/>
          <a:p>
            <a:r>
              <a:rPr lang="tr-TR" dirty="0"/>
              <a:t>Organizasyonun faaliyet gösterdiği çevre</a:t>
            </a:r>
          </a:p>
          <a:p>
            <a:r>
              <a:rPr lang="tr-TR" dirty="0"/>
              <a:t>Organizasyonun yapısı: hiyerarşi, uzmanlaşma, rutinler ve iş süreçleri</a:t>
            </a:r>
          </a:p>
          <a:p>
            <a:r>
              <a:rPr lang="tr-TR" dirty="0"/>
              <a:t>Organizasyonun kültürü ve politikaları</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6</a:t>
            </a:fld>
            <a:endParaRPr lang="tr-TR"/>
          </a:p>
        </p:txBody>
      </p:sp>
    </p:spTree>
    <p:extLst>
      <p:ext uri="{BB962C8B-B14F-4D97-AF65-F5344CB8AC3E}">
        <p14:creationId xmlns:p14="http://schemas.microsoft.com/office/powerpoint/2010/main" val="65704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61824" y="955628"/>
            <a:ext cx="9127172" cy="1280890"/>
          </a:xfrm>
        </p:spPr>
        <p:txBody>
          <a:bodyPr>
            <a:normAutofit/>
          </a:bodyPr>
          <a:lstStyle/>
          <a:p>
            <a:r>
              <a:rPr lang="tr-TR" sz="3200" dirty="0"/>
              <a:t>Bir Bilgi Sistemi Planlanırken Dikkat Edilmesi Gereken Örgütsel Faktörler</a:t>
            </a:r>
          </a:p>
        </p:txBody>
      </p:sp>
      <p:sp>
        <p:nvSpPr>
          <p:cNvPr id="5" name="İçerik Yer Tutucusu 4"/>
          <p:cNvSpPr>
            <a:spLocks noGrp="1"/>
          </p:cNvSpPr>
          <p:nvPr>
            <p:ph idx="1"/>
          </p:nvPr>
        </p:nvSpPr>
        <p:spPr/>
        <p:txBody>
          <a:bodyPr/>
          <a:lstStyle/>
          <a:p>
            <a:pPr algn="just"/>
            <a:r>
              <a:rPr lang="tr-TR" dirty="0"/>
              <a:t>Organizasyon türü ve liderlik tarzı,</a:t>
            </a:r>
          </a:p>
          <a:p>
            <a:pPr algn="just"/>
            <a:r>
              <a:rPr lang="tr-TR" dirty="0"/>
              <a:t>Sistemden etkilenen temel çıkar grupları ve sistemi kullanacak çalışanların tutumu,</a:t>
            </a:r>
          </a:p>
          <a:p>
            <a:pPr algn="just"/>
            <a:r>
              <a:rPr lang="tr-TR" dirty="0"/>
              <a:t>Enformasyon sisteminin yardım etmek için tasarladığı görevlerin, kararların ve iş süreçlerinin türleri,</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val="40891623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TotalTime>
  <Words>183</Words>
  <Application>Microsoft Office PowerPoint</Application>
  <PresentationFormat>Geniş ekran</PresentationFormat>
  <Paragraphs>26</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Arial</vt:lpstr>
      <vt:lpstr>Garamond</vt:lpstr>
      <vt:lpstr>Organik</vt:lpstr>
      <vt:lpstr>BİLGİ KAYNAKLARI YÖNETİMİ STRATEJİLERİ</vt:lpstr>
      <vt:lpstr> Bilgi Kaynakları Yönetimi Stratejileri</vt:lpstr>
      <vt:lpstr>PowerPoint Sunusu</vt:lpstr>
      <vt:lpstr> Bilgi Teknolojileri </vt:lpstr>
      <vt:lpstr>PowerPoint Sunusu</vt:lpstr>
      <vt:lpstr>Bir Bilgi Sistemi Planlanırken Dikkat Edilmesi Gereken Örgütsel Faktörler</vt:lpstr>
      <vt:lpstr>Bir Bilgi Sistemi Planlanırken Dikkat Edilmesi Gereken Örgütsel Faktörler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9</cp:revision>
  <dcterms:created xsi:type="dcterms:W3CDTF">2020-02-22T14:31:07Z</dcterms:created>
  <dcterms:modified xsi:type="dcterms:W3CDTF">2020-04-30T14:51:01Z</dcterms:modified>
</cp:coreProperties>
</file>