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5" r:id="rId2"/>
    <p:sldId id="260" r:id="rId3"/>
    <p:sldId id="261" r:id="rId4"/>
    <p:sldId id="262" r:id="rId5"/>
    <p:sldId id="263" r:id="rId6"/>
    <p:sldId id="259" r:id="rId7"/>
    <p:sldId id="264" r:id="rId8"/>
    <p:sldId id="266" r:id="rId9"/>
  </p:sldIdLst>
  <p:sldSz cx="6858000" cy="9906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17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2917">
          <p15:clr>
            <a:srgbClr val="A4A3A4"/>
          </p15:clr>
        </p15:guide>
        <p15:guide id="4" pos="1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E0E4"/>
    <a:srgbClr val="1491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TxStyle/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C7853C-536D-4A76-A0AE-DD22124D55A5}" styleName="테마 스타일 1 - 강조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TxStyle/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보통 스타일 4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6D9F66E-5EB9-4882-86FB-DCBF35E3C3E4}" styleName="보통 스타일 4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보통 스타일 4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보통 스타일 4 - 강조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TxStyle/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49" autoAdjust="0"/>
    <p:restoredTop sz="94660"/>
  </p:normalViewPr>
  <p:slideViewPr>
    <p:cSldViewPr snapToGrid="0">
      <p:cViewPr varScale="1">
        <p:scale>
          <a:sx n="81" d="100"/>
          <a:sy n="81" d="100"/>
        </p:scale>
        <p:origin x="774" y="90"/>
      </p:cViewPr>
      <p:guideLst>
        <p:guide orient="horz" pos="3117"/>
        <p:guide pos="2160"/>
        <p:guide orient="horz" pos="2917"/>
        <p:guide pos="16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BCDE-147C-44A1-A0A0-FB62B54C91F9}" type="datetimeFigureOut">
              <a:rPr lang="ko-KR" altLang="en-US" smtClean="0"/>
              <a:pPr/>
              <a:t>2017-03-21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758F-890E-48DF-B805-AB6D2DDB82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1867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BCDE-147C-44A1-A0A0-FB62B54C91F9}" type="datetimeFigureOut">
              <a:rPr lang="ko-KR" altLang="en-US" smtClean="0"/>
              <a:pPr/>
              <a:t>2017-03-21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758F-890E-48DF-B805-AB6D2DDB82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8475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BCDE-147C-44A1-A0A0-FB62B54C91F9}" type="datetimeFigureOut">
              <a:rPr lang="ko-KR" altLang="en-US" smtClean="0"/>
              <a:pPr/>
              <a:t>2017-03-21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758F-890E-48DF-B805-AB6D2DDB82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3088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BCDE-147C-44A1-A0A0-FB62B54C91F9}" type="datetimeFigureOut">
              <a:rPr lang="ko-KR" altLang="en-US" smtClean="0"/>
              <a:pPr/>
              <a:t>2017-03-21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758F-890E-48DF-B805-AB6D2DDB82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7169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BCDE-147C-44A1-A0A0-FB62B54C91F9}" type="datetimeFigureOut">
              <a:rPr lang="ko-KR" altLang="en-US" smtClean="0"/>
              <a:pPr/>
              <a:t>2017-03-21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758F-890E-48DF-B805-AB6D2DDB82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0873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BCDE-147C-44A1-A0A0-FB62B54C91F9}" type="datetimeFigureOut">
              <a:rPr lang="ko-KR" altLang="en-US" smtClean="0"/>
              <a:pPr/>
              <a:t>2017-03-21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758F-890E-48DF-B805-AB6D2DDB82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86924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BCDE-147C-44A1-A0A0-FB62B54C91F9}" type="datetimeFigureOut">
              <a:rPr lang="ko-KR" altLang="en-US" smtClean="0"/>
              <a:pPr/>
              <a:t>2017-03-21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758F-890E-48DF-B805-AB6D2DDB82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487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BCDE-147C-44A1-A0A0-FB62B54C91F9}" type="datetimeFigureOut">
              <a:rPr lang="ko-KR" altLang="en-US" smtClean="0"/>
              <a:pPr/>
              <a:t>2017-03-21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758F-890E-48DF-B805-AB6D2DDB82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9778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BCDE-147C-44A1-A0A0-FB62B54C91F9}" type="datetimeFigureOut">
              <a:rPr lang="ko-KR" altLang="en-US" smtClean="0"/>
              <a:pPr/>
              <a:t>2017-03-21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758F-890E-48DF-B805-AB6D2DDB82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8672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BCDE-147C-44A1-A0A0-FB62B54C91F9}" type="datetimeFigureOut">
              <a:rPr lang="ko-KR" altLang="en-US" smtClean="0"/>
              <a:pPr/>
              <a:t>2017-03-21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758F-890E-48DF-B805-AB6D2DDB82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5558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7BCDE-147C-44A1-A0A0-FB62B54C91F9}" type="datetimeFigureOut">
              <a:rPr lang="ko-KR" altLang="en-US" smtClean="0"/>
              <a:pPr/>
              <a:t>2017-03-21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C758F-890E-48DF-B805-AB6D2DDB82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201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7BCDE-147C-44A1-A0A0-FB62B54C91F9}" type="datetimeFigureOut">
              <a:rPr lang="ko-KR" altLang="en-US" smtClean="0"/>
              <a:pPr/>
              <a:t>2017-03-21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C758F-890E-48DF-B805-AB6D2DDB82B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9636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010" y="1715748"/>
            <a:ext cx="451598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6000" spc="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서울남산체 EB" panose="02020603020101020101" pitchFamily="18" charset="-127"/>
                <a:ea typeface="서울남산체 EB" panose="02020603020101020101" pitchFamily="18" charset="-127"/>
              </a:rPr>
              <a:t>세종한국어 </a:t>
            </a:r>
            <a:r>
              <a:rPr lang="en-US" altLang="ko-KR" sz="6000" spc="3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서울남산체 EB" panose="02020603020101020101" pitchFamily="18" charset="-127"/>
                <a:ea typeface="서울남산체 EB" panose="02020603020101020101" pitchFamily="18" charset="-127"/>
              </a:rPr>
              <a:t>1</a:t>
            </a:r>
            <a:endParaRPr lang="ko-KR" altLang="en-US" sz="6000" spc="300" dirty="0">
              <a:solidFill>
                <a:schemeClr val="tx1">
                  <a:lumMod val="50000"/>
                  <a:lumOff val="50000"/>
                </a:schemeClr>
              </a:solidFill>
              <a:latin typeface="서울남산체 EB" panose="02020603020101020101" pitchFamily="18" charset="-127"/>
              <a:ea typeface="서울남산체 EB" panose="02020603020101020101" pitchFamily="18" charset="-127"/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2"/>
          <a:srcRect l="37982" t="43750" r="50327" b="36402"/>
          <a:stretch/>
        </p:blipFill>
        <p:spPr>
          <a:xfrm>
            <a:off x="297711" y="392275"/>
            <a:ext cx="912680" cy="871153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 rotWithShape="1">
          <a:blip r:embed="rId2"/>
          <a:srcRect l="37982" t="43750" r="25192" b="32750"/>
          <a:stretch/>
        </p:blipFill>
        <p:spPr>
          <a:xfrm>
            <a:off x="2611007" y="8801223"/>
            <a:ext cx="1635987" cy="586957"/>
          </a:xfrm>
          <a:prstGeom prst="rect">
            <a:avLst/>
          </a:prstGeom>
        </p:spPr>
      </p:pic>
      <p:sp>
        <p:nvSpPr>
          <p:cNvPr id="6" name="모서리가 둥근 직사각형 5"/>
          <p:cNvSpPr/>
          <p:nvPr/>
        </p:nvSpPr>
        <p:spPr>
          <a:xfrm>
            <a:off x="2312720" y="2885747"/>
            <a:ext cx="2232561" cy="570015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spc="200" dirty="0" smtClean="0"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익힘책</a:t>
            </a:r>
            <a:endParaRPr lang="ko-KR" altLang="en-US" sz="3200" spc="200" dirty="0">
              <a:latin typeface="서울남산 장체EB" panose="02020603020101020101" pitchFamily="18" charset="-127"/>
              <a:ea typeface="서울남산 장체EB" panose="02020603020101020101" pitchFamily="18" charset="-127"/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91490" y="3815717"/>
            <a:ext cx="4388571" cy="5085714"/>
          </a:xfrm>
          <a:prstGeom prst="rect">
            <a:avLst/>
          </a:prstGeom>
        </p:spPr>
      </p:pic>
      <p:pic>
        <p:nvPicPr>
          <p:cNvPr id="8" name="그림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2641" y="8434247"/>
            <a:ext cx="1003175" cy="10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834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양쪽 모서리가 둥근 사각형 1"/>
          <p:cNvSpPr/>
          <p:nvPr/>
        </p:nvSpPr>
        <p:spPr>
          <a:xfrm rot="10800000">
            <a:off x="617205" y="0"/>
            <a:ext cx="1341912" cy="1063153"/>
          </a:xfrm>
          <a:prstGeom prst="round2SameRect">
            <a:avLst>
              <a:gd name="adj1" fmla="val 33185"/>
              <a:gd name="adj2" fmla="val 0"/>
            </a:avLst>
          </a:prstGeom>
          <a:solidFill>
            <a:srgbClr val="1491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835952" y="577517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일러두기</a:t>
            </a:r>
            <a:endParaRPr lang="ko-KR" altLang="en-US" dirty="0">
              <a:solidFill>
                <a:schemeClr val="bg1"/>
              </a:solidFill>
              <a:latin typeface="서울남산 장체EB" panose="02020603020101020101" pitchFamily="18" charset="-127"/>
              <a:ea typeface="서울남산 장체EB" panose="02020603020101020101" pitchFamily="18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93572" y="1642155"/>
            <a:ext cx="375972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000" dirty="0" smtClean="0">
                <a:latin typeface="서울한강 장체EB" panose="02020603020101020101" pitchFamily="18" charset="-127"/>
                <a:ea typeface="서울한강 장체EB" panose="02020603020101020101" pitchFamily="18" charset="-127"/>
              </a:rPr>
              <a:t>단원의 시작</a:t>
            </a:r>
            <a:endParaRPr lang="en-US" altLang="ko-KR" sz="1000" dirty="0" smtClean="0">
              <a:latin typeface="서울한강 장체EB" panose="02020603020101020101" pitchFamily="18" charset="-127"/>
              <a:ea typeface="서울한강 장체EB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익힘책의 </a:t>
            </a:r>
            <a:r>
              <a:rPr lang="ko-KR" altLang="en-US" sz="1000" dirty="0" err="1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단원별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 제목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,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학습 목표 등을 명확하게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제시했습니다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en-US" altLang="ko-KR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교재의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도입부를 전면에 제시하여 해당 단원에서 무엇을 배우게 되는지 명시적으로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제시했습니다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en-US" altLang="ko-KR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단원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내용은 어휘와 표현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,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문법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,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듣기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,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말하기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,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읽기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,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쓰기를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중심으로 단원에서 중점적으로 학습할 내용을 간단히 제시하여 학습의 방향을 명확하게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en-US" altLang="ko-KR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문법의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경우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그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의미를 명시적이고 명료하게 서술하여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제시했습니다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ko-KR" altLang="en-US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93572" y="5737860"/>
            <a:ext cx="37597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000" dirty="0" smtClean="0">
                <a:latin typeface="서울한강 장체EB" panose="02020603020101020101" pitchFamily="18" charset="-127"/>
                <a:ea typeface="서울한강 장체EB" panose="02020603020101020101" pitchFamily="18" charset="-127"/>
              </a:rPr>
              <a:t>어휘와 표현</a:t>
            </a:r>
            <a:endParaRPr lang="en-US" altLang="ko-KR" sz="1000" dirty="0" smtClean="0">
              <a:latin typeface="서울한강 장체EB" panose="02020603020101020101" pitchFamily="18" charset="-127"/>
              <a:ea typeface="서울한강 장체EB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교재에서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제시된 어휘 표현을 잘 이해하고 사용할 수 있도록 연습 문제를 구성하고 단원 주제와 관련된 새 어휘도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제시했습니다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en-US" altLang="ko-KR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이때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제시하는 새 어휘는 교재에서 다룬 어휘의 반의어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,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유의어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, </a:t>
            </a:r>
            <a:r>
              <a:rPr lang="ko-KR" altLang="en-US" sz="1000" dirty="0" err="1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상위어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 등을 선택하되 각 등급별 수준에 맞아 과도한 학습 부담이 되지 않도록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구성했습니다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en-US" altLang="ko-KR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교재에서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학습한 어휘의 의미를 명확히 이해했는지를 확인하는 활동을 주로 하되 다양한 맥락이나 상황 속에서 해당 어휘가 어떻게 활용되는지를 확인할 수 있는 활동들도 일부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제시했습니다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ko-KR" altLang="en-US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</p:txBody>
      </p:sp>
      <p:pic>
        <p:nvPicPr>
          <p:cNvPr id="1029" name="Picture 5" descr="C:\Users\SP402-4\Desktop\1권 1과 자기소개\슬라이드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1" y="5748338"/>
            <a:ext cx="2058646" cy="297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C:\Users\김혜수\Desktop\1권 1과 자기소개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1" y="1657138"/>
            <a:ext cx="2058646" cy="297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371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93572" y="933495"/>
            <a:ext cx="3759728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000" dirty="0" smtClean="0">
                <a:latin typeface="서울한강 장체EB" panose="02020603020101020101" pitchFamily="18" charset="-127"/>
                <a:ea typeface="서울한강 장체EB" panose="02020603020101020101" pitchFamily="18" charset="-127"/>
              </a:rPr>
              <a:t>문법</a:t>
            </a:r>
            <a:endParaRPr lang="en-US" altLang="ko-KR" sz="1000" dirty="0" smtClean="0">
              <a:latin typeface="서울한강 장체EB" panose="02020603020101020101" pitchFamily="18" charset="-127"/>
              <a:ea typeface="서울한강 장체EB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각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단원에 제시된 문법 항목을 순서대로 연습할 수 있게 문법 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1,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문법 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2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로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제시했습니다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en-US" altLang="ko-KR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세종학당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학습자의 한국어 학습 상황 및 한국어 구사 환경을 고려하여 가장 실제 상황과 유사한 담화 맥락을 제시하고 다양한 연습 유형으로 문법을 익힐 수 있도록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구성했습니다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en-US" altLang="ko-KR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각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문법 항목의 연습 활동은 과제 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1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과 과제 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2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로 구분하여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제시했습니다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en-US" altLang="ko-KR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과제 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1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은 해당 문법의 의미 이해에 도움이 되거나 형태를 익힐 수 있는 활동으로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구성했습니다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en-US" altLang="ko-KR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과제 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2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는 말하기나 쓰기 기능 중 문법의 성격에 맞는 기능을 선택하여 단순 형태 연습에서 탈피한 응용된 활동으로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구성했습니다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ko-KR" altLang="en-US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93572" y="5737860"/>
            <a:ext cx="37597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000" dirty="0" smtClean="0">
                <a:latin typeface="서울한강 장체EB" panose="02020603020101020101" pitchFamily="18" charset="-127"/>
                <a:ea typeface="서울한강 장체EB" panose="02020603020101020101" pitchFamily="18" charset="-127"/>
              </a:rPr>
              <a:t>듣기</a:t>
            </a:r>
            <a:endParaRPr lang="en-US" altLang="ko-KR" sz="1000" dirty="0" smtClean="0">
              <a:latin typeface="서울한강 장체EB" panose="02020603020101020101" pitchFamily="18" charset="-127"/>
              <a:ea typeface="서울한강 장체EB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과제 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1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은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교재의 듣기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지문을 듣고 빈칸을 채우는 활동으로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구성했습니다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en-US" altLang="ko-KR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과제 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2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는 해당 단원의 주제에 부합하는 내용으로 듣기 지문을 새로이 제시하여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구성했습니다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ko-KR" altLang="en-US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</p:txBody>
      </p:sp>
      <p:pic>
        <p:nvPicPr>
          <p:cNvPr id="2050" name="Picture 2" descr="C:\Users\SP402-4\Desktop\1권 1과 자기소개\슬라이드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" y="935038"/>
            <a:ext cx="2058646" cy="297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SP402-4\Desktop\1권 1과 자기소개\슬라이드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" y="5735638"/>
            <a:ext cx="2058646" cy="297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1522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93572" y="933495"/>
            <a:ext cx="37597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000" dirty="0" smtClean="0">
                <a:latin typeface="서울한강 장체EB" panose="02020603020101020101" pitchFamily="18" charset="-127"/>
                <a:ea typeface="서울한강 장체EB" panose="02020603020101020101" pitchFamily="18" charset="-127"/>
              </a:rPr>
              <a:t>말하기</a:t>
            </a:r>
            <a:endParaRPr lang="en-US" altLang="ko-KR" sz="1000" dirty="0" smtClean="0">
              <a:latin typeface="서울한강 장체EB" panose="02020603020101020101" pitchFamily="18" charset="-127"/>
              <a:ea typeface="서울한강 장체EB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교재에서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학습한 표현과 문법을 활용하여 실제 상황 맥락 속에서 말하기를 연습해 보도록 담화 중심으로 구성하는 것을 원칙으로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en-US" altLang="ko-KR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교재가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듣기 활동과 말하기 활동이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연계되어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이루어졌다면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,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익힘책의 말하기 활동은 각 과의 주제에 맞게 독립적으로 구성하여 독창적인 활동으로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제시했습니다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en-US" altLang="ko-KR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과제 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1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은 형식 지향적 말하기로 해당 단원의 목표 문법 및 표현을 활용하여 혼자서도 말하기 활동을 할 수 있는 과업 완수 형태로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제시했습니다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en-US" altLang="ko-KR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과제 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2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는 해당 단원의 주제에 맞는 자유로운 말하기가 가능한 활동으로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구성했습니다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ko-KR" altLang="en-US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93571" y="5737860"/>
            <a:ext cx="38666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000" dirty="0" smtClean="0">
                <a:latin typeface="서울한강 장체EB" panose="02020603020101020101" pitchFamily="18" charset="-127"/>
                <a:ea typeface="서울한강 장체EB" panose="02020603020101020101" pitchFamily="18" charset="-127"/>
              </a:rPr>
              <a:t>읽기</a:t>
            </a:r>
            <a:endParaRPr lang="en-US" altLang="ko-KR" sz="1000" dirty="0" smtClean="0">
              <a:latin typeface="서울한강 장체EB" panose="02020603020101020101" pitchFamily="18" charset="-127"/>
              <a:ea typeface="서울한강 장체EB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해당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단원의 주제에 부합하는 새로운 읽기 지문을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구성했습니다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en-US" altLang="ko-KR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해당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단원에서 소주제가 될 수 있는 주제어를 선택하여 관련된 읽기 지문을 고안하고 읽기 내용에 대한 이해 능력을 평가할 수 있는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문제를 제시했습니다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ko-KR" altLang="en-US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</p:txBody>
      </p:sp>
      <p:pic>
        <p:nvPicPr>
          <p:cNvPr id="3074" name="Picture 2" descr="C:\Users\SP402-4\Desktop\1권 1과 자기소개\슬라이드7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" y="941388"/>
            <a:ext cx="2058646" cy="297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SP402-4\Desktop\1권 1과 자기소개\슬라이드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" y="5741988"/>
            <a:ext cx="2058646" cy="297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6319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93572" y="933495"/>
            <a:ext cx="375972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ko-KR" altLang="en-US" sz="1000" dirty="0">
                <a:latin typeface="서울한강 장체EB" panose="02020603020101020101" pitchFamily="18" charset="-127"/>
                <a:ea typeface="서울한강 장체EB" panose="02020603020101020101" pitchFamily="18" charset="-127"/>
              </a:rPr>
              <a:t>쓰</a:t>
            </a:r>
            <a:r>
              <a:rPr lang="ko-KR" altLang="en-US" sz="1000" dirty="0" smtClean="0">
                <a:latin typeface="서울한강 장체EB" panose="02020603020101020101" pitchFamily="18" charset="-127"/>
                <a:ea typeface="서울한강 장체EB" panose="02020603020101020101" pitchFamily="18" charset="-127"/>
              </a:rPr>
              <a:t>기</a:t>
            </a:r>
            <a:endParaRPr lang="en-US" altLang="ko-KR" sz="1000" dirty="0" smtClean="0">
              <a:latin typeface="서울한강 장체EB" panose="02020603020101020101" pitchFamily="18" charset="-127"/>
              <a:ea typeface="서울한강 장체EB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단원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목표와 관련된 글을 단계적으로 완성해 볼 수 있도록 과정 중심의 쓰기 유형으로 구성하는 것을 원칙으로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en-US" altLang="ko-KR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교재가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읽기 활동과 쓰기 활동이 연계되어 이루어졌다면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,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익힘책의 쓰기 활동은 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1~2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개 정도의 과 주제에 맞는 독립적인 쓰기 활동으로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구성했습니다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en-US" altLang="ko-KR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‘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소개하기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,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주장하기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,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근거 대기</a:t>
            </a:r>
            <a:r>
              <a:rPr lang="en-US" altLang="ko-KR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,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요약하기 등’의 쓰기 전략이 드러나게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구성했습니다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ko-KR" altLang="en-US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93572" y="5737860"/>
            <a:ext cx="37597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 smtClean="0">
                <a:latin typeface="서울한강 장체EB" panose="02020603020101020101" pitchFamily="18" charset="-127"/>
                <a:ea typeface="서울한강 장체EB" panose="02020603020101020101" pitchFamily="18" charset="-127"/>
              </a:rPr>
              <a:t>실력 확인하기</a:t>
            </a:r>
            <a:endParaRPr lang="en-US" altLang="ko-KR" sz="1000" dirty="0" smtClean="0">
              <a:latin typeface="서울한강 장체EB" panose="02020603020101020101" pitchFamily="18" charset="-127"/>
              <a:ea typeface="서울한강 장체EB" panose="02020603020101020101" pitchFamily="18" charset="-127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실력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다지기는 해당 단원의 교육 내용이 학습자로 하여금 제대로 학습되었는지를 확인할 수 있는 형성 평가의 형식으로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구성했습니다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en-US" altLang="ko-KR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학기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중간 평가나 기말 평가 시 활용이 가능한 문제 형태로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제시했습니다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ko-KR" altLang="en-US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593572" y="6596301"/>
            <a:ext cx="37597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 smtClean="0">
                <a:latin typeface="서울한강 장체EB" panose="02020603020101020101" pitchFamily="18" charset="-127"/>
                <a:ea typeface="서울한강 장체EB" panose="02020603020101020101" pitchFamily="18" charset="-127"/>
              </a:rPr>
              <a:t>자가 점검</a:t>
            </a:r>
            <a:endParaRPr lang="en-US" altLang="ko-KR" sz="1000" dirty="0" smtClean="0">
              <a:latin typeface="서울한강 장체EB" panose="02020603020101020101" pitchFamily="18" charset="-127"/>
              <a:ea typeface="서울한강 장체EB" panose="02020603020101020101" pitchFamily="18" charset="-127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학습한 </a:t>
            </a:r>
            <a:r>
              <a:rPr lang="ko-KR" altLang="en-US" sz="1000" dirty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내용에 대해 학습자 확인과 교사 확인이 동시에 이루어지도록 </a:t>
            </a:r>
            <a:r>
              <a:rPr lang="ko-KR" altLang="en-US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구성했습니다</a:t>
            </a:r>
            <a:r>
              <a:rPr lang="en-US" altLang="ko-KR" sz="1000" dirty="0" smtClean="0">
                <a:latin typeface="서울한강 장체L" panose="02020603020101020101" pitchFamily="18" charset="-127"/>
                <a:ea typeface="서울한강 장체L" panose="02020603020101020101" pitchFamily="18" charset="-127"/>
              </a:rPr>
              <a:t>.</a:t>
            </a:r>
            <a:endParaRPr lang="ko-KR" altLang="en-US" sz="1000" dirty="0">
              <a:latin typeface="서울한강 장체L" panose="02020603020101020101" pitchFamily="18" charset="-127"/>
              <a:ea typeface="서울한강 장체L" panose="02020603020101020101" pitchFamily="18" charset="-127"/>
            </a:endParaRPr>
          </a:p>
        </p:txBody>
      </p:sp>
      <p:pic>
        <p:nvPicPr>
          <p:cNvPr id="4098" name="Picture 2" descr="C:\Users\SP402-4\Desktop\1권 1과 자기소개\슬라이드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" y="941388"/>
            <a:ext cx="2058646" cy="297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SP402-4\Desktop\1권 1과 자기소개\슬라이드1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350" y="5737860"/>
            <a:ext cx="2058646" cy="297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SP402-4\Desktop\1권 1과 자기소개\슬라이드1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926" y="6230911"/>
            <a:ext cx="2058646" cy="297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57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양쪽 모서리가 둥근 사각형 3"/>
          <p:cNvSpPr/>
          <p:nvPr/>
        </p:nvSpPr>
        <p:spPr>
          <a:xfrm rot="10800000">
            <a:off x="617205" y="0"/>
            <a:ext cx="1341912" cy="1063153"/>
          </a:xfrm>
          <a:prstGeom prst="round2SameRect">
            <a:avLst>
              <a:gd name="adj1" fmla="val 33185"/>
              <a:gd name="adj2" fmla="val 0"/>
            </a:avLst>
          </a:prstGeom>
          <a:solidFill>
            <a:srgbClr val="1491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/>
          <p:cNvSpPr txBox="1"/>
          <p:nvPr/>
        </p:nvSpPr>
        <p:spPr>
          <a:xfrm>
            <a:off x="999477" y="565482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목 차</a:t>
            </a:r>
            <a:endParaRPr lang="ko-KR" altLang="en-US" dirty="0">
              <a:solidFill>
                <a:schemeClr val="bg1"/>
              </a:solidFill>
              <a:latin typeface="서울남산 장체EB" panose="02020603020101020101" pitchFamily="18" charset="-127"/>
              <a:ea typeface="서울남산 장체EB" panose="02020603020101020101" pitchFamily="18" charset="-127"/>
            </a:endParaRPr>
          </a:p>
        </p:txBody>
      </p:sp>
      <p:grpSp>
        <p:nvGrpSpPr>
          <p:cNvPr id="50" name="그룹 49"/>
          <p:cNvGrpSpPr/>
          <p:nvPr/>
        </p:nvGrpSpPr>
        <p:grpSpPr>
          <a:xfrm>
            <a:off x="999477" y="2089150"/>
            <a:ext cx="5858523" cy="573728"/>
            <a:chOff x="999477" y="1682750"/>
            <a:chExt cx="5858523" cy="573728"/>
          </a:xfrm>
        </p:grpSpPr>
        <p:sp>
          <p:nvSpPr>
            <p:cNvPr id="49" name="자유형 48"/>
            <p:cNvSpPr/>
            <p:nvPr/>
          </p:nvSpPr>
          <p:spPr>
            <a:xfrm>
              <a:off x="999477" y="1682750"/>
              <a:ext cx="5858523" cy="573728"/>
            </a:xfrm>
            <a:custGeom>
              <a:avLst/>
              <a:gdLst>
                <a:gd name="connsiteX0" fmla="*/ 285750 w 5858523"/>
                <a:gd name="connsiteY0" fmla="*/ 0 h 573728"/>
                <a:gd name="connsiteX1" fmla="*/ 5572773 w 5858523"/>
                <a:gd name="connsiteY1" fmla="*/ 0 h 573728"/>
                <a:gd name="connsiteX2" fmla="*/ 5594874 w 5858523"/>
                <a:gd name="connsiteY2" fmla="*/ 2228 h 573728"/>
                <a:gd name="connsiteX3" fmla="*/ 5858523 w 5858523"/>
                <a:gd name="connsiteY3" fmla="*/ 2228 h 573728"/>
                <a:gd name="connsiteX4" fmla="*/ 5858523 w 5858523"/>
                <a:gd name="connsiteY4" fmla="*/ 285750 h 573728"/>
                <a:gd name="connsiteX5" fmla="*/ 5858523 w 5858523"/>
                <a:gd name="connsiteY5" fmla="*/ 573728 h 573728"/>
                <a:gd name="connsiteX6" fmla="*/ 2366023 w 5858523"/>
                <a:gd name="connsiteY6" fmla="*/ 573728 h 573728"/>
                <a:gd name="connsiteX7" fmla="*/ 2366023 w 5858523"/>
                <a:gd name="connsiteY7" fmla="*/ 571500 h 573728"/>
                <a:gd name="connsiteX8" fmla="*/ 285750 w 5858523"/>
                <a:gd name="connsiteY8" fmla="*/ 571500 h 573728"/>
                <a:gd name="connsiteX9" fmla="*/ 0 w 5858523"/>
                <a:gd name="connsiteY9" fmla="*/ 285750 h 573728"/>
                <a:gd name="connsiteX10" fmla="*/ 285750 w 5858523"/>
                <a:gd name="connsiteY10" fmla="*/ 0 h 573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858523" h="573728">
                  <a:moveTo>
                    <a:pt x="285750" y="0"/>
                  </a:moveTo>
                  <a:lnTo>
                    <a:pt x="5572773" y="0"/>
                  </a:lnTo>
                  <a:lnTo>
                    <a:pt x="5594874" y="2228"/>
                  </a:lnTo>
                  <a:lnTo>
                    <a:pt x="5858523" y="2228"/>
                  </a:lnTo>
                  <a:lnTo>
                    <a:pt x="5858523" y="285750"/>
                  </a:lnTo>
                  <a:lnTo>
                    <a:pt x="5858523" y="573728"/>
                  </a:lnTo>
                  <a:lnTo>
                    <a:pt x="2366023" y="573728"/>
                  </a:lnTo>
                  <a:lnTo>
                    <a:pt x="2366023" y="571500"/>
                  </a:lnTo>
                  <a:lnTo>
                    <a:pt x="285750" y="571500"/>
                  </a:lnTo>
                  <a:cubicBezTo>
                    <a:pt x="127935" y="571500"/>
                    <a:pt x="0" y="443565"/>
                    <a:pt x="0" y="285750"/>
                  </a:cubicBezTo>
                  <a:cubicBezTo>
                    <a:pt x="0" y="127935"/>
                    <a:pt x="127935" y="0"/>
                    <a:pt x="285750" y="0"/>
                  </a:cubicBezTo>
                  <a:close/>
                </a:path>
              </a:pathLst>
            </a:custGeom>
            <a:solidFill>
              <a:srgbClr val="1491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                 </a:t>
              </a:r>
              <a:endParaRPr lang="ko-KR" alt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312223" y="1784947"/>
              <a:ext cx="4863832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예      비      편 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…………………………………………… 1</a:t>
              </a:r>
              <a:endParaRPr lang="ko-KR" altLang="en-US" dirty="0">
                <a:latin typeface="서울남산 장체EB" panose="02020603020101020101" pitchFamily="18" charset="-127"/>
                <a:ea typeface="서울남산 장체EB" panose="02020603020101020101" pitchFamily="18" charset="-127"/>
              </a:endParaRPr>
            </a:p>
          </p:txBody>
        </p:sp>
      </p:grpSp>
      <p:grpSp>
        <p:nvGrpSpPr>
          <p:cNvPr id="51" name="그룹 50"/>
          <p:cNvGrpSpPr/>
          <p:nvPr/>
        </p:nvGrpSpPr>
        <p:grpSpPr>
          <a:xfrm>
            <a:off x="999477" y="2989035"/>
            <a:ext cx="5858523" cy="573728"/>
            <a:chOff x="999477" y="1682750"/>
            <a:chExt cx="5858523" cy="573728"/>
          </a:xfrm>
          <a:solidFill>
            <a:srgbClr val="3CE0E4"/>
          </a:solidFill>
        </p:grpSpPr>
        <p:sp>
          <p:nvSpPr>
            <p:cNvPr id="52" name="자유형 51"/>
            <p:cNvSpPr/>
            <p:nvPr/>
          </p:nvSpPr>
          <p:spPr>
            <a:xfrm>
              <a:off x="999477" y="1682750"/>
              <a:ext cx="5858523" cy="573728"/>
            </a:xfrm>
            <a:custGeom>
              <a:avLst/>
              <a:gdLst>
                <a:gd name="connsiteX0" fmla="*/ 285750 w 5858523"/>
                <a:gd name="connsiteY0" fmla="*/ 0 h 573728"/>
                <a:gd name="connsiteX1" fmla="*/ 5572773 w 5858523"/>
                <a:gd name="connsiteY1" fmla="*/ 0 h 573728"/>
                <a:gd name="connsiteX2" fmla="*/ 5594874 w 5858523"/>
                <a:gd name="connsiteY2" fmla="*/ 2228 h 573728"/>
                <a:gd name="connsiteX3" fmla="*/ 5858523 w 5858523"/>
                <a:gd name="connsiteY3" fmla="*/ 2228 h 573728"/>
                <a:gd name="connsiteX4" fmla="*/ 5858523 w 5858523"/>
                <a:gd name="connsiteY4" fmla="*/ 285750 h 573728"/>
                <a:gd name="connsiteX5" fmla="*/ 5858523 w 5858523"/>
                <a:gd name="connsiteY5" fmla="*/ 573728 h 573728"/>
                <a:gd name="connsiteX6" fmla="*/ 2366023 w 5858523"/>
                <a:gd name="connsiteY6" fmla="*/ 573728 h 573728"/>
                <a:gd name="connsiteX7" fmla="*/ 2366023 w 5858523"/>
                <a:gd name="connsiteY7" fmla="*/ 571500 h 573728"/>
                <a:gd name="connsiteX8" fmla="*/ 285750 w 5858523"/>
                <a:gd name="connsiteY8" fmla="*/ 571500 h 573728"/>
                <a:gd name="connsiteX9" fmla="*/ 0 w 5858523"/>
                <a:gd name="connsiteY9" fmla="*/ 285750 h 573728"/>
                <a:gd name="connsiteX10" fmla="*/ 285750 w 5858523"/>
                <a:gd name="connsiteY10" fmla="*/ 0 h 573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858523" h="573728">
                  <a:moveTo>
                    <a:pt x="285750" y="0"/>
                  </a:moveTo>
                  <a:lnTo>
                    <a:pt x="5572773" y="0"/>
                  </a:lnTo>
                  <a:lnTo>
                    <a:pt x="5594874" y="2228"/>
                  </a:lnTo>
                  <a:lnTo>
                    <a:pt x="5858523" y="2228"/>
                  </a:lnTo>
                  <a:lnTo>
                    <a:pt x="5858523" y="285750"/>
                  </a:lnTo>
                  <a:lnTo>
                    <a:pt x="5858523" y="573728"/>
                  </a:lnTo>
                  <a:lnTo>
                    <a:pt x="2366023" y="573728"/>
                  </a:lnTo>
                  <a:lnTo>
                    <a:pt x="2366023" y="571500"/>
                  </a:lnTo>
                  <a:lnTo>
                    <a:pt x="285750" y="571500"/>
                  </a:lnTo>
                  <a:cubicBezTo>
                    <a:pt x="127935" y="571500"/>
                    <a:pt x="0" y="443565"/>
                    <a:pt x="0" y="285750"/>
                  </a:cubicBezTo>
                  <a:cubicBezTo>
                    <a:pt x="0" y="127935"/>
                    <a:pt x="127935" y="0"/>
                    <a:pt x="28575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                 </a:t>
              </a:r>
              <a:endParaRPr lang="ko-KR" alt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312223" y="1784947"/>
              <a:ext cx="4990469" cy="369332"/>
            </a:xfrm>
            <a:prstGeom prst="rect">
              <a:avLst/>
            </a:prstGeom>
            <a:grpFill/>
          </p:spPr>
          <p:txBody>
            <a:bodyPr wrap="none" rtlCol="0" anchor="ctr">
              <a:spAutoFit/>
            </a:bodyPr>
            <a:lstStyle/>
            <a:p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1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과</a:t>
              </a:r>
              <a:r>
                <a:rPr lang="en-US" altLang="ko-KR" dirty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 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 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자 기 소 개 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…………………………………………… 17</a:t>
              </a:r>
              <a:endParaRPr lang="ko-KR" altLang="en-US" dirty="0">
                <a:latin typeface="서울남산 장체EB" panose="02020603020101020101" pitchFamily="18" charset="-127"/>
                <a:ea typeface="서울남산 장체EB" panose="02020603020101020101" pitchFamily="18" charset="-127"/>
              </a:endParaRPr>
            </a:p>
          </p:txBody>
        </p:sp>
      </p:grpSp>
      <p:grpSp>
        <p:nvGrpSpPr>
          <p:cNvPr id="54" name="그룹 53"/>
          <p:cNvGrpSpPr/>
          <p:nvPr/>
        </p:nvGrpSpPr>
        <p:grpSpPr>
          <a:xfrm>
            <a:off x="999477" y="3888921"/>
            <a:ext cx="5858523" cy="573728"/>
            <a:chOff x="999477" y="1682750"/>
            <a:chExt cx="5858523" cy="573728"/>
          </a:xfrm>
        </p:grpSpPr>
        <p:sp>
          <p:nvSpPr>
            <p:cNvPr id="55" name="자유형 54"/>
            <p:cNvSpPr/>
            <p:nvPr/>
          </p:nvSpPr>
          <p:spPr>
            <a:xfrm>
              <a:off x="999477" y="1682750"/>
              <a:ext cx="5858523" cy="573728"/>
            </a:xfrm>
            <a:custGeom>
              <a:avLst/>
              <a:gdLst>
                <a:gd name="connsiteX0" fmla="*/ 285750 w 5858523"/>
                <a:gd name="connsiteY0" fmla="*/ 0 h 573728"/>
                <a:gd name="connsiteX1" fmla="*/ 5572773 w 5858523"/>
                <a:gd name="connsiteY1" fmla="*/ 0 h 573728"/>
                <a:gd name="connsiteX2" fmla="*/ 5594874 w 5858523"/>
                <a:gd name="connsiteY2" fmla="*/ 2228 h 573728"/>
                <a:gd name="connsiteX3" fmla="*/ 5858523 w 5858523"/>
                <a:gd name="connsiteY3" fmla="*/ 2228 h 573728"/>
                <a:gd name="connsiteX4" fmla="*/ 5858523 w 5858523"/>
                <a:gd name="connsiteY4" fmla="*/ 285750 h 573728"/>
                <a:gd name="connsiteX5" fmla="*/ 5858523 w 5858523"/>
                <a:gd name="connsiteY5" fmla="*/ 573728 h 573728"/>
                <a:gd name="connsiteX6" fmla="*/ 2366023 w 5858523"/>
                <a:gd name="connsiteY6" fmla="*/ 573728 h 573728"/>
                <a:gd name="connsiteX7" fmla="*/ 2366023 w 5858523"/>
                <a:gd name="connsiteY7" fmla="*/ 571500 h 573728"/>
                <a:gd name="connsiteX8" fmla="*/ 285750 w 5858523"/>
                <a:gd name="connsiteY8" fmla="*/ 571500 h 573728"/>
                <a:gd name="connsiteX9" fmla="*/ 0 w 5858523"/>
                <a:gd name="connsiteY9" fmla="*/ 285750 h 573728"/>
                <a:gd name="connsiteX10" fmla="*/ 285750 w 5858523"/>
                <a:gd name="connsiteY10" fmla="*/ 0 h 573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858523" h="573728">
                  <a:moveTo>
                    <a:pt x="285750" y="0"/>
                  </a:moveTo>
                  <a:lnTo>
                    <a:pt x="5572773" y="0"/>
                  </a:lnTo>
                  <a:lnTo>
                    <a:pt x="5594874" y="2228"/>
                  </a:lnTo>
                  <a:lnTo>
                    <a:pt x="5858523" y="2228"/>
                  </a:lnTo>
                  <a:lnTo>
                    <a:pt x="5858523" y="285750"/>
                  </a:lnTo>
                  <a:lnTo>
                    <a:pt x="5858523" y="573728"/>
                  </a:lnTo>
                  <a:lnTo>
                    <a:pt x="2366023" y="573728"/>
                  </a:lnTo>
                  <a:lnTo>
                    <a:pt x="2366023" y="571500"/>
                  </a:lnTo>
                  <a:lnTo>
                    <a:pt x="285750" y="571500"/>
                  </a:lnTo>
                  <a:cubicBezTo>
                    <a:pt x="127935" y="571500"/>
                    <a:pt x="0" y="443565"/>
                    <a:pt x="0" y="285750"/>
                  </a:cubicBezTo>
                  <a:cubicBezTo>
                    <a:pt x="0" y="127935"/>
                    <a:pt x="127935" y="0"/>
                    <a:pt x="285750" y="0"/>
                  </a:cubicBezTo>
                  <a:close/>
                </a:path>
              </a:pathLst>
            </a:custGeom>
            <a:solidFill>
              <a:srgbClr val="1491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                 </a:t>
              </a:r>
              <a:endParaRPr lang="ko-KR" altLang="en-US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312223" y="1784947"/>
              <a:ext cx="4995278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altLang="ko-KR" dirty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2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과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  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일 상 생 활 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…………………………………………… 29</a:t>
              </a:r>
              <a:endParaRPr lang="ko-KR" altLang="en-US" dirty="0">
                <a:latin typeface="서울남산 장체EB" panose="02020603020101020101" pitchFamily="18" charset="-127"/>
                <a:ea typeface="서울남산 장체EB" panose="02020603020101020101" pitchFamily="18" charset="-127"/>
              </a:endParaRPr>
            </a:p>
          </p:txBody>
        </p:sp>
      </p:grpSp>
      <p:grpSp>
        <p:nvGrpSpPr>
          <p:cNvPr id="57" name="그룹 56"/>
          <p:cNvGrpSpPr/>
          <p:nvPr/>
        </p:nvGrpSpPr>
        <p:grpSpPr>
          <a:xfrm>
            <a:off x="999477" y="4788806"/>
            <a:ext cx="5858523" cy="573728"/>
            <a:chOff x="999477" y="1682750"/>
            <a:chExt cx="5858523" cy="573728"/>
          </a:xfrm>
          <a:solidFill>
            <a:srgbClr val="3CE0E4"/>
          </a:solidFill>
        </p:grpSpPr>
        <p:sp>
          <p:nvSpPr>
            <p:cNvPr id="58" name="자유형 57"/>
            <p:cNvSpPr/>
            <p:nvPr/>
          </p:nvSpPr>
          <p:spPr>
            <a:xfrm>
              <a:off x="999477" y="1682750"/>
              <a:ext cx="5858523" cy="573728"/>
            </a:xfrm>
            <a:custGeom>
              <a:avLst/>
              <a:gdLst>
                <a:gd name="connsiteX0" fmla="*/ 285750 w 5858523"/>
                <a:gd name="connsiteY0" fmla="*/ 0 h 573728"/>
                <a:gd name="connsiteX1" fmla="*/ 5572773 w 5858523"/>
                <a:gd name="connsiteY1" fmla="*/ 0 h 573728"/>
                <a:gd name="connsiteX2" fmla="*/ 5594874 w 5858523"/>
                <a:gd name="connsiteY2" fmla="*/ 2228 h 573728"/>
                <a:gd name="connsiteX3" fmla="*/ 5858523 w 5858523"/>
                <a:gd name="connsiteY3" fmla="*/ 2228 h 573728"/>
                <a:gd name="connsiteX4" fmla="*/ 5858523 w 5858523"/>
                <a:gd name="connsiteY4" fmla="*/ 285750 h 573728"/>
                <a:gd name="connsiteX5" fmla="*/ 5858523 w 5858523"/>
                <a:gd name="connsiteY5" fmla="*/ 573728 h 573728"/>
                <a:gd name="connsiteX6" fmla="*/ 2366023 w 5858523"/>
                <a:gd name="connsiteY6" fmla="*/ 573728 h 573728"/>
                <a:gd name="connsiteX7" fmla="*/ 2366023 w 5858523"/>
                <a:gd name="connsiteY7" fmla="*/ 571500 h 573728"/>
                <a:gd name="connsiteX8" fmla="*/ 285750 w 5858523"/>
                <a:gd name="connsiteY8" fmla="*/ 571500 h 573728"/>
                <a:gd name="connsiteX9" fmla="*/ 0 w 5858523"/>
                <a:gd name="connsiteY9" fmla="*/ 285750 h 573728"/>
                <a:gd name="connsiteX10" fmla="*/ 285750 w 5858523"/>
                <a:gd name="connsiteY10" fmla="*/ 0 h 573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858523" h="573728">
                  <a:moveTo>
                    <a:pt x="285750" y="0"/>
                  </a:moveTo>
                  <a:lnTo>
                    <a:pt x="5572773" y="0"/>
                  </a:lnTo>
                  <a:lnTo>
                    <a:pt x="5594874" y="2228"/>
                  </a:lnTo>
                  <a:lnTo>
                    <a:pt x="5858523" y="2228"/>
                  </a:lnTo>
                  <a:lnTo>
                    <a:pt x="5858523" y="285750"/>
                  </a:lnTo>
                  <a:lnTo>
                    <a:pt x="5858523" y="573728"/>
                  </a:lnTo>
                  <a:lnTo>
                    <a:pt x="2366023" y="573728"/>
                  </a:lnTo>
                  <a:lnTo>
                    <a:pt x="2366023" y="571500"/>
                  </a:lnTo>
                  <a:lnTo>
                    <a:pt x="285750" y="571500"/>
                  </a:lnTo>
                  <a:cubicBezTo>
                    <a:pt x="127935" y="571500"/>
                    <a:pt x="0" y="443565"/>
                    <a:pt x="0" y="285750"/>
                  </a:cubicBezTo>
                  <a:cubicBezTo>
                    <a:pt x="0" y="127935"/>
                    <a:pt x="127935" y="0"/>
                    <a:pt x="28575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                 </a:t>
              </a:r>
              <a:endParaRPr lang="ko-KR" alt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312223" y="1784947"/>
              <a:ext cx="5024132" cy="369332"/>
            </a:xfrm>
            <a:prstGeom prst="rect">
              <a:avLst/>
            </a:prstGeom>
            <a:grpFill/>
          </p:spPr>
          <p:txBody>
            <a:bodyPr wrap="none" rtlCol="0" anchor="ctr">
              <a:spAutoFit/>
            </a:bodyPr>
            <a:lstStyle/>
            <a:p>
              <a:r>
                <a:rPr lang="en-US" altLang="ko-KR" dirty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3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과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  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위         치 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…………………………………………… 41</a:t>
              </a:r>
              <a:endParaRPr lang="ko-KR" altLang="en-US" dirty="0">
                <a:latin typeface="서울남산 장체EB" panose="02020603020101020101" pitchFamily="18" charset="-127"/>
                <a:ea typeface="서울남산 장체EB" panose="02020603020101020101" pitchFamily="18" charset="-127"/>
              </a:endParaRPr>
            </a:p>
          </p:txBody>
        </p:sp>
      </p:grpSp>
      <p:grpSp>
        <p:nvGrpSpPr>
          <p:cNvPr id="60" name="그룹 59"/>
          <p:cNvGrpSpPr/>
          <p:nvPr/>
        </p:nvGrpSpPr>
        <p:grpSpPr>
          <a:xfrm>
            <a:off x="999477" y="5688691"/>
            <a:ext cx="5858523" cy="573728"/>
            <a:chOff x="999477" y="1682750"/>
            <a:chExt cx="5858523" cy="573728"/>
          </a:xfrm>
        </p:grpSpPr>
        <p:sp>
          <p:nvSpPr>
            <p:cNvPr id="61" name="자유형 60"/>
            <p:cNvSpPr/>
            <p:nvPr/>
          </p:nvSpPr>
          <p:spPr>
            <a:xfrm>
              <a:off x="999477" y="1682750"/>
              <a:ext cx="5858523" cy="573728"/>
            </a:xfrm>
            <a:custGeom>
              <a:avLst/>
              <a:gdLst>
                <a:gd name="connsiteX0" fmla="*/ 285750 w 5858523"/>
                <a:gd name="connsiteY0" fmla="*/ 0 h 573728"/>
                <a:gd name="connsiteX1" fmla="*/ 5572773 w 5858523"/>
                <a:gd name="connsiteY1" fmla="*/ 0 h 573728"/>
                <a:gd name="connsiteX2" fmla="*/ 5594874 w 5858523"/>
                <a:gd name="connsiteY2" fmla="*/ 2228 h 573728"/>
                <a:gd name="connsiteX3" fmla="*/ 5858523 w 5858523"/>
                <a:gd name="connsiteY3" fmla="*/ 2228 h 573728"/>
                <a:gd name="connsiteX4" fmla="*/ 5858523 w 5858523"/>
                <a:gd name="connsiteY4" fmla="*/ 285750 h 573728"/>
                <a:gd name="connsiteX5" fmla="*/ 5858523 w 5858523"/>
                <a:gd name="connsiteY5" fmla="*/ 573728 h 573728"/>
                <a:gd name="connsiteX6" fmla="*/ 2366023 w 5858523"/>
                <a:gd name="connsiteY6" fmla="*/ 573728 h 573728"/>
                <a:gd name="connsiteX7" fmla="*/ 2366023 w 5858523"/>
                <a:gd name="connsiteY7" fmla="*/ 571500 h 573728"/>
                <a:gd name="connsiteX8" fmla="*/ 285750 w 5858523"/>
                <a:gd name="connsiteY8" fmla="*/ 571500 h 573728"/>
                <a:gd name="connsiteX9" fmla="*/ 0 w 5858523"/>
                <a:gd name="connsiteY9" fmla="*/ 285750 h 573728"/>
                <a:gd name="connsiteX10" fmla="*/ 285750 w 5858523"/>
                <a:gd name="connsiteY10" fmla="*/ 0 h 573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858523" h="573728">
                  <a:moveTo>
                    <a:pt x="285750" y="0"/>
                  </a:moveTo>
                  <a:lnTo>
                    <a:pt x="5572773" y="0"/>
                  </a:lnTo>
                  <a:lnTo>
                    <a:pt x="5594874" y="2228"/>
                  </a:lnTo>
                  <a:lnTo>
                    <a:pt x="5858523" y="2228"/>
                  </a:lnTo>
                  <a:lnTo>
                    <a:pt x="5858523" y="285750"/>
                  </a:lnTo>
                  <a:lnTo>
                    <a:pt x="5858523" y="573728"/>
                  </a:lnTo>
                  <a:lnTo>
                    <a:pt x="2366023" y="573728"/>
                  </a:lnTo>
                  <a:lnTo>
                    <a:pt x="2366023" y="571500"/>
                  </a:lnTo>
                  <a:lnTo>
                    <a:pt x="285750" y="571500"/>
                  </a:lnTo>
                  <a:cubicBezTo>
                    <a:pt x="127935" y="571500"/>
                    <a:pt x="0" y="443565"/>
                    <a:pt x="0" y="285750"/>
                  </a:cubicBezTo>
                  <a:cubicBezTo>
                    <a:pt x="0" y="127935"/>
                    <a:pt x="127935" y="0"/>
                    <a:pt x="285750" y="0"/>
                  </a:cubicBezTo>
                  <a:close/>
                </a:path>
              </a:pathLst>
            </a:custGeom>
            <a:solidFill>
              <a:srgbClr val="1491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                 </a:t>
              </a:r>
              <a:endParaRPr lang="ko-KR" altLang="en-US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312223" y="1784947"/>
              <a:ext cx="5024132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altLang="ko-KR" dirty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4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과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  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물건 사기 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1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 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…………………………………………… 53</a:t>
              </a:r>
              <a:endParaRPr lang="ko-KR" altLang="en-US" dirty="0">
                <a:latin typeface="서울남산 장체EB" panose="02020603020101020101" pitchFamily="18" charset="-127"/>
                <a:ea typeface="서울남산 장체EB" panose="02020603020101020101" pitchFamily="18" charset="-127"/>
              </a:endParaRPr>
            </a:p>
          </p:txBody>
        </p:sp>
      </p:grpSp>
      <p:grpSp>
        <p:nvGrpSpPr>
          <p:cNvPr id="63" name="그룹 62"/>
          <p:cNvGrpSpPr/>
          <p:nvPr/>
        </p:nvGrpSpPr>
        <p:grpSpPr>
          <a:xfrm>
            <a:off x="999477" y="6588576"/>
            <a:ext cx="5858523" cy="573728"/>
            <a:chOff x="999477" y="1682750"/>
            <a:chExt cx="5858523" cy="573728"/>
          </a:xfrm>
          <a:solidFill>
            <a:srgbClr val="3CE0E4"/>
          </a:solidFill>
        </p:grpSpPr>
        <p:sp>
          <p:nvSpPr>
            <p:cNvPr id="64" name="자유형 63"/>
            <p:cNvSpPr/>
            <p:nvPr/>
          </p:nvSpPr>
          <p:spPr>
            <a:xfrm>
              <a:off x="999477" y="1682750"/>
              <a:ext cx="5858523" cy="573728"/>
            </a:xfrm>
            <a:custGeom>
              <a:avLst/>
              <a:gdLst>
                <a:gd name="connsiteX0" fmla="*/ 285750 w 5858523"/>
                <a:gd name="connsiteY0" fmla="*/ 0 h 573728"/>
                <a:gd name="connsiteX1" fmla="*/ 5572773 w 5858523"/>
                <a:gd name="connsiteY1" fmla="*/ 0 h 573728"/>
                <a:gd name="connsiteX2" fmla="*/ 5594874 w 5858523"/>
                <a:gd name="connsiteY2" fmla="*/ 2228 h 573728"/>
                <a:gd name="connsiteX3" fmla="*/ 5858523 w 5858523"/>
                <a:gd name="connsiteY3" fmla="*/ 2228 h 573728"/>
                <a:gd name="connsiteX4" fmla="*/ 5858523 w 5858523"/>
                <a:gd name="connsiteY4" fmla="*/ 285750 h 573728"/>
                <a:gd name="connsiteX5" fmla="*/ 5858523 w 5858523"/>
                <a:gd name="connsiteY5" fmla="*/ 573728 h 573728"/>
                <a:gd name="connsiteX6" fmla="*/ 2366023 w 5858523"/>
                <a:gd name="connsiteY6" fmla="*/ 573728 h 573728"/>
                <a:gd name="connsiteX7" fmla="*/ 2366023 w 5858523"/>
                <a:gd name="connsiteY7" fmla="*/ 571500 h 573728"/>
                <a:gd name="connsiteX8" fmla="*/ 285750 w 5858523"/>
                <a:gd name="connsiteY8" fmla="*/ 571500 h 573728"/>
                <a:gd name="connsiteX9" fmla="*/ 0 w 5858523"/>
                <a:gd name="connsiteY9" fmla="*/ 285750 h 573728"/>
                <a:gd name="connsiteX10" fmla="*/ 285750 w 5858523"/>
                <a:gd name="connsiteY10" fmla="*/ 0 h 573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858523" h="573728">
                  <a:moveTo>
                    <a:pt x="285750" y="0"/>
                  </a:moveTo>
                  <a:lnTo>
                    <a:pt x="5572773" y="0"/>
                  </a:lnTo>
                  <a:lnTo>
                    <a:pt x="5594874" y="2228"/>
                  </a:lnTo>
                  <a:lnTo>
                    <a:pt x="5858523" y="2228"/>
                  </a:lnTo>
                  <a:lnTo>
                    <a:pt x="5858523" y="285750"/>
                  </a:lnTo>
                  <a:lnTo>
                    <a:pt x="5858523" y="573728"/>
                  </a:lnTo>
                  <a:lnTo>
                    <a:pt x="2366023" y="573728"/>
                  </a:lnTo>
                  <a:lnTo>
                    <a:pt x="2366023" y="571500"/>
                  </a:lnTo>
                  <a:lnTo>
                    <a:pt x="285750" y="571500"/>
                  </a:lnTo>
                  <a:cubicBezTo>
                    <a:pt x="127935" y="571500"/>
                    <a:pt x="0" y="443565"/>
                    <a:pt x="0" y="285750"/>
                  </a:cubicBezTo>
                  <a:cubicBezTo>
                    <a:pt x="0" y="127935"/>
                    <a:pt x="127935" y="0"/>
                    <a:pt x="28575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                 </a:t>
              </a:r>
              <a:endParaRPr lang="ko-KR" altLang="en-US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312223" y="1784947"/>
              <a:ext cx="5024132" cy="369332"/>
            </a:xfrm>
            <a:prstGeom prst="rect">
              <a:avLst/>
            </a:prstGeom>
            <a:grpFill/>
          </p:spPr>
          <p:txBody>
            <a:bodyPr wrap="none" rtlCol="0" anchor="ctr">
              <a:spAutoFit/>
            </a:bodyPr>
            <a:lstStyle/>
            <a:p>
              <a:r>
                <a:rPr lang="en-US" altLang="ko-KR" dirty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5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과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  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물건 사기 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2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 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…………………………………………… 65</a:t>
              </a:r>
              <a:endParaRPr lang="ko-KR" altLang="en-US" dirty="0">
                <a:latin typeface="서울남산 장체EB" panose="02020603020101020101" pitchFamily="18" charset="-127"/>
                <a:ea typeface="서울남산 장체EB" panose="02020603020101020101" pitchFamily="18" charset="-127"/>
              </a:endParaRPr>
            </a:p>
          </p:txBody>
        </p:sp>
      </p:grpSp>
      <p:grpSp>
        <p:nvGrpSpPr>
          <p:cNvPr id="66" name="그룹 65"/>
          <p:cNvGrpSpPr/>
          <p:nvPr/>
        </p:nvGrpSpPr>
        <p:grpSpPr>
          <a:xfrm>
            <a:off x="999477" y="7488462"/>
            <a:ext cx="5858523" cy="573728"/>
            <a:chOff x="999477" y="1682750"/>
            <a:chExt cx="5858523" cy="573728"/>
          </a:xfrm>
        </p:grpSpPr>
        <p:sp>
          <p:nvSpPr>
            <p:cNvPr id="67" name="자유형 66"/>
            <p:cNvSpPr/>
            <p:nvPr/>
          </p:nvSpPr>
          <p:spPr>
            <a:xfrm>
              <a:off x="999477" y="1682750"/>
              <a:ext cx="5858523" cy="573728"/>
            </a:xfrm>
            <a:custGeom>
              <a:avLst/>
              <a:gdLst>
                <a:gd name="connsiteX0" fmla="*/ 285750 w 5858523"/>
                <a:gd name="connsiteY0" fmla="*/ 0 h 573728"/>
                <a:gd name="connsiteX1" fmla="*/ 5572773 w 5858523"/>
                <a:gd name="connsiteY1" fmla="*/ 0 h 573728"/>
                <a:gd name="connsiteX2" fmla="*/ 5594874 w 5858523"/>
                <a:gd name="connsiteY2" fmla="*/ 2228 h 573728"/>
                <a:gd name="connsiteX3" fmla="*/ 5858523 w 5858523"/>
                <a:gd name="connsiteY3" fmla="*/ 2228 h 573728"/>
                <a:gd name="connsiteX4" fmla="*/ 5858523 w 5858523"/>
                <a:gd name="connsiteY4" fmla="*/ 285750 h 573728"/>
                <a:gd name="connsiteX5" fmla="*/ 5858523 w 5858523"/>
                <a:gd name="connsiteY5" fmla="*/ 573728 h 573728"/>
                <a:gd name="connsiteX6" fmla="*/ 2366023 w 5858523"/>
                <a:gd name="connsiteY6" fmla="*/ 573728 h 573728"/>
                <a:gd name="connsiteX7" fmla="*/ 2366023 w 5858523"/>
                <a:gd name="connsiteY7" fmla="*/ 571500 h 573728"/>
                <a:gd name="connsiteX8" fmla="*/ 285750 w 5858523"/>
                <a:gd name="connsiteY8" fmla="*/ 571500 h 573728"/>
                <a:gd name="connsiteX9" fmla="*/ 0 w 5858523"/>
                <a:gd name="connsiteY9" fmla="*/ 285750 h 573728"/>
                <a:gd name="connsiteX10" fmla="*/ 285750 w 5858523"/>
                <a:gd name="connsiteY10" fmla="*/ 0 h 573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858523" h="573728">
                  <a:moveTo>
                    <a:pt x="285750" y="0"/>
                  </a:moveTo>
                  <a:lnTo>
                    <a:pt x="5572773" y="0"/>
                  </a:lnTo>
                  <a:lnTo>
                    <a:pt x="5594874" y="2228"/>
                  </a:lnTo>
                  <a:lnTo>
                    <a:pt x="5858523" y="2228"/>
                  </a:lnTo>
                  <a:lnTo>
                    <a:pt x="5858523" y="285750"/>
                  </a:lnTo>
                  <a:lnTo>
                    <a:pt x="5858523" y="573728"/>
                  </a:lnTo>
                  <a:lnTo>
                    <a:pt x="2366023" y="573728"/>
                  </a:lnTo>
                  <a:lnTo>
                    <a:pt x="2366023" y="571500"/>
                  </a:lnTo>
                  <a:lnTo>
                    <a:pt x="285750" y="571500"/>
                  </a:lnTo>
                  <a:cubicBezTo>
                    <a:pt x="127935" y="571500"/>
                    <a:pt x="0" y="443565"/>
                    <a:pt x="0" y="285750"/>
                  </a:cubicBezTo>
                  <a:cubicBezTo>
                    <a:pt x="0" y="127935"/>
                    <a:pt x="127935" y="0"/>
                    <a:pt x="285750" y="0"/>
                  </a:cubicBezTo>
                  <a:close/>
                </a:path>
              </a:pathLst>
            </a:custGeom>
            <a:solidFill>
              <a:srgbClr val="1491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                 </a:t>
              </a:r>
              <a:endParaRPr lang="ko-KR" altLang="en-US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312223" y="1784947"/>
              <a:ext cx="5056192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altLang="ko-KR" dirty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6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과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  </a:t>
              </a:r>
              <a:r>
                <a:rPr lang="ko-KR" altLang="en-US" spc="-100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어 제   일 과 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…………………………………………… 77</a:t>
              </a:r>
              <a:endParaRPr lang="ko-KR" altLang="en-US" dirty="0">
                <a:latin typeface="서울남산 장체EB" panose="02020603020101020101" pitchFamily="18" charset="-127"/>
                <a:ea typeface="서울남산 장체EB" panose="02020603020101020101" pitchFamily="18" charset="-127"/>
              </a:endParaRPr>
            </a:p>
          </p:txBody>
        </p:sp>
      </p:grpSp>
      <p:grpSp>
        <p:nvGrpSpPr>
          <p:cNvPr id="69" name="그룹 68"/>
          <p:cNvGrpSpPr/>
          <p:nvPr/>
        </p:nvGrpSpPr>
        <p:grpSpPr>
          <a:xfrm>
            <a:off x="999477" y="8388347"/>
            <a:ext cx="5858523" cy="573728"/>
            <a:chOff x="999477" y="1682750"/>
            <a:chExt cx="5858523" cy="573728"/>
          </a:xfrm>
          <a:solidFill>
            <a:srgbClr val="3CE0E4"/>
          </a:solidFill>
        </p:grpSpPr>
        <p:sp>
          <p:nvSpPr>
            <p:cNvPr id="70" name="자유형 69"/>
            <p:cNvSpPr/>
            <p:nvPr/>
          </p:nvSpPr>
          <p:spPr>
            <a:xfrm>
              <a:off x="999477" y="1682750"/>
              <a:ext cx="5858523" cy="573728"/>
            </a:xfrm>
            <a:custGeom>
              <a:avLst/>
              <a:gdLst>
                <a:gd name="connsiteX0" fmla="*/ 285750 w 5858523"/>
                <a:gd name="connsiteY0" fmla="*/ 0 h 573728"/>
                <a:gd name="connsiteX1" fmla="*/ 5572773 w 5858523"/>
                <a:gd name="connsiteY1" fmla="*/ 0 h 573728"/>
                <a:gd name="connsiteX2" fmla="*/ 5594874 w 5858523"/>
                <a:gd name="connsiteY2" fmla="*/ 2228 h 573728"/>
                <a:gd name="connsiteX3" fmla="*/ 5858523 w 5858523"/>
                <a:gd name="connsiteY3" fmla="*/ 2228 h 573728"/>
                <a:gd name="connsiteX4" fmla="*/ 5858523 w 5858523"/>
                <a:gd name="connsiteY4" fmla="*/ 285750 h 573728"/>
                <a:gd name="connsiteX5" fmla="*/ 5858523 w 5858523"/>
                <a:gd name="connsiteY5" fmla="*/ 573728 h 573728"/>
                <a:gd name="connsiteX6" fmla="*/ 2366023 w 5858523"/>
                <a:gd name="connsiteY6" fmla="*/ 573728 h 573728"/>
                <a:gd name="connsiteX7" fmla="*/ 2366023 w 5858523"/>
                <a:gd name="connsiteY7" fmla="*/ 571500 h 573728"/>
                <a:gd name="connsiteX8" fmla="*/ 285750 w 5858523"/>
                <a:gd name="connsiteY8" fmla="*/ 571500 h 573728"/>
                <a:gd name="connsiteX9" fmla="*/ 0 w 5858523"/>
                <a:gd name="connsiteY9" fmla="*/ 285750 h 573728"/>
                <a:gd name="connsiteX10" fmla="*/ 285750 w 5858523"/>
                <a:gd name="connsiteY10" fmla="*/ 0 h 573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858523" h="573728">
                  <a:moveTo>
                    <a:pt x="285750" y="0"/>
                  </a:moveTo>
                  <a:lnTo>
                    <a:pt x="5572773" y="0"/>
                  </a:lnTo>
                  <a:lnTo>
                    <a:pt x="5594874" y="2228"/>
                  </a:lnTo>
                  <a:lnTo>
                    <a:pt x="5858523" y="2228"/>
                  </a:lnTo>
                  <a:lnTo>
                    <a:pt x="5858523" y="285750"/>
                  </a:lnTo>
                  <a:lnTo>
                    <a:pt x="5858523" y="573728"/>
                  </a:lnTo>
                  <a:lnTo>
                    <a:pt x="2366023" y="573728"/>
                  </a:lnTo>
                  <a:lnTo>
                    <a:pt x="2366023" y="571500"/>
                  </a:lnTo>
                  <a:lnTo>
                    <a:pt x="285750" y="571500"/>
                  </a:lnTo>
                  <a:cubicBezTo>
                    <a:pt x="127935" y="571500"/>
                    <a:pt x="0" y="443565"/>
                    <a:pt x="0" y="285750"/>
                  </a:cubicBezTo>
                  <a:cubicBezTo>
                    <a:pt x="0" y="127935"/>
                    <a:pt x="127935" y="0"/>
                    <a:pt x="28575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                 </a:t>
              </a:r>
              <a:endParaRPr lang="ko-KR" altLang="en-US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1312223" y="1784947"/>
              <a:ext cx="5033750" cy="369332"/>
            </a:xfrm>
            <a:prstGeom prst="rect">
              <a:avLst/>
            </a:prstGeom>
            <a:grpFill/>
          </p:spPr>
          <p:txBody>
            <a:bodyPr wrap="none" rtlCol="0" anchor="ctr">
              <a:spAutoFit/>
            </a:bodyPr>
            <a:lstStyle/>
            <a:p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7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과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  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날         씨 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…………………………………………… 89</a:t>
              </a:r>
              <a:endParaRPr lang="ko-KR" altLang="en-US" dirty="0">
                <a:latin typeface="서울남산 장체EB" panose="02020603020101020101" pitchFamily="18" charset="-127"/>
                <a:ea typeface="서울남산 장체EB" panose="02020603020101020101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899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9477" y="565482"/>
            <a:ext cx="6254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solidFill>
                  <a:schemeClr val="bg1"/>
                </a:solidFill>
                <a:latin typeface="서울남산 장체EB" panose="02020603020101020101" pitchFamily="18" charset="-127"/>
                <a:ea typeface="서울남산 장체EB" panose="02020603020101020101" pitchFamily="18" charset="-127"/>
              </a:rPr>
              <a:t>목 차</a:t>
            </a:r>
            <a:endParaRPr lang="ko-KR" altLang="en-US" dirty="0">
              <a:solidFill>
                <a:schemeClr val="bg1"/>
              </a:solidFill>
              <a:latin typeface="서울남산 장체EB" panose="02020603020101020101" pitchFamily="18" charset="-127"/>
              <a:ea typeface="서울남산 장체EB" panose="02020603020101020101" pitchFamily="18" charset="-127"/>
            </a:endParaRPr>
          </a:p>
        </p:txBody>
      </p:sp>
      <p:grpSp>
        <p:nvGrpSpPr>
          <p:cNvPr id="50" name="그룹 49"/>
          <p:cNvGrpSpPr/>
          <p:nvPr/>
        </p:nvGrpSpPr>
        <p:grpSpPr>
          <a:xfrm flipH="1">
            <a:off x="0" y="2089150"/>
            <a:ext cx="5858523" cy="573728"/>
            <a:chOff x="999477" y="1682750"/>
            <a:chExt cx="5858523" cy="573728"/>
          </a:xfrm>
        </p:grpSpPr>
        <p:sp>
          <p:nvSpPr>
            <p:cNvPr id="49" name="자유형 48"/>
            <p:cNvSpPr/>
            <p:nvPr/>
          </p:nvSpPr>
          <p:spPr>
            <a:xfrm>
              <a:off x="999477" y="1682750"/>
              <a:ext cx="5858523" cy="573728"/>
            </a:xfrm>
            <a:custGeom>
              <a:avLst/>
              <a:gdLst>
                <a:gd name="connsiteX0" fmla="*/ 285750 w 5858523"/>
                <a:gd name="connsiteY0" fmla="*/ 0 h 573728"/>
                <a:gd name="connsiteX1" fmla="*/ 5572773 w 5858523"/>
                <a:gd name="connsiteY1" fmla="*/ 0 h 573728"/>
                <a:gd name="connsiteX2" fmla="*/ 5594874 w 5858523"/>
                <a:gd name="connsiteY2" fmla="*/ 2228 h 573728"/>
                <a:gd name="connsiteX3" fmla="*/ 5858523 w 5858523"/>
                <a:gd name="connsiteY3" fmla="*/ 2228 h 573728"/>
                <a:gd name="connsiteX4" fmla="*/ 5858523 w 5858523"/>
                <a:gd name="connsiteY4" fmla="*/ 285750 h 573728"/>
                <a:gd name="connsiteX5" fmla="*/ 5858523 w 5858523"/>
                <a:gd name="connsiteY5" fmla="*/ 573728 h 573728"/>
                <a:gd name="connsiteX6" fmla="*/ 2366023 w 5858523"/>
                <a:gd name="connsiteY6" fmla="*/ 573728 h 573728"/>
                <a:gd name="connsiteX7" fmla="*/ 2366023 w 5858523"/>
                <a:gd name="connsiteY7" fmla="*/ 571500 h 573728"/>
                <a:gd name="connsiteX8" fmla="*/ 285750 w 5858523"/>
                <a:gd name="connsiteY8" fmla="*/ 571500 h 573728"/>
                <a:gd name="connsiteX9" fmla="*/ 0 w 5858523"/>
                <a:gd name="connsiteY9" fmla="*/ 285750 h 573728"/>
                <a:gd name="connsiteX10" fmla="*/ 285750 w 5858523"/>
                <a:gd name="connsiteY10" fmla="*/ 0 h 573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858523" h="573728">
                  <a:moveTo>
                    <a:pt x="285750" y="0"/>
                  </a:moveTo>
                  <a:lnTo>
                    <a:pt x="5572773" y="0"/>
                  </a:lnTo>
                  <a:lnTo>
                    <a:pt x="5594874" y="2228"/>
                  </a:lnTo>
                  <a:lnTo>
                    <a:pt x="5858523" y="2228"/>
                  </a:lnTo>
                  <a:lnTo>
                    <a:pt x="5858523" y="285750"/>
                  </a:lnTo>
                  <a:lnTo>
                    <a:pt x="5858523" y="573728"/>
                  </a:lnTo>
                  <a:lnTo>
                    <a:pt x="2366023" y="573728"/>
                  </a:lnTo>
                  <a:lnTo>
                    <a:pt x="2366023" y="571500"/>
                  </a:lnTo>
                  <a:lnTo>
                    <a:pt x="285750" y="571500"/>
                  </a:lnTo>
                  <a:cubicBezTo>
                    <a:pt x="127935" y="571500"/>
                    <a:pt x="0" y="443565"/>
                    <a:pt x="0" y="285750"/>
                  </a:cubicBezTo>
                  <a:cubicBezTo>
                    <a:pt x="0" y="127935"/>
                    <a:pt x="127935" y="0"/>
                    <a:pt x="285750" y="0"/>
                  </a:cubicBezTo>
                  <a:close/>
                </a:path>
              </a:pathLst>
            </a:custGeom>
            <a:solidFill>
              <a:srgbClr val="1491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                 </a:t>
              </a:r>
              <a:endParaRPr lang="ko-KR" altLang="en-US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195204" y="1784947"/>
              <a:ext cx="4631396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altLang="ko-KR" dirty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8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과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  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시            간 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………………………………… 101</a:t>
              </a:r>
              <a:endParaRPr lang="ko-KR" altLang="en-US" dirty="0">
                <a:latin typeface="서울남산 장체EB" panose="02020603020101020101" pitchFamily="18" charset="-127"/>
                <a:ea typeface="서울남산 장체EB" panose="02020603020101020101" pitchFamily="18" charset="-127"/>
              </a:endParaRPr>
            </a:p>
          </p:txBody>
        </p:sp>
      </p:grpSp>
      <p:grpSp>
        <p:nvGrpSpPr>
          <p:cNvPr id="51" name="그룹 50"/>
          <p:cNvGrpSpPr/>
          <p:nvPr/>
        </p:nvGrpSpPr>
        <p:grpSpPr>
          <a:xfrm flipH="1">
            <a:off x="0" y="2989035"/>
            <a:ext cx="5858523" cy="573728"/>
            <a:chOff x="999477" y="1682750"/>
            <a:chExt cx="5858523" cy="573728"/>
          </a:xfrm>
          <a:solidFill>
            <a:srgbClr val="3CE0E4"/>
          </a:solidFill>
        </p:grpSpPr>
        <p:sp>
          <p:nvSpPr>
            <p:cNvPr id="52" name="자유형 51"/>
            <p:cNvSpPr/>
            <p:nvPr/>
          </p:nvSpPr>
          <p:spPr>
            <a:xfrm>
              <a:off x="999477" y="1682750"/>
              <a:ext cx="5858523" cy="573728"/>
            </a:xfrm>
            <a:custGeom>
              <a:avLst/>
              <a:gdLst>
                <a:gd name="connsiteX0" fmla="*/ 285750 w 5858523"/>
                <a:gd name="connsiteY0" fmla="*/ 0 h 573728"/>
                <a:gd name="connsiteX1" fmla="*/ 5572773 w 5858523"/>
                <a:gd name="connsiteY1" fmla="*/ 0 h 573728"/>
                <a:gd name="connsiteX2" fmla="*/ 5594874 w 5858523"/>
                <a:gd name="connsiteY2" fmla="*/ 2228 h 573728"/>
                <a:gd name="connsiteX3" fmla="*/ 5858523 w 5858523"/>
                <a:gd name="connsiteY3" fmla="*/ 2228 h 573728"/>
                <a:gd name="connsiteX4" fmla="*/ 5858523 w 5858523"/>
                <a:gd name="connsiteY4" fmla="*/ 285750 h 573728"/>
                <a:gd name="connsiteX5" fmla="*/ 5858523 w 5858523"/>
                <a:gd name="connsiteY5" fmla="*/ 573728 h 573728"/>
                <a:gd name="connsiteX6" fmla="*/ 2366023 w 5858523"/>
                <a:gd name="connsiteY6" fmla="*/ 573728 h 573728"/>
                <a:gd name="connsiteX7" fmla="*/ 2366023 w 5858523"/>
                <a:gd name="connsiteY7" fmla="*/ 571500 h 573728"/>
                <a:gd name="connsiteX8" fmla="*/ 285750 w 5858523"/>
                <a:gd name="connsiteY8" fmla="*/ 571500 h 573728"/>
                <a:gd name="connsiteX9" fmla="*/ 0 w 5858523"/>
                <a:gd name="connsiteY9" fmla="*/ 285750 h 573728"/>
                <a:gd name="connsiteX10" fmla="*/ 285750 w 5858523"/>
                <a:gd name="connsiteY10" fmla="*/ 0 h 573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858523" h="573728">
                  <a:moveTo>
                    <a:pt x="285750" y="0"/>
                  </a:moveTo>
                  <a:lnTo>
                    <a:pt x="5572773" y="0"/>
                  </a:lnTo>
                  <a:lnTo>
                    <a:pt x="5594874" y="2228"/>
                  </a:lnTo>
                  <a:lnTo>
                    <a:pt x="5858523" y="2228"/>
                  </a:lnTo>
                  <a:lnTo>
                    <a:pt x="5858523" y="285750"/>
                  </a:lnTo>
                  <a:lnTo>
                    <a:pt x="5858523" y="573728"/>
                  </a:lnTo>
                  <a:lnTo>
                    <a:pt x="2366023" y="573728"/>
                  </a:lnTo>
                  <a:lnTo>
                    <a:pt x="2366023" y="571500"/>
                  </a:lnTo>
                  <a:lnTo>
                    <a:pt x="285750" y="571500"/>
                  </a:lnTo>
                  <a:cubicBezTo>
                    <a:pt x="127935" y="571500"/>
                    <a:pt x="0" y="443565"/>
                    <a:pt x="0" y="285750"/>
                  </a:cubicBezTo>
                  <a:cubicBezTo>
                    <a:pt x="0" y="127935"/>
                    <a:pt x="127935" y="0"/>
                    <a:pt x="28575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                 </a:t>
              </a:r>
              <a:endParaRPr lang="ko-KR" altLang="en-US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187188" y="1784947"/>
              <a:ext cx="4639412" cy="369332"/>
            </a:xfrm>
            <a:prstGeom prst="rect">
              <a:avLst/>
            </a:prstGeom>
            <a:grpFill/>
          </p:spPr>
          <p:txBody>
            <a:bodyPr wrap="none" rtlCol="0" anchor="ctr">
              <a:spAutoFit/>
            </a:bodyPr>
            <a:lstStyle/>
            <a:p>
              <a:r>
                <a:rPr lang="en-US" altLang="ko-KR" dirty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9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과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  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약            속 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………………………………… 113</a:t>
              </a:r>
              <a:endParaRPr lang="ko-KR" altLang="en-US" dirty="0">
                <a:latin typeface="서울남산 장체EB" panose="02020603020101020101" pitchFamily="18" charset="-127"/>
                <a:ea typeface="서울남산 장체EB" panose="02020603020101020101" pitchFamily="18" charset="-127"/>
              </a:endParaRPr>
            </a:p>
          </p:txBody>
        </p:sp>
      </p:grpSp>
      <p:grpSp>
        <p:nvGrpSpPr>
          <p:cNvPr id="54" name="그룹 53"/>
          <p:cNvGrpSpPr/>
          <p:nvPr/>
        </p:nvGrpSpPr>
        <p:grpSpPr>
          <a:xfrm flipH="1">
            <a:off x="0" y="3888921"/>
            <a:ext cx="5858523" cy="573728"/>
            <a:chOff x="999477" y="1682750"/>
            <a:chExt cx="5858523" cy="573728"/>
          </a:xfrm>
        </p:grpSpPr>
        <p:sp>
          <p:nvSpPr>
            <p:cNvPr id="55" name="자유형 54"/>
            <p:cNvSpPr/>
            <p:nvPr/>
          </p:nvSpPr>
          <p:spPr>
            <a:xfrm>
              <a:off x="999477" y="1682750"/>
              <a:ext cx="5858523" cy="573728"/>
            </a:xfrm>
            <a:custGeom>
              <a:avLst/>
              <a:gdLst>
                <a:gd name="connsiteX0" fmla="*/ 285750 w 5858523"/>
                <a:gd name="connsiteY0" fmla="*/ 0 h 573728"/>
                <a:gd name="connsiteX1" fmla="*/ 5572773 w 5858523"/>
                <a:gd name="connsiteY1" fmla="*/ 0 h 573728"/>
                <a:gd name="connsiteX2" fmla="*/ 5594874 w 5858523"/>
                <a:gd name="connsiteY2" fmla="*/ 2228 h 573728"/>
                <a:gd name="connsiteX3" fmla="*/ 5858523 w 5858523"/>
                <a:gd name="connsiteY3" fmla="*/ 2228 h 573728"/>
                <a:gd name="connsiteX4" fmla="*/ 5858523 w 5858523"/>
                <a:gd name="connsiteY4" fmla="*/ 285750 h 573728"/>
                <a:gd name="connsiteX5" fmla="*/ 5858523 w 5858523"/>
                <a:gd name="connsiteY5" fmla="*/ 573728 h 573728"/>
                <a:gd name="connsiteX6" fmla="*/ 2366023 w 5858523"/>
                <a:gd name="connsiteY6" fmla="*/ 573728 h 573728"/>
                <a:gd name="connsiteX7" fmla="*/ 2366023 w 5858523"/>
                <a:gd name="connsiteY7" fmla="*/ 571500 h 573728"/>
                <a:gd name="connsiteX8" fmla="*/ 285750 w 5858523"/>
                <a:gd name="connsiteY8" fmla="*/ 571500 h 573728"/>
                <a:gd name="connsiteX9" fmla="*/ 0 w 5858523"/>
                <a:gd name="connsiteY9" fmla="*/ 285750 h 573728"/>
                <a:gd name="connsiteX10" fmla="*/ 285750 w 5858523"/>
                <a:gd name="connsiteY10" fmla="*/ 0 h 573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858523" h="573728">
                  <a:moveTo>
                    <a:pt x="285750" y="0"/>
                  </a:moveTo>
                  <a:lnTo>
                    <a:pt x="5572773" y="0"/>
                  </a:lnTo>
                  <a:lnTo>
                    <a:pt x="5594874" y="2228"/>
                  </a:lnTo>
                  <a:lnTo>
                    <a:pt x="5858523" y="2228"/>
                  </a:lnTo>
                  <a:lnTo>
                    <a:pt x="5858523" y="285750"/>
                  </a:lnTo>
                  <a:lnTo>
                    <a:pt x="5858523" y="573728"/>
                  </a:lnTo>
                  <a:lnTo>
                    <a:pt x="2366023" y="573728"/>
                  </a:lnTo>
                  <a:lnTo>
                    <a:pt x="2366023" y="571500"/>
                  </a:lnTo>
                  <a:lnTo>
                    <a:pt x="285750" y="571500"/>
                  </a:lnTo>
                  <a:cubicBezTo>
                    <a:pt x="127935" y="571500"/>
                    <a:pt x="0" y="443565"/>
                    <a:pt x="0" y="285750"/>
                  </a:cubicBezTo>
                  <a:cubicBezTo>
                    <a:pt x="0" y="127935"/>
                    <a:pt x="127935" y="0"/>
                    <a:pt x="285750" y="0"/>
                  </a:cubicBezTo>
                  <a:close/>
                </a:path>
              </a:pathLst>
            </a:custGeom>
            <a:solidFill>
              <a:srgbClr val="1491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                 </a:t>
              </a:r>
              <a:endParaRPr lang="ko-KR" altLang="en-US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179174" y="1784947"/>
              <a:ext cx="4647426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10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과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  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주 말   활 동 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………………………………… 125</a:t>
              </a:r>
              <a:endParaRPr lang="ko-KR" altLang="en-US" dirty="0">
                <a:latin typeface="서울남산 장체EB" panose="02020603020101020101" pitchFamily="18" charset="-127"/>
                <a:ea typeface="서울남산 장체EB" panose="02020603020101020101" pitchFamily="18" charset="-127"/>
              </a:endParaRPr>
            </a:p>
          </p:txBody>
        </p:sp>
      </p:grpSp>
      <p:grpSp>
        <p:nvGrpSpPr>
          <p:cNvPr id="57" name="그룹 56"/>
          <p:cNvGrpSpPr/>
          <p:nvPr/>
        </p:nvGrpSpPr>
        <p:grpSpPr>
          <a:xfrm flipH="1">
            <a:off x="0" y="4788806"/>
            <a:ext cx="5858523" cy="573728"/>
            <a:chOff x="999477" y="1682750"/>
            <a:chExt cx="5858523" cy="573728"/>
          </a:xfrm>
          <a:solidFill>
            <a:srgbClr val="3CE0E4"/>
          </a:solidFill>
        </p:grpSpPr>
        <p:sp>
          <p:nvSpPr>
            <p:cNvPr id="58" name="자유형 57"/>
            <p:cNvSpPr/>
            <p:nvPr/>
          </p:nvSpPr>
          <p:spPr>
            <a:xfrm>
              <a:off x="999477" y="1682750"/>
              <a:ext cx="5858523" cy="573728"/>
            </a:xfrm>
            <a:custGeom>
              <a:avLst/>
              <a:gdLst>
                <a:gd name="connsiteX0" fmla="*/ 285750 w 5858523"/>
                <a:gd name="connsiteY0" fmla="*/ 0 h 573728"/>
                <a:gd name="connsiteX1" fmla="*/ 5572773 w 5858523"/>
                <a:gd name="connsiteY1" fmla="*/ 0 h 573728"/>
                <a:gd name="connsiteX2" fmla="*/ 5594874 w 5858523"/>
                <a:gd name="connsiteY2" fmla="*/ 2228 h 573728"/>
                <a:gd name="connsiteX3" fmla="*/ 5858523 w 5858523"/>
                <a:gd name="connsiteY3" fmla="*/ 2228 h 573728"/>
                <a:gd name="connsiteX4" fmla="*/ 5858523 w 5858523"/>
                <a:gd name="connsiteY4" fmla="*/ 285750 h 573728"/>
                <a:gd name="connsiteX5" fmla="*/ 5858523 w 5858523"/>
                <a:gd name="connsiteY5" fmla="*/ 573728 h 573728"/>
                <a:gd name="connsiteX6" fmla="*/ 2366023 w 5858523"/>
                <a:gd name="connsiteY6" fmla="*/ 573728 h 573728"/>
                <a:gd name="connsiteX7" fmla="*/ 2366023 w 5858523"/>
                <a:gd name="connsiteY7" fmla="*/ 571500 h 573728"/>
                <a:gd name="connsiteX8" fmla="*/ 285750 w 5858523"/>
                <a:gd name="connsiteY8" fmla="*/ 571500 h 573728"/>
                <a:gd name="connsiteX9" fmla="*/ 0 w 5858523"/>
                <a:gd name="connsiteY9" fmla="*/ 285750 h 573728"/>
                <a:gd name="connsiteX10" fmla="*/ 285750 w 5858523"/>
                <a:gd name="connsiteY10" fmla="*/ 0 h 573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858523" h="573728">
                  <a:moveTo>
                    <a:pt x="285750" y="0"/>
                  </a:moveTo>
                  <a:lnTo>
                    <a:pt x="5572773" y="0"/>
                  </a:lnTo>
                  <a:lnTo>
                    <a:pt x="5594874" y="2228"/>
                  </a:lnTo>
                  <a:lnTo>
                    <a:pt x="5858523" y="2228"/>
                  </a:lnTo>
                  <a:lnTo>
                    <a:pt x="5858523" y="285750"/>
                  </a:lnTo>
                  <a:lnTo>
                    <a:pt x="5858523" y="573728"/>
                  </a:lnTo>
                  <a:lnTo>
                    <a:pt x="2366023" y="573728"/>
                  </a:lnTo>
                  <a:lnTo>
                    <a:pt x="2366023" y="571500"/>
                  </a:lnTo>
                  <a:lnTo>
                    <a:pt x="285750" y="571500"/>
                  </a:lnTo>
                  <a:cubicBezTo>
                    <a:pt x="127935" y="571500"/>
                    <a:pt x="0" y="443565"/>
                    <a:pt x="0" y="285750"/>
                  </a:cubicBezTo>
                  <a:cubicBezTo>
                    <a:pt x="0" y="127935"/>
                    <a:pt x="127935" y="0"/>
                    <a:pt x="28575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                 </a:t>
              </a:r>
              <a:endParaRPr lang="ko-KR" altLang="en-US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212836" y="1784947"/>
              <a:ext cx="4613764" cy="369332"/>
            </a:xfrm>
            <a:prstGeom prst="rect">
              <a:avLst/>
            </a:prstGeom>
            <a:grpFill/>
          </p:spPr>
          <p:txBody>
            <a:bodyPr wrap="none" rtlCol="0" anchor="ctr">
              <a:spAutoFit/>
            </a:bodyPr>
            <a:lstStyle/>
            <a:p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11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과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  </a:t>
              </a:r>
              <a:r>
                <a:rPr lang="ko-KR" altLang="en-US" spc="-100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한국어    공부 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………………………………… 137</a:t>
              </a:r>
              <a:endParaRPr lang="ko-KR" altLang="en-US" dirty="0">
                <a:latin typeface="서울남산 장체EB" panose="02020603020101020101" pitchFamily="18" charset="-127"/>
                <a:ea typeface="서울남산 장체EB" panose="02020603020101020101" pitchFamily="18" charset="-127"/>
              </a:endParaRPr>
            </a:p>
          </p:txBody>
        </p:sp>
      </p:grpSp>
      <p:grpSp>
        <p:nvGrpSpPr>
          <p:cNvPr id="60" name="그룹 59"/>
          <p:cNvGrpSpPr/>
          <p:nvPr/>
        </p:nvGrpSpPr>
        <p:grpSpPr>
          <a:xfrm flipH="1">
            <a:off x="0" y="5688691"/>
            <a:ext cx="5858523" cy="573728"/>
            <a:chOff x="999477" y="1682750"/>
            <a:chExt cx="5858523" cy="573728"/>
          </a:xfrm>
        </p:grpSpPr>
        <p:sp>
          <p:nvSpPr>
            <p:cNvPr id="61" name="자유형 60"/>
            <p:cNvSpPr/>
            <p:nvPr/>
          </p:nvSpPr>
          <p:spPr>
            <a:xfrm>
              <a:off x="999477" y="1682750"/>
              <a:ext cx="5858523" cy="573728"/>
            </a:xfrm>
            <a:custGeom>
              <a:avLst/>
              <a:gdLst>
                <a:gd name="connsiteX0" fmla="*/ 285750 w 5858523"/>
                <a:gd name="connsiteY0" fmla="*/ 0 h 573728"/>
                <a:gd name="connsiteX1" fmla="*/ 5572773 w 5858523"/>
                <a:gd name="connsiteY1" fmla="*/ 0 h 573728"/>
                <a:gd name="connsiteX2" fmla="*/ 5594874 w 5858523"/>
                <a:gd name="connsiteY2" fmla="*/ 2228 h 573728"/>
                <a:gd name="connsiteX3" fmla="*/ 5858523 w 5858523"/>
                <a:gd name="connsiteY3" fmla="*/ 2228 h 573728"/>
                <a:gd name="connsiteX4" fmla="*/ 5858523 w 5858523"/>
                <a:gd name="connsiteY4" fmla="*/ 285750 h 573728"/>
                <a:gd name="connsiteX5" fmla="*/ 5858523 w 5858523"/>
                <a:gd name="connsiteY5" fmla="*/ 573728 h 573728"/>
                <a:gd name="connsiteX6" fmla="*/ 2366023 w 5858523"/>
                <a:gd name="connsiteY6" fmla="*/ 573728 h 573728"/>
                <a:gd name="connsiteX7" fmla="*/ 2366023 w 5858523"/>
                <a:gd name="connsiteY7" fmla="*/ 571500 h 573728"/>
                <a:gd name="connsiteX8" fmla="*/ 285750 w 5858523"/>
                <a:gd name="connsiteY8" fmla="*/ 571500 h 573728"/>
                <a:gd name="connsiteX9" fmla="*/ 0 w 5858523"/>
                <a:gd name="connsiteY9" fmla="*/ 285750 h 573728"/>
                <a:gd name="connsiteX10" fmla="*/ 285750 w 5858523"/>
                <a:gd name="connsiteY10" fmla="*/ 0 h 573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858523" h="573728">
                  <a:moveTo>
                    <a:pt x="285750" y="0"/>
                  </a:moveTo>
                  <a:lnTo>
                    <a:pt x="5572773" y="0"/>
                  </a:lnTo>
                  <a:lnTo>
                    <a:pt x="5594874" y="2228"/>
                  </a:lnTo>
                  <a:lnTo>
                    <a:pt x="5858523" y="2228"/>
                  </a:lnTo>
                  <a:lnTo>
                    <a:pt x="5858523" y="285750"/>
                  </a:lnTo>
                  <a:lnTo>
                    <a:pt x="5858523" y="573728"/>
                  </a:lnTo>
                  <a:lnTo>
                    <a:pt x="2366023" y="573728"/>
                  </a:lnTo>
                  <a:lnTo>
                    <a:pt x="2366023" y="571500"/>
                  </a:lnTo>
                  <a:lnTo>
                    <a:pt x="285750" y="571500"/>
                  </a:lnTo>
                  <a:cubicBezTo>
                    <a:pt x="127935" y="571500"/>
                    <a:pt x="0" y="443565"/>
                    <a:pt x="0" y="285750"/>
                  </a:cubicBezTo>
                  <a:cubicBezTo>
                    <a:pt x="0" y="127935"/>
                    <a:pt x="127935" y="0"/>
                    <a:pt x="285750" y="0"/>
                  </a:cubicBezTo>
                  <a:close/>
                </a:path>
              </a:pathLst>
            </a:custGeom>
            <a:solidFill>
              <a:srgbClr val="1491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                 </a:t>
              </a:r>
              <a:endParaRPr lang="ko-KR" altLang="en-US" dirty="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212836" y="1784947"/>
              <a:ext cx="4613764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12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과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  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계          획 </a:t>
              </a:r>
              <a:r>
                <a:rPr lang="en-US" altLang="ko-KR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………………………………… 149</a:t>
              </a:r>
              <a:endParaRPr lang="ko-KR" altLang="en-US" dirty="0">
                <a:latin typeface="서울남산 장체EB" panose="02020603020101020101" pitchFamily="18" charset="-127"/>
                <a:ea typeface="서울남산 장체EB" panose="02020603020101020101" pitchFamily="18" charset="-127"/>
              </a:endParaRPr>
            </a:p>
          </p:txBody>
        </p:sp>
      </p:grpSp>
      <p:grpSp>
        <p:nvGrpSpPr>
          <p:cNvPr id="63" name="그룹 62"/>
          <p:cNvGrpSpPr/>
          <p:nvPr/>
        </p:nvGrpSpPr>
        <p:grpSpPr>
          <a:xfrm flipH="1">
            <a:off x="0" y="6588576"/>
            <a:ext cx="5858523" cy="573728"/>
            <a:chOff x="999477" y="1682750"/>
            <a:chExt cx="5858523" cy="573728"/>
          </a:xfrm>
          <a:solidFill>
            <a:srgbClr val="3CE0E4"/>
          </a:solidFill>
        </p:grpSpPr>
        <p:sp>
          <p:nvSpPr>
            <p:cNvPr id="64" name="자유형 63"/>
            <p:cNvSpPr/>
            <p:nvPr/>
          </p:nvSpPr>
          <p:spPr>
            <a:xfrm>
              <a:off x="999477" y="1682750"/>
              <a:ext cx="5858523" cy="573728"/>
            </a:xfrm>
            <a:custGeom>
              <a:avLst/>
              <a:gdLst>
                <a:gd name="connsiteX0" fmla="*/ 285750 w 5858523"/>
                <a:gd name="connsiteY0" fmla="*/ 0 h 573728"/>
                <a:gd name="connsiteX1" fmla="*/ 5572773 w 5858523"/>
                <a:gd name="connsiteY1" fmla="*/ 0 h 573728"/>
                <a:gd name="connsiteX2" fmla="*/ 5594874 w 5858523"/>
                <a:gd name="connsiteY2" fmla="*/ 2228 h 573728"/>
                <a:gd name="connsiteX3" fmla="*/ 5858523 w 5858523"/>
                <a:gd name="connsiteY3" fmla="*/ 2228 h 573728"/>
                <a:gd name="connsiteX4" fmla="*/ 5858523 w 5858523"/>
                <a:gd name="connsiteY4" fmla="*/ 285750 h 573728"/>
                <a:gd name="connsiteX5" fmla="*/ 5858523 w 5858523"/>
                <a:gd name="connsiteY5" fmla="*/ 573728 h 573728"/>
                <a:gd name="connsiteX6" fmla="*/ 2366023 w 5858523"/>
                <a:gd name="connsiteY6" fmla="*/ 573728 h 573728"/>
                <a:gd name="connsiteX7" fmla="*/ 2366023 w 5858523"/>
                <a:gd name="connsiteY7" fmla="*/ 571500 h 573728"/>
                <a:gd name="connsiteX8" fmla="*/ 285750 w 5858523"/>
                <a:gd name="connsiteY8" fmla="*/ 571500 h 573728"/>
                <a:gd name="connsiteX9" fmla="*/ 0 w 5858523"/>
                <a:gd name="connsiteY9" fmla="*/ 285750 h 573728"/>
                <a:gd name="connsiteX10" fmla="*/ 285750 w 5858523"/>
                <a:gd name="connsiteY10" fmla="*/ 0 h 573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858523" h="573728">
                  <a:moveTo>
                    <a:pt x="285750" y="0"/>
                  </a:moveTo>
                  <a:lnTo>
                    <a:pt x="5572773" y="0"/>
                  </a:lnTo>
                  <a:lnTo>
                    <a:pt x="5594874" y="2228"/>
                  </a:lnTo>
                  <a:lnTo>
                    <a:pt x="5858523" y="2228"/>
                  </a:lnTo>
                  <a:lnTo>
                    <a:pt x="5858523" y="285750"/>
                  </a:lnTo>
                  <a:lnTo>
                    <a:pt x="5858523" y="573728"/>
                  </a:lnTo>
                  <a:lnTo>
                    <a:pt x="2366023" y="573728"/>
                  </a:lnTo>
                  <a:lnTo>
                    <a:pt x="2366023" y="571500"/>
                  </a:lnTo>
                  <a:lnTo>
                    <a:pt x="285750" y="571500"/>
                  </a:lnTo>
                  <a:cubicBezTo>
                    <a:pt x="127935" y="571500"/>
                    <a:pt x="0" y="443565"/>
                    <a:pt x="0" y="285750"/>
                  </a:cubicBezTo>
                  <a:cubicBezTo>
                    <a:pt x="0" y="127935"/>
                    <a:pt x="127935" y="0"/>
                    <a:pt x="285750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                 </a:t>
              </a:r>
              <a:endParaRPr lang="ko-KR" altLang="en-US" dirty="0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4630439" y="1784947"/>
              <a:ext cx="1196161" cy="369332"/>
            </a:xfrm>
            <a:prstGeom prst="rect">
              <a:avLst/>
            </a:prstGeom>
            <a:grpFill/>
          </p:spPr>
          <p:txBody>
            <a:bodyPr wrap="none" rtlCol="0" anchor="ctr">
              <a:spAutoFit/>
            </a:bodyPr>
            <a:lstStyle/>
            <a:p>
              <a:r>
                <a:rPr lang="ko-KR" altLang="en-US" dirty="0" err="1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듣</a:t>
              </a:r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 기  지 </a:t>
              </a:r>
              <a:r>
                <a:rPr lang="ko-KR" altLang="en-US" dirty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문</a:t>
              </a:r>
            </a:p>
          </p:txBody>
        </p:sp>
      </p:grpSp>
      <p:grpSp>
        <p:nvGrpSpPr>
          <p:cNvPr id="66" name="그룹 65"/>
          <p:cNvGrpSpPr/>
          <p:nvPr/>
        </p:nvGrpSpPr>
        <p:grpSpPr>
          <a:xfrm flipH="1">
            <a:off x="0" y="7488462"/>
            <a:ext cx="5858523" cy="573728"/>
            <a:chOff x="999477" y="1682750"/>
            <a:chExt cx="5858523" cy="573728"/>
          </a:xfrm>
        </p:grpSpPr>
        <p:sp>
          <p:nvSpPr>
            <p:cNvPr id="67" name="자유형 66"/>
            <p:cNvSpPr/>
            <p:nvPr/>
          </p:nvSpPr>
          <p:spPr>
            <a:xfrm>
              <a:off x="999477" y="1682750"/>
              <a:ext cx="5858523" cy="573728"/>
            </a:xfrm>
            <a:custGeom>
              <a:avLst/>
              <a:gdLst>
                <a:gd name="connsiteX0" fmla="*/ 285750 w 5858523"/>
                <a:gd name="connsiteY0" fmla="*/ 0 h 573728"/>
                <a:gd name="connsiteX1" fmla="*/ 5572773 w 5858523"/>
                <a:gd name="connsiteY1" fmla="*/ 0 h 573728"/>
                <a:gd name="connsiteX2" fmla="*/ 5594874 w 5858523"/>
                <a:gd name="connsiteY2" fmla="*/ 2228 h 573728"/>
                <a:gd name="connsiteX3" fmla="*/ 5858523 w 5858523"/>
                <a:gd name="connsiteY3" fmla="*/ 2228 h 573728"/>
                <a:gd name="connsiteX4" fmla="*/ 5858523 w 5858523"/>
                <a:gd name="connsiteY4" fmla="*/ 285750 h 573728"/>
                <a:gd name="connsiteX5" fmla="*/ 5858523 w 5858523"/>
                <a:gd name="connsiteY5" fmla="*/ 573728 h 573728"/>
                <a:gd name="connsiteX6" fmla="*/ 2366023 w 5858523"/>
                <a:gd name="connsiteY6" fmla="*/ 573728 h 573728"/>
                <a:gd name="connsiteX7" fmla="*/ 2366023 w 5858523"/>
                <a:gd name="connsiteY7" fmla="*/ 571500 h 573728"/>
                <a:gd name="connsiteX8" fmla="*/ 285750 w 5858523"/>
                <a:gd name="connsiteY8" fmla="*/ 571500 h 573728"/>
                <a:gd name="connsiteX9" fmla="*/ 0 w 5858523"/>
                <a:gd name="connsiteY9" fmla="*/ 285750 h 573728"/>
                <a:gd name="connsiteX10" fmla="*/ 285750 w 5858523"/>
                <a:gd name="connsiteY10" fmla="*/ 0 h 573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5858523" h="573728">
                  <a:moveTo>
                    <a:pt x="285750" y="0"/>
                  </a:moveTo>
                  <a:lnTo>
                    <a:pt x="5572773" y="0"/>
                  </a:lnTo>
                  <a:lnTo>
                    <a:pt x="5594874" y="2228"/>
                  </a:lnTo>
                  <a:lnTo>
                    <a:pt x="5858523" y="2228"/>
                  </a:lnTo>
                  <a:lnTo>
                    <a:pt x="5858523" y="285750"/>
                  </a:lnTo>
                  <a:lnTo>
                    <a:pt x="5858523" y="573728"/>
                  </a:lnTo>
                  <a:lnTo>
                    <a:pt x="2366023" y="573728"/>
                  </a:lnTo>
                  <a:lnTo>
                    <a:pt x="2366023" y="571500"/>
                  </a:lnTo>
                  <a:lnTo>
                    <a:pt x="285750" y="571500"/>
                  </a:lnTo>
                  <a:cubicBezTo>
                    <a:pt x="127935" y="571500"/>
                    <a:pt x="0" y="443565"/>
                    <a:pt x="0" y="285750"/>
                  </a:cubicBezTo>
                  <a:cubicBezTo>
                    <a:pt x="0" y="127935"/>
                    <a:pt x="127935" y="0"/>
                    <a:pt x="285750" y="0"/>
                  </a:cubicBezTo>
                  <a:close/>
                </a:path>
              </a:pathLst>
            </a:custGeom>
            <a:solidFill>
              <a:srgbClr val="1491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dirty="0" smtClean="0"/>
                <a:t>                  </a:t>
              </a:r>
              <a:endParaRPr lang="ko-KR" altLang="en-US" dirty="0"/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4588761" y="1784947"/>
              <a:ext cx="1237839" cy="369332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lang="ko-KR" altLang="en-US" dirty="0" smtClean="0">
                  <a:latin typeface="서울남산 장체EB" panose="02020603020101020101" pitchFamily="18" charset="-127"/>
                  <a:ea typeface="서울남산 장체EB" panose="02020603020101020101" pitchFamily="18" charset="-127"/>
                </a:rPr>
                <a:t>정          답</a:t>
              </a:r>
              <a:endParaRPr lang="ko-KR" altLang="en-US" dirty="0">
                <a:latin typeface="서울남산 장체EB" panose="02020603020101020101" pitchFamily="18" charset="-127"/>
                <a:ea typeface="서울남산 장체EB" panose="02020603020101020101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63645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9259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581</Words>
  <Application>Microsoft Office PowerPoint</Application>
  <PresentationFormat>A4 용지(210x297mm)</PresentationFormat>
  <Paragraphs>70</Paragraphs>
  <Slides>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18" baseType="lpstr">
      <vt:lpstr>맑은 고딕</vt:lpstr>
      <vt:lpstr>서울남산 장체EB</vt:lpstr>
      <vt:lpstr>서울남산체 EB</vt:lpstr>
      <vt:lpstr>서울한강 장체EB</vt:lpstr>
      <vt:lpstr>서울한강 장체L</vt:lpstr>
      <vt:lpstr>Arial</vt:lpstr>
      <vt:lpstr>Calibri</vt:lpstr>
      <vt:lpstr>Calibri Light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LG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SUNJOONG LEE</dc:creator>
  <cp:lastModifiedBy>SUNJOONG LEE</cp:lastModifiedBy>
  <cp:revision>195</cp:revision>
  <dcterms:created xsi:type="dcterms:W3CDTF">2016-09-08T12:26:30Z</dcterms:created>
  <dcterms:modified xsi:type="dcterms:W3CDTF">2017-03-21T00:57:10Z</dcterms:modified>
  <cp:version>0906.0100.01</cp:version>
</cp:coreProperties>
</file>