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26.09.2014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İBADET ÖĞRETİMİ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İlkeler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62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876800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İbadet bir faaliyettir.</a:t>
            </a:r>
          </a:p>
          <a:p>
            <a:r>
              <a:rPr lang="tr-TR" dirty="0" smtClean="0"/>
              <a:t>Faaliyetlerin hepsi ibadet olmalıdır.</a:t>
            </a:r>
          </a:p>
          <a:p>
            <a:r>
              <a:rPr lang="tr-TR" dirty="0" smtClean="0"/>
              <a:t>Her hizmet Allah’a </a:t>
            </a:r>
            <a:r>
              <a:rPr lang="tr-TR" dirty="0" err="1" smtClean="0"/>
              <a:t>dır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İbadet yolu ile terbiye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36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AHLAK ÖĞRETİMİ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2987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Neler yapmalı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Sevgi ve şefkat, (bireyin kişilik gelişiminde sevgiye dayalı ilişkiler </a:t>
            </a:r>
            <a:r>
              <a:rPr lang="tr-TR" dirty="0"/>
              <a:t>e</a:t>
            </a:r>
            <a:r>
              <a:rPr lang="tr-TR" dirty="0" smtClean="0"/>
              <a:t>tkilidir)</a:t>
            </a:r>
          </a:p>
          <a:p>
            <a:r>
              <a:rPr lang="tr-TR" dirty="0" smtClean="0"/>
              <a:t>Gelişim seviyeleri </a:t>
            </a:r>
          </a:p>
          <a:p>
            <a:r>
              <a:rPr lang="tr-TR" dirty="0" smtClean="0"/>
              <a:t>Doğru mu yanlış mı olduğu konusunda bilgi (neyin doğru neyin yanlış olduğu sonradan öğrenilir)</a:t>
            </a:r>
          </a:p>
          <a:p>
            <a:r>
              <a:rPr lang="tr-TR" dirty="0" smtClean="0"/>
              <a:t>Sorumluluk duygusu (verilen görevlerle hem değerli olduğunu hisseder, hem kendine güvenir, hem de zamanının boşa geçirmesi engellenir)</a:t>
            </a:r>
          </a:p>
          <a:p>
            <a:r>
              <a:rPr lang="tr-TR" dirty="0" smtClean="0"/>
              <a:t>Alışkanlık (pekiştirmek, tekrar, uygun olmayan davranışların ortaya çıkmasına fırsat vermemek, yanlış davranışın nedenini ortadan kaldırmak, olumlu telkin)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64431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Eğilimleri ve duyguları yönlendirme (iyiliğe yönlendiren duygu ve eğilimleri güçlendirmek) bunun için;</a:t>
            </a:r>
          </a:p>
          <a:p>
            <a:pPr lvl="1"/>
            <a:r>
              <a:rPr lang="tr-TR" dirty="0" smtClean="0"/>
              <a:t>Fırsat oluştur</a:t>
            </a:r>
          </a:p>
          <a:p>
            <a:pPr lvl="1"/>
            <a:r>
              <a:rPr lang="tr-TR" dirty="0" smtClean="0"/>
              <a:t>Somut örnek göster</a:t>
            </a:r>
          </a:p>
          <a:p>
            <a:pPr lvl="1"/>
            <a:r>
              <a:rPr lang="tr-TR" dirty="0" smtClean="0"/>
              <a:t>Akıl ve iradeyi güçlendir (karar verme) </a:t>
            </a:r>
          </a:p>
          <a:p>
            <a:pPr lvl="1"/>
            <a:r>
              <a:rPr lang="tr-TR" dirty="0" smtClean="0"/>
              <a:t>Kendine ve başkasına duyulan saygıyı artır</a:t>
            </a:r>
          </a:p>
          <a:p>
            <a:pPr lvl="1"/>
            <a:r>
              <a:rPr lang="tr-TR" dirty="0" smtClean="0"/>
              <a:t>Farklı eğilimleri birbirine karşı kullan (övgü ve takdir arzusu- kınanma ve ayıplanma korkusu)</a:t>
            </a:r>
          </a:p>
        </p:txBody>
      </p:sp>
    </p:spTree>
    <p:extLst>
      <p:ext uri="{BB962C8B-B14F-4D97-AF65-F5344CB8AC3E}">
        <p14:creationId xmlns:p14="http://schemas.microsoft.com/office/powerpoint/2010/main" val="688215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Nelere dikkat etmeli?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İdealler gerçek hayatı unutturmamalı</a:t>
            </a:r>
          </a:p>
          <a:p>
            <a:r>
              <a:rPr lang="tr-TR" dirty="0" smtClean="0"/>
              <a:t>Toplumsal duygularda dengeli olunmalı</a:t>
            </a:r>
          </a:p>
          <a:p>
            <a:r>
              <a:rPr lang="tr-TR" dirty="0" smtClean="0"/>
              <a:t>Kendini ve başkasını sevmekten vatan sevgisine</a:t>
            </a:r>
          </a:p>
          <a:p>
            <a:r>
              <a:rPr lang="tr-TR" dirty="0" smtClean="0"/>
              <a:t>Yüksek ve ince duygulara yönelme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814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Eczacı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180</TotalTime>
  <Words>173</Words>
  <Application>Microsoft Office PowerPoint</Application>
  <PresentationFormat>Ekran Gösterisi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Netlik</vt:lpstr>
      <vt:lpstr>İBADET ÖĞRETİMİ</vt:lpstr>
      <vt:lpstr>PowerPoint Sunusu</vt:lpstr>
      <vt:lpstr>AHLAK ÖĞRETİMİ</vt:lpstr>
      <vt:lpstr>Neler yapmalı?</vt:lpstr>
      <vt:lpstr>PowerPoint Sunusu</vt:lpstr>
      <vt:lpstr>Nelere dikkat etmeli?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İBADET ÖĞRETİMİ</dc:title>
  <dc:creator>fatmac</dc:creator>
  <cp:lastModifiedBy>user</cp:lastModifiedBy>
  <cp:revision>8</cp:revision>
  <dcterms:created xsi:type="dcterms:W3CDTF">2014-09-26T07:37:19Z</dcterms:created>
  <dcterms:modified xsi:type="dcterms:W3CDTF">2014-09-26T10:48:38Z</dcterms:modified>
</cp:coreProperties>
</file>