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47" d="100"/>
          <a:sy n="47" d="100"/>
        </p:scale>
        <p:origin x="-115" y="-269"/>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5B9916-722F-4AC0-96A3-28740262D3E6}"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76DC33-A62C-4E3D-B219-BDEDD3230B50}" type="slidenum">
              <a:rPr lang="tr-TR" smtClean="0"/>
              <a:pPr/>
              <a:t>‹#›</a:t>
            </a:fld>
            <a:endParaRPr lang="tr-TR"/>
          </a:p>
        </p:txBody>
      </p:sp>
    </p:spTree>
    <p:extLst>
      <p:ext uri="{BB962C8B-B14F-4D97-AF65-F5344CB8AC3E}">
        <p14:creationId xmlns="" xmlns:p14="http://schemas.microsoft.com/office/powerpoint/2010/main" val="2816180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5B9916-722F-4AC0-96A3-28740262D3E6}"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76DC33-A62C-4E3D-B219-BDEDD3230B50}" type="slidenum">
              <a:rPr lang="tr-TR" smtClean="0"/>
              <a:pPr/>
              <a:t>‹#›</a:t>
            </a:fld>
            <a:endParaRPr lang="tr-TR"/>
          </a:p>
        </p:txBody>
      </p:sp>
    </p:spTree>
    <p:extLst>
      <p:ext uri="{BB962C8B-B14F-4D97-AF65-F5344CB8AC3E}">
        <p14:creationId xmlns="" xmlns:p14="http://schemas.microsoft.com/office/powerpoint/2010/main" val="1330133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5B9916-722F-4AC0-96A3-28740262D3E6}"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76DC33-A62C-4E3D-B219-BDEDD3230B50}" type="slidenum">
              <a:rPr lang="tr-TR" smtClean="0"/>
              <a:pPr/>
              <a:t>‹#›</a:t>
            </a:fld>
            <a:endParaRPr lang="tr-TR"/>
          </a:p>
        </p:txBody>
      </p:sp>
    </p:spTree>
    <p:extLst>
      <p:ext uri="{BB962C8B-B14F-4D97-AF65-F5344CB8AC3E}">
        <p14:creationId xmlns="" xmlns:p14="http://schemas.microsoft.com/office/powerpoint/2010/main" val="3772837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5B9916-722F-4AC0-96A3-28740262D3E6}"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76DC33-A62C-4E3D-B219-BDEDD3230B50}" type="slidenum">
              <a:rPr lang="tr-TR" smtClean="0"/>
              <a:pPr/>
              <a:t>‹#›</a:t>
            </a:fld>
            <a:endParaRPr lang="tr-TR"/>
          </a:p>
        </p:txBody>
      </p:sp>
    </p:spTree>
    <p:extLst>
      <p:ext uri="{BB962C8B-B14F-4D97-AF65-F5344CB8AC3E}">
        <p14:creationId xmlns="" xmlns:p14="http://schemas.microsoft.com/office/powerpoint/2010/main" val="2719815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5B9916-722F-4AC0-96A3-28740262D3E6}"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76DC33-A62C-4E3D-B219-BDEDD3230B50}" type="slidenum">
              <a:rPr lang="tr-TR" smtClean="0"/>
              <a:pPr/>
              <a:t>‹#›</a:t>
            </a:fld>
            <a:endParaRPr lang="tr-TR"/>
          </a:p>
        </p:txBody>
      </p:sp>
    </p:spTree>
    <p:extLst>
      <p:ext uri="{BB962C8B-B14F-4D97-AF65-F5344CB8AC3E}">
        <p14:creationId xmlns="" xmlns:p14="http://schemas.microsoft.com/office/powerpoint/2010/main" val="3818787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5B9916-722F-4AC0-96A3-28740262D3E6}"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76DC33-A62C-4E3D-B219-BDEDD3230B50}" type="slidenum">
              <a:rPr lang="tr-TR" smtClean="0"/>
              <a:pPr/>
              <a:t>‹#›</a:t>
            </a:fld>
            <a:endParaRPr lang="tr-TR"/>
          </a:p>
        </p:txBody>
      </p:sp>
    </p:spTree>
    <p:extLst>
      <p:ext uri="{BB962C8B-B14F-4D97-AF65-F5344CB8AC3E}">
        <p14:creationId xmlns="" xmlns:p14="http://schemas.microsoft.com/office/powerpoint/2010/main" val="3665614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5B9916-722F-4AC0-96A3-28740262D3E6}" type="datetimeFigureOut">
              <a:rPr lang="tr-TR" smtClean="0"/>
              <a:pPr/>
              <a:t>23.11.2017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776DC33-A62C-4E3D-B219-BDEDD3230B50}" type="slidenum">
              <a:rPr lang="tr-TR" smtClean="0"/>
              <a:pPr/>
              <a:t>‹#›</a:t>
            </a:fld>
            <a:endParaRPr lang="tr-TR"/>
          </a:p>
        </p:txBody>
      </p:sp>
    </p:spTree>
    <p:extLst>
      <p:ext uri="{BB962C8B-B14F-4D97-AF65-F5344CB8AC3E}">
        <p14:creationId xmlns="" xmlns:p14="http://schemas.microsoft.com/office/powerpoint/2010/main" val="2055793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5B9916-722F-4AC0-96A3-28740262D3E6}" type="datetimeFigureOut">
              <a:rPr lang="tr-TR" smtClean="0"/>
              <a:pPr/>
              <a:t>23.11.2017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776DC33-A62C-4E3D-B219-BDEDD3230B50}" type="slidenum">
              <a:rPr lang="tr-TR" smtClean="0"/>
              <a:pPr/>
              <a:t>‹#›</a:t>
            </a:fld>
            <a:endParaRPr lang="tr-TR"/>
          </a:p>
        </p:txBody>
      </p:sp>
    </p:spTree>
    <p:extLst>
      <p:ext uri="{BB962C8B-B14F-4D97-AF65-F5344CB8AC3E}">
        <p14:creationId xmlns="" xmlns:p14="http://schemas.microsoft.com/office/powerpoint/2010/main" val="1394183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5B9916-722F-4AC0-96A3-28740262D3E6}" type="datetimeFigureOut">
              <a:rPr lang="tr-TR" smtClean="0"/>
              <a:pPr/>
              <a:t>23.11.2017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776DC33-A62C-4E3D-B219-BDEDD3230B50}" type="slidenum">
              <a:rPr lang="tr-TR" smtClean="0"/>
              <a:pPr/>
              <a:t>‹#›</a:t>
            </a:fld>
            <a:endParaRPr lang="tr-TR"/>
          </a:p>
        </p:txBody>
      </p:sp>
    </p:spTree>
    <p:extLst>
      <p:ext uri="{BB962C8B-B14F-4D97-AF65-F5344CB8AC3E}">
        <p14:creationId xmlns="" xmlns:p14="http://schemas.microsoft.com/office/powerpoint/2010/main" val="2762603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5B9916-722F-4AC0-96A3-28740262D3E6}"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76DC33-A62C-4E3D-B219-BDEDD3230B50}" type="slidenum">
              <a:rPr lang="tr-TR" smtClean="0"/>
              <a:pPr/>
              <a:t>‹#›</a:t>
            </a:fld>
            <a:endParaRPr lang="tr-TR"/>
          </a:p>
        </p:txBody>
      </p:sp>
    </p:spTree>
    <p:extLst>
      <p:ext uri="{BB962C8B-B14F-4D97-AF65-F5344CB8AC3E}">
        <p14:creationId xmlns="" xmlns:p14="http://schemas.microsoft.com/office/powerpoint/2010/main" val="742612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5B9916-722F-4AC0-96A3-28740262D3E6}"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76DC33-A62C-4E3D-B219-BDEDD3230B50}" type="slidenum">
              <a:rPr lang="tr-TR" smtClean="0"/>
              <a:pPr/>
              <a:t>‹#›</a:t>
            </a:fld>
            <a:endParaRPr lang="tr-TR"/>
          </a:p>
        </p:txBody>
      </p:sp>
    </p:spTree>
    <p:extLst>
      <p:ext uri="{BB962C8B-B14F-4D97-AF65-F5344CB8AC3E}">
        <p14:creationId xmlns="" xmlns:p14="http://schemas.microsoft.com/office/powerpoint/2010/main" val="3711188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5B9916-722F-4AC0-96A3-28740262D3E6}" type="datetimeFigureOut">
              <a:rPr lang="tr-TR" smtClean="0"/>
              <a:pPr/>
              <a:t>23.11.2017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76DC33-A62C-4E3D-B219-BDEDD3230B50}" type="slidenum">
              <a:rPr lang="tr-TR" smtClean="0"/>
              <a:pPr/>
              <a:t>‹#›</a:t>
            </a:fld>
            <a:endParaRPr lang="tr-TR"/>
          </a:p>
        </p:txBody>
      </p:sp>
    </p:spTree>
    <p:extLst>
      <p:ext uri="{BB962C8B-B14F-4D97-AF65-F5344CB8AC3E}">
        <p14:creationId xmlns="" xmlns:p14="http://schemas.microsoft.com/office/powerpoint/2010/main" val="4134213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76518" y="1843581"/>
            <a:ext cx="13316754" cy="2387600"/>
          </a:xfrm>
        </p:spPr>
        <p:txBody>
          <a:bodyPr>
            <a:normAutofit/>
          </a:bodyPr>
          <a:lstStyle/>
          <a:p>
            <a:r>
              <a:rPr lang="tr-TR" sz="4800" b="1" dirty="0" smtClean="0"/>
              <a:t>1982 ANAYASASINA GÖRE DEVLET ORGANLARI</a:t>
            </a:r>
            <a:br>
              <a:rPr lang="tr-TR" sz="4800" b="1" dirty="0" smtClean="0"/>
            </a:br>
            <a:endParaRPr lang="tr-TR" sz="4800" b="1" dirty="0"/>
          </a:p>
        </p:txBody>
      </p:sp>
    </p:spTree>
    <p:extLst>
      <p:ext uri="{BB962C8B-B14F-4D97-AF65-F5344CB8AC3E}">
        <p14:creationId xmlns="" xmlns:p14="http://schemas.microsoft.com/office/powerpoint/2010/main" val="2369334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 </a:t>
            </a:r>
            <a:endParaRPr lang="tr-TR" dirty="0"/>
          </a:p>
        </p:txBody>
      </p:sp>
      <p:sp>
        <p:nvSpPr>
          <p:cNvPr id="3" name="Content Placeholder 2"/>
          <p:cNvSpPr>
            <a:spLocks noGrp="1"/>
          </p:cNvSpPr>
          <p:nvPr>
            <p:ph idx="1"/>
          </p:nvPr>
        </p:nvSpPr>
        <p:spPr/>
        <p:txBody>
          <a:bodyPr/>
          <a:lstStyle/>
          <a:p>
            <a:pPr algn="ctr">
              <a:buNone/>
            </a:pPr>
            <a:r>
              <a:rPr lang="tr-TR" b="1" dirty="0" smtClean="0"/>
              <a:t>		</a:t>
            </a:r>
            <a:r>
              <a:rPr lang="tr-TR" sz="6000" b="1" dirty="0" smtClean="0"/>
              <a:t>YASAMA ORGANI</a:t>
            </a:r>
            <a:endParaRPr lang="tr-TR" sz="6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7293" y="2644685"/>
            <a:ext cx="10515600" cy="1325563"/>
          </a:xfrm>
        </p:spPr>
        <p:txBody>
          <a:bodyPr>
            <a:normAutofit fontScale="90000"/>
          </a:bodyPr>
          <a:lstStyle/>
          <a:p>
            <a:r>
              <a:rPr lang="tr-TR" dirty="0" smtClean="0"/>
              <a:t/>
            </a:r>
            <a:br>
              <a:rPr lang="tr-TR" dirty="0" smtClean="0"/>
            </a:br>
            <a:r>
              <a:rPr lang="tr-TR" dirty="0" smtClean="0"/>
              <a:t>I. TBMM’nin Kuruluşu</a:t>
            </a:r>
            <a:br>
              <a:rPr lang="tr-TR" dirty="0" smtClean="0"/>
            </a:br>
            <a:r>
              <a:rPr lang="tr-TR" dirty="0" smtClean="0"/>
              <a:t>II. Milletvekillerinin Seçimi</a:t>
            </a:r>
            <a:br>
              <a:rPr lang="tr-TR" dirty="0" smtClean="0"/>
            </a:br>
            <a:r>
              <a:rPr lang="tr-TR" dirty="0"/>
              <a:t>	</a:t>
            </a:r>
            <a:r>
              <a:rPr lang="tr-TR" dirty="0" smtClean="0"/>
              <a:t>a. Seçim Sistemi</a:t>
            </a:r>
            <a:br>
              <a:rPr lang="tr-TR" dirty="0" smtClean="0"/>
            </a:br>
            <a:r>
              <a:rPr lang="tr-TR" dirty="0"/>
              <a:t>	</a:t>
            </a:r>
            <a:r>
              <a:rPr lang="tr-TR" dirty="0" smtClean="0"/>
              <a:t>b. Milletvekili Seçilme Yeterliliği</a:t>
            </a:r>
            <a:br>
              <a:rPr lang="tr-TR" dirty="0" smtClean="0"/>
            </a:br>
            <a:r>
              <a:rPr lang="tr-TR" dirty="0"/>
              <a:t>	</a:t>
            </a:r>
            <a:r>
              <a:rPr lang="tr-TR" dirty="0" smtClean="0"/>
              <a:t>c. Seçim Çevreleri</a:t>
            </a:r>
            <a:br>
              <a:rPr lang="tr-TR" dirty="0" smtClean="0"/>
            </a:br>
            <a:r>
              <a:rPr lang="tr-TR" dirty="0" smtClean="0"/>
              <a:t>	d. Seçimin Başlangıcı</a:t>
            </a:r>
            <a:br>
              <a:rPr lang="tr-TR" dirty="0" smtClean="0"/>
            </a:br>
            <a:r>
              <a:rPr lang="tr-TR" dirty="0"/>
              <a:t>	</a:t>
            </a:r>
            <a:r>
              <a:rPr lang="tr-TR" dirty="0" smtClean="0"/>
              <a:t>e. Adaylık</a:t>
            </a:r>
            <a:br>
              <a:rPr lang="tr-TR" dirty="0" smtClean="0"/>
            </a:br>
            <a:r>
              <a:rPr lang="tr-TR" dirty="0"/>
              <a:t>	</a:t>
            </a:r>
            <a:r>
              <a:rPr lang="tr-TR" dirty="0" smtClean="0"/>
              <a:t>f. Milletvekillerinin Tahsisi</a:t>
            </a:r>
            <a:endParaRPr lang="tr-TR" dirty="0"/>
          </a:p>
        </p:txBody>
      </p:sp>
    </p:spTree>
    <p:extLst>
      <p:ext uri="{BB962C8B-B14F-4D97-AF65-F5344CB8AC3E}">
        <p14:creationId xmlns="" xmlns:p14="http://schemas.microsoft.com/office/powerpoint/2010/main" val="2982630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6836" y="2721959"/>
            <a:ext cx="10515600" cy="1325563"/>
          </a:xfrm>
        </p:spPr>
        <p:txBody>
          <a:bodyPr>
            <a:normAutofit fontScale="90000"/>
          </a:bodyPr>
          <a:lstStyle/>
          <a:p>
            <a:r>
              <a:rPr lang="tr-TR" dirty="0" smtClean="0"/>
              <a:t>III. </a:t>
            </a:r>
            <a:r>
              <a:rPr lang="tr-TR" u="sng" dirty="0" smtClean="0"/>
              <a:t>TBMM Üyelerinin Hukuki Statüsü</a:t>
            </a:r>
            <a:r>
              <a:rPr lang="tr-TR" dirty="0" smtClean="0"/>
              <a:t/>
            </a:r>
            <a:br>
              <a:rPr lang="tr-TR" dirty="0" smtClean="0"/>
            </a:br>
            <a:r>
              <a:rPr lang="tr-TR" dirty="0" smtClean="0"/>
              <a:t>	a. Milletin Temsili</a:t>
            </a:r>
            <a:br>
              <a:rPr lang="tr-TR" dirty="0" smtClean="0"/>
            </a:br>
            <a:r>
              <a:rPr lang="tr-TR" dirty="0" smtClean="0"/>
              <a:t>	b. Milletvekili Andı</a:t>
            </a:r>
            <a:br>
              <a:rPr lang="tr-TR" dirty="0" smtClean="0"/>
            </a:br>
            <a:r>
              <a:rPr lang="tr-TR" dirty="0" smtClean="0"/>
              <a:t>	c. TBMM Üyeliği ile Bağdaşmayan İşler</a:t>
            </a:r>
            <a:br>
              <a:rPr lang="tr-TR" dirty="0" smtClean="0"/>
            </a:br>
            <a:r>
              <a:rPr lang="tr-TR" dirty="0" smtClean="0"/>
              <a:t>	d. Yasama Bağışıklıkları</a:t>
            </a:r>
            <a:br>
              <a:rPr lang="tr-TR" dirty="0" smtClean="0"/>
            </a:br>
            <a:r>
              <a:rPr lang="tr-TR" dirty="0" smtClean="0"/>
              <a:t>		1. Yasama Sorumsuzluğu</a:t>
            </a:r>
            <a:br>
              <a:rPr lang="tr-TR" dirty="0" smtClean="0"/>
            </a:br>
            <a:r>
              <a:rPr lang="tr-TR" dirty="0" smtClean="0"/>
              <a:t>		2. Yasama Dokunulmazlığı</a:t>
            </a:r>
            <a:br>
              <a:rPr lang="tr-TR" dirty="0" smtClean="0"/>
            </a:br>
            <a:r>
              <a:rPr lang="tr-TR" dirty="0" smtClean="0"/>
              <a:t>	e. Üyeliğin Düşmesi</a:t>
            </a:r>
            <a:br>
              <a:rPr lang="tr-TR" dirty="0" smtClean="0"/>
            </a:br>
            <a:r>
              <a:rPr lang="tr-TR" dirty="0" smtClean="0"/>
              <a:t>	g. TBMM Üyelerinin Mali Statüleri</a:t>
            </a:r>
            <a:endParaRPr lang="tr-TR" dirty="0"/>
          </a:p>
        </p:txBody>
      </p:sp>
    </p:spTree>
    <p:extLst>
      <p:ext uri="{BB962C8B-B14F-4D97-AF65-F5344CB8AC3E}">
        <p14:creationId xmlns="" xmlns:p14="http://schemas.microsoft.com/office/powerpoint/2010/main" val="124184453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12</Words>
  <Application>Microsoft Office PowerPoint</Application>
  <PresentationFormat>Özel</PresentationFormat>
  <Paragraphs>5</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Office Teması</vt:lpstr>
      <vt:lpstr>1982 ANAYASASINA GÖRE DEVLET ORGANLARI </vt:lpstr>
      <vt:lpstr> </vt:lpstr>
      <vt:lpstr> I. TBMM’nin Kuruluşu II. Milletvekillerinin Seçimi  a. Seçim Sistemi  b. Milletvekili Seçilme Yeterliliği  c. Seçim Çevreleri  d. Seçimin Başlangıcı  e. Adaylık  f. Milletvekillerinin Tahsisi</vt:lpstr>
      <vt:lpstr>III. TBMM Üyelerinin Hukuki Statüsü  a. Milletin Temsili  b. Milletvekili Andı  c. TBMM Üyeliği ile Bağdaşmayan İşler  d. Yasama Bağışıklıkları   1. Yasama Sorumsuzluğu   2. Yasama Dokunulmazlığı  e. Üyeliğin Düşmesi  g. TBMM Üyelerinin Mali Statüleri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 BÜYÜK MİLLET MECLİSİ’NİN KURULUŞU</dc:title>
  <dc:creator>Deniz POLAT</dc:creator>
  <cp:lastModifiedBy>Ali Erdem Doğanoğlu</cp:lastModifiedBy>
  <cp:revision>6</cp:revision>
  <dcterms:created xsi:type="dcterms:W3CDTF">2017-11-20T10:53:05Z</dcterms:created>
  <dcterms:modified xsi:type="dcterms:W3CDTF">2017-11-23T12:39:44Z</dcterms:modified>
</cp:coreProperties>
</file>