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4036F55-C116-3647-82E8-D2D7C696B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  <a:endParaRPr lang="tr-TR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3717B90-25AF-9D4D-BE9E-C011732C3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Şirket kavramı</a:t>
            </a:r>
          </a:p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Şirket kavramının unsurları</a:t>
            </a:r>
          </a:p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Şirketlerin sınıflandırılması</a:t>
            </a:r>
          </a:p>
        </p:txBody>
      </p:sp>
    </p:spTree>
    <p:extLst>
      <p:ext uri="{BB962C8B-B14F-4D97-AF65-F5344CB8AC3E}">
        <p14:creationId xmlns:p14="http://schemas.microsoft.com/office/powerpoint/2010/main" val="13345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9652" y="274638"/>
            <a:ext cx="6218448" cy="850106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Şirket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Kavramı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Şirket kavramının özünün anlaşılabilmesi açısından bütün ortaklıklar için genel bir tanım olarak “adi şirket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sözleşmesi”nin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tanımından faydalanılmaktadır.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tanıma göre; “adi ortaklık sözleşmesi”;</a:t>
            </a:r>
          </a:p>
          <a:p>
            <a:pPr lvl="1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	“iki ya da daha fazla kişinin emeklerini ve mallarını ortak bir amaca erişmek üzere birleştirmeyi üstlendikleri sözleşmedir”. </a:t>
            </a:r>
          </a:p>
        </p:txBody>
      </p:sp>
    </p:spTree>
    <p:extLst>
      <p:ext uri="{BB962C8B-B14F-4D97-AF65-F5344CB8AC3E}">
        <p14:creationId xmlns:p14="http://schemas.microsoft.com/office/powerpoint/2010/main" val="50041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“Şirket” Kavramının Unsurları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4176" y="1909216"/>
            <a:ext cx="5454606" cy="4752528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Kişi, 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Sözleşme, 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Sermaye,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 amaç (müşterek gaye) ve </a:t>
            </a:r>
          </a:p>
          <a:p>
            <a:pPr lvl="0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Müşterek gayenin elde edilebilmesi için ortakların eşit durumda gayret ve özen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sarfetme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yükümü (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affectio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societatis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94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9652" y="188640"/>
            <a:ext cx="6218448" cy="504056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Şirketlerin Sınıflandırılması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65022" y="1397544"/>
            <a:ext cx="6480720" cy="5760640"/>
          </a:xfrm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 Düzenlendikleri Yere Göre Şirketler</a:t>
            </a:r>
          </a:p>
          <a:p>
            <a:pPr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 Tüzel Kişiliğe Sahip Olup Olmamasına Göre Şirketler</a:t>
            </a:r>
          </a:p>
          <a:p>
            <a:pPr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 Ticaret Şirketi Niteliğini Haiz Olup Olmamasına Göre Şirketler</a:t>
            </a:r>
          </a:p>
          <a:p>
            <a:pPr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 Şahıs Şirketleri-Sermaye Şirketleri Ayrımına Göre Şirketler</a:t>
            </a:r>
          </a:p>
          <a:p>
            <a:pPr marL="0" lvl="1" indent="0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- Ortakların Şirket Borçlarından Sorumlulukları Bakımından Şirketler</a:t>
            </a:r>
          </a:p>
          <a:p>
            <a:pPr marL="0" lvl="1" indent="0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- Konusu Bir Ticari İşletme İşletmek Zorunluluğu Olan ve Olmayan Ortaklıklar</a:t>
            </a:r>
          </a:p>
          <a:p>
            <a:pPr marL="0" lvl="1" indent="0" algn="just">
              <a:buNone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6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Ekran Gösterisi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1. HAFTA</vt:lpstr>
      <vt:lpstr>Şirket Kavramı</vt:lpstr>
      <vt:lpstr>“Şirket” Kavramının Unsurları</vt:lpstr>
      <vt:lpstr>Şirketlerin Sınıflandırılması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KORKUT OZKORKUT</dc:creator>
  <cp:lastModifiedBy>KORKUT OZKORKUT</cp:lastModifiedBy>
  <cp:revision>1</cp:revision>
  <dcterms:created xsi:type="dcterms:W3CDTF">2019-12-20T10:06:23Z</dcterms:created>
  <dcterms:modified xsi:type="dcterms:W3CDTF">2019-12-20T10:10:35Z</dcterms:modified>
</cp:coreProperties>
</file>