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5" r:id="rId3"/>
    <p:sldMasterId id="2147483657" r:id="rId4"/>
    <p:sldMasterId id="2147483659" r:id="rId5"/>
    <p:sldMasterId id="2147483663" r:id="rId6"/>
    <p:sldMasterId id="2147483667" r:id="rId7"/>
    <p:sldMasterId id="2147483669" r:id="rId8"/>
    <p:sldMasterId id="2147483671" r:id="rId9"/>
    <p:sldMasterId id="2147483673" r:id="rId10"/>
    <p:sldMasterId id="2147483675" r:id="rId11"/>
    <p:sldMasterId id="2147483677" r:id="rId12"/>
    <p:sldMasterId id="2147485404" r:id="rId13"/>
    <p:sldMasterId id="2147485416" r:id="rId14"/>
  </p:sldMasterIdLst>
  <p:sldIdLst>
    <p:sldId id="256" r:id="rId15"/>
    <p:sldId id="325" r:id="rId16"/>
    <p:sldId id="322" r:id="rId17"/>
    <p:sldId id="323" r:id="rId18"/>
    <p:sldId id="324" r:id="rId19"/>
    <p:sldId id="258" r:id="rId20"/>
    <p:sldId id="259" r:id="rId21"/>
    <p:sldId id="260" r:id="rId22"/>
    <p:sldId id="261" r:id="rId23"/>
    <p:sldId id="280" r:id="rId24"/>
    <p:sldId id="281" r:id="rId25"/>
    <p:sldId id="282" r:id="rId26"/>
    <p:sldId id="283" r:id="rId27"/>
    <p:sldId id="332" r:id="rId28"/>
    <p:sldId id="333" r:id="rId29"/>
    <p:sldId id="334" r:id="rId30"/>
    <p:sldId id="284" r:id="rId31"/>
    <p:sldId id="285" r:id="rId32"/>
    <p:sldId id="330" r:id="rId33"/>
    <p:sldId id="331" r:id="rId34"/>
    <p:sldId id="286" r:id="rId35"/>
    <p:sldId id="287" r:id="rId36"/>
    <p:sldId id="288" r:id="rId37"/>
    <p:sldId id="289" r:id="rId38"/>
    <p:sldId id="314" r:id="rId39"/>
    <p:sldId id="290" r:id="rId40"/>
    <p:sldId id="291" r:id="rId41"/>
    <p:sldId id="292" r:id="rId42"/>
    <p:sldId id="293" r:id="rId43"/>
    <p:sldId id="319" r:id="rId44"/>
    <p:sldId id="320" r:id="rId45"/>
    <p:sldId id="321" r:id="rId46"/>
    <p:sldId id="326" r:id="rId47"/>
    <p:sldId id="297" r:id="rId48"/>
    <p:sldId id="298" r:id="rId49"/>
    <p:sldId id="299" r:id="rId50"/>
    <p:sldId id="336" r:id="rId51"/>
    <p:sldId id="300" r:id="rId52"/>
    <p:sldId id="301" r:id="rId53"/>
    <p:sldId id="318" r:id="rId54"/>
    <p:sldId id="327" r:id="rId55"/>
    <p:sldId id="329" r:id="rId56"/>
    <p:sldId id="338" r:id="rId57"/>
    <p:sldId id="340" r:id="rId58"/>
    <p:sldId id="307" r:id="rId59"/>
    <p:sldId id="308" r:id="rId60"/>
    <p:sldId id="309" r:id="rId61"/>
    <p:sldId id="310" r:id="rId62"/>
    <p:sldId id="311" r:id="rId63"/>
    <p:sldId id="312" r:id="rId64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11" autoAdjust="0"/>
    <p:restoredTop sz="94660"/>
  </p:normalViewPr>
  <p:slideViewPr>
    <p:cSldViewPr>
      <p:cViewPr varScale="1">
        <p:scale>
          <a:sx n="62" d="100"/>
          <a:sy n="62" d="100"/>
        </p:scale>
        <p:origin x="132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2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slide" Target="slides/slide28.xml"/><Relationship Id="rId47" Type="http://schemas.openxmlformats.org/officeDocument/2006/relationships/slide" Target="slides/slide33.xml"/><Relationship Id="rId50" Type="http://schemas.openxmlformats.org/officeDocument/2006/relationships/slide" Target="slides/slide36.xml"/><Relationship Id="rId55" Type="http://schemas.openxmlformats.org/officeDocument/2006/relationships/slide" Target="slides/slide41.xml"/><Relationship Id="rId63" Type="http://schemas.openxmlformats.org/officeDocument/2006/relationships/slide" Target="slides/slide49.xml"/><Relationship Id="rId68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9" Type="http://schemas.openxmlformats.org/officeDocument/2006/relationships/slide" Target="slides/slide15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slide" Target="slides/slide26.xml"/><Relationship Id="rId45" Type="http://schemas.openxmlformats.org/officeDocument/2006/relationships/slide" Target="slides/slide31.xml"/><Relationship Id="rId53" Type="http://schemas.openxmlformats.org/officeDocument/2006/relationships/slide" Target="slides/slide39.xml"/><Relationship Id="rId58" Type="http://schemas.openxmlformats.org/officeDocument/2006/relationships/slide" Target="slides/slide44.xml"/><Relationship Id="rId66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47.xml"/><Relationship Id="rId19" Type="http://schemas.openxmlformats.org/officeDocument/2006/relationships/slide" Target="slides/slide5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slide" Target="slides/slide29.xml"/><Relationship Id="rId48" Type="http://schemas.openxmlformats.org/officeDocument/2006/relationships/slide" Target="slides/slide34.xml"/><Relationship Id="rId56" Type="http://schemas.openxmlformats.org/officeDocument/2006/relationships/slide" Target="slides/slide42.xml"/><Relationship Id="rId64" Type="http://schemas.openxmlformats.org/officeDocument/2006/relationships/slide" Target="slides/slide50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7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46" Type="http://schemas.openxmlformats.org/officeDocument/2006/relationships/slide" Target="slides/slide32.xml"/><Relationship Id="rId59" Type="http://schemas.openxmlformats.org/officeDocument/2006/relationships/slide" Target="slides/slide45.xml"/><Relationship Id="rId67" Type="http://schemas.openxmlformats.org/officeDocument/2006/relationships/theme" Target="theme/theme1.xml"/><Relationship Id="rId20" Type="http://schemas.openxmlformats.org/officeDocument/2006/relationships/slide" Target="slides/slide6.xml"/><Relationship Id="rId41" Type="http://schemas.openxmlformats.org/officeDocument/2006/relationships/slide" Target="slides/slide27.xml"/><Relationship Id="rId54" Type="http://schemas.openxmlformats.org/officeDocument/2006/relationships/slide" Target="slides/slide40.xml"/><Relationship Id="rId62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49" Type="http://schemas.openxmlformats.org/officeDocument/2006/relationships/slide" Target="slides/slide35.xml"/><Relationship Id="rId57" Type="http://schemas.openxmlformats.org/officeDocument/2006/relationships/slide" Target="slides/slide43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17.xml"/><Relationship Id="rId44" Type="http://schemas.openxmlformats.org/officeDocument/2006/relationships/slide" Target="slides/slide30.xml"/><Relationship Id="rId52" Type="http://schemas.openxmlformats.org/officeDocument/2006/relationships/slide" Target="slides/slide38.xml"/><Relationship Id="rId60" Type="http://schemas.openxmlformats.org/officeDocument/2006/relationships/slide" Target="slides/slide46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39" Type="http://schemas.openxmlformats.org/officeDocument/2006/relationships/slide" Target="slides/slide2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418D18-3530-4B74-8DEC-E5B60DA78A8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74DF0-4A0F-4C52-957F-A11E78DCF5E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59 w 2123"/>
                <a:gd name="T1" fmla="*/ 706 h 1696"/>
                <a:gd name="T2" fmla="*/ 523 w 2123"/>
                <a:gd name="T3" fmla="*/ 462 h 1696"/>
                <a:gd name="T4" fmla="*/ 649 w 2123"/>
                <a:gd name="T5" fmla="*/ 269 h 1696"/>
                <a:gd name="T6" fmla="*/ 892 w 2123"/>
                <a:gd name="T7" fmla="*/ 398 h 1696"/>
                <a:gd name="T8" fmla="*/ 1172 w 2123"/>
                <a:gd name="T9" fmla="*/ 587 h 1696"/>
                <a:gd name="T10" fmla="*/ 1429 w 2123"/>
                <a:gd name="T11" fmla="*/ 750 h 1696"/>
                <a:gd name="T12" fmla="*/ 1737 w 2123"/>
                <a:gd name="T13" fmla="*/ 920 h 1696"/>
                <a:gd name="T14" fmla="*/ 1815 w 2123"/>
                <a:gd name="T15" fmla="*/ 956 h 1696"/>
                <a:gd name="T16" fmla="*/ 1772 w 2123"/>
                <a:gd name="T17" fmla="*/ 916 h 1696"/>
                <a:gd name="T18" fmla="*/ 1362 w 2123"/>
                <a:gd name="T19" fmla="*/ 678 h 1696"/>
                <a:gd name="T20" fmla="*/ 1048 w 2123"/>
                <a:gd name="T21" fmla="*/ 462 h 1696"/>
                <a:gd name="T22" fmla="*/ 695 w 2123"/>
                <a:gd name="T23" fmla="*/ 222 h 1696"/>
                <a:gd name="T24" fmla="*/ 964 w 2123"/>
                <a:gd name="T25" fmla="*/ 210 h 1696"/>
                <a:gd name="T26" fmla="*/ 1239 w 2123"/>
                <a:gd name="T27" fmla="*/ 215 h 1696"/>
                <a:gd name="T28" fmla="*/ 1558 w 2123"/>
                <a:gd name="T29" fmla="*/ 182 h 1696"/>
                <a:gd name="T30" fmla="*/ 2046 w 2123"/>
                <a:gd name="T31" fmla="*/ 132 h 1696"/>
                <a:gd name="T32" fmla="*/ 2000 w 2123"/>
                <a:gd name="T33" fmla="*/ 117 h 1696"/>
                <a:gd name="T34" fmla="*/ 1487 w 2123"/>
                <a:gd name="T35" fmla="*/ 174 h 1696"/>
                <a:gd name="T36" fmla="*/ 1166 w 2123"/>
                <a:gd name="T37" fmla="*/ 186 h 1696"/>
                <a:gd name="T38" fmla="*/ 731 w 2123"/>
                <a:gd name="T39" fmla="*/ 174 h 1696"/>
                <a:gd name="T40" fmla="*/ 791 w 2123"/>
                <a:gd name="T41" fmla="*/ 154 h 1696"/>
                <a:gd name="T42" fmla="*/ 1100 w 2123"/>
                <a:gd name="T43" fmla="*/ 0 h 1696"/>
                <a:gd name="T44" fmla="*/ 1048 w 2123"/>
                <a:gd name="T45" fmla="*/ 21 h 1696"/>
                <a:gd name="T46" fmla="*/ 975 w 2123"/>
                <a:gd name="T47" fmla="*/ 57 h 1696"/>
                <a:gd name="T48" fmla="*/ 827 w 2123"/>
                <a:gd name="T49" fmla="*/ 130 h 1696"/>
                <a:gd name="T50" fmla="*/ 649 w 2123"/>
                <a:gd name="T51" fmla="*/ 190 h 1696"/>
                <a:gd name="T52" fmla="*/ 613 w 2123"/>
                <a:gd name="T53" fmla="*/ 243 h 1696"/>
                <a:gd name="T54" fmla="*/ 291 w 2123"/>
                <a:gd name="T55" fmla="*/ 398 h 1696"/>
                <a:gd name="T56" fmla="*/ 0 w 2123"/>
                <a:gd name="T57" fmla="*/ 491 h 1696"/>
                <a:gd name="T58" fmla="*/ 0 w 2123"/>
                <a:gd name="T59" fmla="*/ 495 h 1696"/>
                <a:gd name="T60" fmla="*/ 0 w 2123"/>
                <a:gd name="T61" fmla="*/ 519 h 1696"/>
                <a:gd name="T62" fmla="*/ 287 w 2123"/>
                <a:gd name="T63" fmla="*/ 429 h 1696"/>
                <a:gd name="T64" fmla="*/ 571 w 2123"/>
                <a:gd name="T65" fmla="*/ 291 h 1696"/>
                <a:gd name="T66" fmla="*/ 487 w 2123"/>
                <a:gd name="T67" fmla="*/ 454 h 1696"/>
                <a:gd name="T68" fmla="*/ 505 w 2123"/>
                <a:gd name="T69" fmla="*/ 673 h 1696"/>
                <a:gd name="T70" fmla="*/ 446 w 2123"/>
                <a:gd name="T71" fmla="*/ 790 h 1696"/>
                <a:gd name="T72" fmla="*/ 315 w 2123"/>
                <a:gd name="T73" fmla="*/ 1002 h 1696"/>
                <a:gd name="T74" fmla="*/ 309 w 2123"/>
                <a:gd name="T75" fmla="*/ 1147 h 1696"/>
                <a:gd name="T76" fmla="*/ 315 w 2123"/>
                <a:gd name="T77" fmla="*/ 1147 h 1696"/>
                <a:gd name="T78" fmla="*/ 333 w 2123"/>
                <a:gd name="T79" fmla="*/ 1051 h 1696"/>
                <a:gd name="T80" fmla="*/ 559 w 2123"/>
                <a:gd name="T81" fmla="*/ 706 h 1696"/>
                <a:gd name="T82" fmla="*/ 559 w 2123"/>
                <a:gd name="T83" fmla="*/ 70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30 w 969"/>
                <a:gd name="T1" fmla="*/ 1207 h 1192"/>
                <a:gd name="T2" fmla="*/ 504 w 969"/>
                <a:gd name="T3" fmla="*/ 1213 h 1192"/>
                <a:gd name="T4" fmla="*/ 594 w 969"/>
                <a:gd name="T5" fmla="*/ 1171 h 1192"/>
                <a:gd name="T6" fmla="*/ 834 w 969"/>
                <a:gd name="T7" fmla="*/ 1106 h 1192"/>
                <a:gd name="T8" fmla="*/ 961 w 969"/>
                <a:gd name="T9" fmla="*/ 1076 h 1192"/>
                <a:gd name="T10" fmla="*/ 780 w 969"/>
                <a:gd name="T11" fmla="*/ 1007 h 1192"/>
                <a:gd name="T12" fmla="*/ 570 w 969"/>
                <a:gd name="T13" fmla="*/ 967 h 1192"/>
                <a:gd name="T14" fmla="*/ 204 w 969"/>
                <a:gd name="T15" fmla="*/ 985 h 1192"/>
                <a:gd name="T16" fmla="*/ 306 w 969"/>
                <a:gd name="T17" fmla="*/ 907 h 1192"/>
                <a:gd name="T18" fmla="*/ 510 w 969"/>
                <a:gd name="T19" fmla="*/ 817 h 1192"/>
                <a:gd name="T20" fmla="*/ 715 w 969"/>
                <a:gd name="T21" fmla="*/ 685 h 1192"/>
                <a:gd name="T22" fmla="*/ 721 w 969"/>
                <a:gd name="T23" fmla="*/ 685 h 1192"/>
                <a:gd name="T24" fmla="*/ 733 w 969"/>
                <a:gd name="T25" fmla="*/ 679 h 1192"/>
                <a:gd name="T26" fmla="*/ 774 w 969"/>
                <a:gd name="T27" fmla="*/ 661 h 1192"/>
                <a:gd name="T28" fmla="*/ 798 w 969"/>
                <a:gd name="T29" fmla="*/ 655 h 1192"/>
                <a:gd name="T30" fmla="*/ 810 w 969"/>
                <a:gd name="T31" fmla="*/ 643 h 1192"/>
                <a:gd name="T32" fmla="*/ 816 w 969"/>
                <a:gd name="T33" fmla="*/ 631 h 1192"/>
                <a:gd name="T34" fmla="*/ 810 w 969"/>
                <a:gd name="T35" fmla="*/ 625 h 1192"/>
                <a:gd name="T36" fmla="*/ 804 w 969"/>
                <a:gd name="T37" fmla="*/ 613 h 1192"/>
                <a:gd name="T38" fmla="*/ 804 w 969"/>
                <a:gd name="T39" fmla="*/ 582 h 1192"/>
                <a:gd name="T40" fmla="*/ 816 w 969"/>
                <a:gd name="T41" fmla="*/ 552 h 1192"/>
                <a:gd name="T42" fmla="*/ 828 w 969"/>
                <a:gd name="T43" fmla="*/ 522 h 1192"/>
                <a:gd name="T44" fmla="*/ 846 w 969"/>
                <a:gd name="T45" fmla="*/ 492 h 1192"/>
                <a:gd name="T46" fmla="*/ 861 w 969"/>
                <a:gd name="T47" fmla="*/ 462 h 1192"/>
                <a:gd name="T48" fmla="*/ 869 w 969"/>
                <a:gd name="T49" fmla="*/ 444 h 1192"/>
                <a:gd name="T50" fmla="*/ 877 w 969"/>
                <a:gd name="T51" fmla="*/ 438 h 1192"/>
                <a:gd name="T52" fmla="*/ 877 w 969"/>
                <a:gd name="T53" fmla="*/ 354 h 1192"/>
                <a:gd name="T54" fmla="*/ 877 w 969"/>
                <a:gd name="T55" fmla="*/ 348 h 1192"/>
                <a:gd name="T56" fmla="*/ 883 w 969"/>
                <a:gd name="T57" fmla="*/ 342 h 1192"/>
                <a:gd name="T58" fmla="*/ 901 w 969"/>
                <a:gd name="T59" fmla="*/ 312 h 1192"/>
                <a:gd name="T60" fmla="*/ 913 w 969"/>
                <a:gd name="T61" fmla="*/ 276 h 1192"/>
                <a:gd name="T62" fmla="*/ 925 w 969"/>
                <a:gd name="T63" fmla="*/ 246 h 1192"/>
                <a:gd name="T64" fmla="*/ 931 w 969"/>
                <a:gd name="T65" fmla="*/ 234 h 1192"/>
                <a:gd name="T66" fmla="*/ 937 w 969"/>
                <a:gd name="T67" fmla="*/ 222 h 1192"/>
                <a:gd name="T68" fmla="*/ 955 w 969"/>
                <a:gd name="T69" fmla="*/ 173 h 1192"/>
                <a:gd name="T70" fmla="*/ 973 w 969"/>
                <a:gd name="T71" fmla="*/ 137 h 1192"/>
                <a:gd name="T72" fmla="*/ 979 w 969"/>
                <a:gd name="T73" fmla="*/ 125 h 1192"/>
                <a:gd name="T74" fmla="*/ 979 w 969"/>
                <a:gd name="T75" fmla="*/ 119 h 1192"/>
                <a:gd name="T76" fmla="*/ 997 w 969"/>
                <a:gd name="T77" fmla="*/ 0 h 1192"/>
                <a:gd name="T78" fmla="*/ 973 w 969"/>
                <a:gd name="T79" fmla="*/ 47 h 1192"/>
                <a:gd name="T80" fmla="*/ 804 w 969"/>
                <a:gd name="T81" fmla="*/ 113 h 1192"/>
                <a:gd name="T82" fmla="*/ 727 w 969"/>
                <a:gd name="T83" fmla="*/ 161 h 1192"/>
                <a:gd name="T84" fmla="*/ 474 w 969"/>
                <a:gd name="T85" fmla="*/ 240 h 1192"/>
                <a:gd name="T86" fmla="*/ 288 w 969"/>
                <a:gd name="T87" fmla="*/ 294 h 1192"/>
                <a:gd name="T88" fmla="*/ 180 w 969"/>
                <a:gd name="T89" fmla="*/ 300 h 1192"/>
                <a:gd name="T90" fmla="*/ 12 w 969"/>
                <a:gd name="T91" fmla="*/ 492 h 1192"/>
                <a:gd name="T92" fmla="*/ 0 w 969"/>
                <a:gd name="T93" fmla="*/ 516 h 1192"/>
                <a:gd name="T94" fmla="*/ 0 w 969"/>
                <a:gd name="T95" fmla="*/ 1207 h 1192"/>
                <a:gd name="T96" fmla="*/ 96 w 969"/>
                <a:gd name="T97" fmla="*/ 1201 h 1192"/>
                <a:gd name="T98" fmla="*/ 330 w 969"/>
                <a:gd name="T99" fmla="*/ 1207 h 1192"/>
                <a:gd name="T100" fmla="*/ 330 w 969"/>
                <a:gd name="T101" fmla="*/ 1207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62 w 2176"/>
                <a:gd name="T1" fmla="*/ 781 h 1505"/>
                <a:gd name="T2" fmla="*/ 1225 w 2176"/>
                <a:gd name="T3" fmla="*/ 1249 h 1505"/>
                <a:gd name="T4" fmla="*/ 984 w 2176"/>
                <a:gd name="T5" fmla="*/ 1207 h 1505"/>
                <a:gd name="T6" fmla="*/ 744 w 2176"/>
                <a:gd name="T7" fmla="*/ 1141 h 1505"/>
                <a:gd name="T8" fmla="*/ 456 w 2176"/>
                <a:gd name="T9" fmla="*/ 1123 h 1505"/>
                <a:gd name="T10" fmla="*/ 0 w 2176"/>
                <a:gd name="T11" fmla="*/ 1093 h 1505"/>
                <a:gd name="T12" fmla="*/ 30 w 2176"/>
                <a:gd name="T13" fmla="*/ 1129 h 1505"/>
                <a:gd name="T14" fmla="*/ 510 w 2176"/>
                <a:gd name="T15" fmla="*/ 1147 h 1505"/>
                <a:gd name="T16" fmla="*/ 798 w 2176"/>
                <a:gd name="T17" fmla="*/ 1201 h 1505"/>
                <a:gd name="T18" fmla="*/ 1165 w 2176"/>
                <a:gd name="T19" fmla="*/ 1322 h 1505"/>
                <a:gd name="T20" fmla="*/ 1100 w 2176"/>
                <a:gd name="T21" fmla="*/ 1340 h 1505"/>
                <a:gd name="T22" fmla="*/ 732 w 2176"/>
                <a:gd name="T23" fmla="*/ 1526 h 1505"/>
                <a:gd name="T24" fmla="*/ 786 w 2176"/>
                <a:gd name="T25" fmla="*/ 1502 h 1505"/>
                <a:gd name="T26" fmla="*/ 889 w 2176"/>
                <a:gd name="T27" fmla="*/ 1460 h 1505"/>
                <a:gd name="T28" fmla="*/ 1050 w 2176"/>
                <a:gd name="T29" fmla="*/ 1376 h 1505"/>
                <a:gd name="T30" fmla="*/ 1249 w 2176"/>
                <a:gd name="T31" fmla="*/ 1316 h 1505"/>
                <a:gd name="T32" fmla="*/ 1302 w 2176"/>
                <a:gd name="T33" fmla="*/ 1237 h 1505"/>
                <a:gd name="T34" fmla="*/ 1681 w 2176"/>
                <a:gd name="T35" fmla="*/ 1057 h 1505"/>
                <a:gd name="T36" fmla="*/ 1987 w 2176"/>
                <a:gd name="T37" fmla="*/ 967 h 1505"/>
                <a:gd name="T38" fmla="*/ 2239 w 2176"/>
                <a:gd name="T39" fmla="*/ 835 h 1505"/>
                <a:gd name="T40" fmla="*/ 2017 w 2176"/>
                <a:gd name="T41" fmla="*/ 925 h 1505"/>
                <a:gd name="T42" fmla="*/ 1705 w 2176"/>
                <a:gd name="T43" fmla="*/ 1003 h 1505"/>
                <a:gd name="T44" fmla="*/ 1381 w 2176"/>
                <a:gd name="T45" fmla="*/ 1165 h 1505"/>
                <a:gd name="T46" fmla="*/ 1543 w 2176"/>
                <a:gd name="T47" fmla="*/ 919 h 1505"/>
                <a:gd name="T48" fmla="*/ 1669 w 2176"/>
                <a:gd name="T49" fmla="*/ 552 h 1505"/>
                <a:gd name="T50" fmla="*/ 1789 w 2176"/>
                <a:gd name="T51" fmla="*/ 379 h 1505"/>
                <a:gd name="T52" fmla="*/ 2035 w 2176"/>
                <a:gd name="T53" fmla="*/ 60 h 1505"/>
                <a:gd name="T54" fmla="*/ 2059 w 2176"/>
                <a:gd name="T55" fmla="*/ 0 h 1505"/>
                <a:gd name="T56" fmla="*/ 2029 w 2176"/>
                <a:gd name="T57" fmla="*/ 0 h 1505"/>
                <a:gd name="T58" fmla="*/ 1645 w 2176"/>
                <a:gd name="T59" fmla="*/ 487 h 1505"/>
                <a:gd name="T60" fmla="*/ 1519 w 2176"/>
                <a:gd name="T61" fmla="*/ 901 h 1505"/>
                <a:gd name="T62" fmla="*/ 1290 w 2176"/>
                <a:gd name="T63" fmla="*/ 1189 h 1505"/>
                <a:gd name="T64" fmla="*/ 1165 w 2176"/>
                <a:gd name="T65" fmla="*/ 919 h 1505"/>
                <a:gd name="T66" fmla="*/ 1038 w 2176"/>
                <a:gd name="T67" fmla="*/ 547 h 1505"/>
                <a:gd name="T68" fmla="*/ 913 w 2176"/>
                <a:gd name="T69" fmla="*/ 222 h 1505"/>
                <a:gd name="T70" fmla="*/ 810 w 2176"/>
                <a:gd name="T71" fmla="*/ 0 h 1505"/>
                <a:gd name="T72" fmla="*/ 774 w 2176"/>
                <a:gd name="T73" fmla="*/ 0 h 1505"/>
                <a:gd name="T74" fmla="*/ 931 w 2176"/>
                <a:gd name="T75" fmla="*/ 361 h 1505"/>
                <a:gd name="T76" fmla="*/ 1062 w 2176"/>
                <a:gd name="T77" fmla="*/ 781 h 1505"/>
                <a:gd name="T78" fmla="*/ 1062 w 2176"/>
                <a:gd name="T79" fmla="*/ 781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8 w 813"/>
                <a:gd name="T1" fmla="*/ 571 h 804"/>
                <a:gd name="T2" fmla="*/ 336 w 813"/>
                <a:gd name="T3" fmla="*/ 445 h 804"/>
                <a:gd name="T4" fmla="*/ 660 w 813"/>
                <a:gd name="T5" fmla="*/ 223 h 804"/>
                <a:gd name="T6" fmla="*/ 834 w 813"/>
                <a:gd name="T7" fmla="*/ 0 h 804"/>
                <a:gd name="T8" fmla="*/ 696 w 813"/>
                <a:gd name="T9" fmla="*/ 150 h 804"/>
                <a:gd name="T10" fmla="*/ 151 w 813"/>
                <a:gd name="T11" fmla="*/ 511 h 804"/>
                <a:gd name="T12" fmla="*/ 0 w 813"/>
                <a:gd name="T13" fmla="*/ 746 h 804"/>
                <a:gd name="T14" fmla="*/ 0 w 813"/>
                <a:gd name="T15" fmla="*/ 818 h 804"/>
                <a:gd name="T16" fmla="*/ 168 w 813"/>
                <a:gd name="T17" fmla="*/ 571 h 804"/>
                <a:gd name="T18" fmla="*/ 168 w 813"/>
                <a:gd name="T19" fmla="*/ 571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74 w 759"/>
                <a:gd name="T1" fmla="*/ 66 h 107"/>
                <a:gd name="T2" fmla="*/ 780 w 759"/>
                <a:gd name="T3" fmla="*/ 0 h 107"/>
                <a:gd name="T4" fmla="*/ 510 w 759"/>
                <a:gd name="T5" fmla="*/ 36 h 107"/>
                <a:gd name="T6" fmla="*/ 145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74 w 759"/>
                <a:gd name="T15" fmla="*/ 66 h 107"/>
                <a:gd name="T16" fmla="*/ 474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29 w 3169"/>
                <a:gd name="T1" fmla="*/ 246 h 743"/>
                <a:gd name="T2" fmla="*/ 1783 w 3169"/>
                <a:gd name="T3" fmla="*/ 240 h 743"/>
                <a:gd name="T4" fmla="*/ 2150 w 3169"/>
                <a:gd name="T5" fmla="*/ 258 h 743"/>
                <a:gd name="T6" fmla="*/ 2576 w 3169"/>
                <a:gd name="T7" fmla="*/ 240 h 743"/>
                <a:gd name="T8" fmla="*/ 3260 w 3169"/>
                <a:gd name="T9" fmla="*/ 211 h 743"/>
                <a:gd name="T10" fmla="*/ 3206 w 3169"/>
                <a:gd name="T11" fmla="*/ 193 h 743"/>
                <a:gd name="T12" fmla="*/ 2492 w 3169"/>
                <a:gd name="T13" fmla="*/ 228 h 743"/>
                <a:gd name="T14" fmla="*/ 2059 w 3169"/>
                <a:gd name="T15" fmla="*/ 228 h 743"/>
                <a:gd name="T16" fmla="*/ 1501 w 3169"/>
                <a:gd name="T17" fmla="*/ 193 h 743"/>
                <a:gd name="T18" fmla="*/ 1585 w 3169"/>
                <a:gd name="T19" fmla="*/ 168 h 743"/>
                <a:gd name="T20" fmla="*/ 2097 w 3169"/>
                <a:gd name="T21" fmla="*/ 0 h 743"/>
                <a:gd name="T22" fmla="*/ 2017 w 3169"/>
                <a:gd name="T23" fmla="*/ 24 h 743"/>
                <a:gd name="T24" fmla="*/ 1892 w 3169"/>
                <a:gd name="T25" fmla="*/ 66 h 743"/>
                <a:gd name="T26" fmla="*/ 1651 w 3169"/>
                <a:gd name="T27" fmla="*/ 138 h 743"/>
                <a:gd name="T28" fmla="*/ 1380 w 3169"/>
                <a:gd name="T29" fmla="*/ 205 h 743"/>
                <a:gd name="T30" fmla="*/ 1303 w 3169"/>
                <a:gd name="T31" fmla="*/ 258 h 743"/>
                <a:gd name="T32" fmla="*/ 786 w 3169"/>
                <a:gd name="T33" fmla="*/ 420 h 743"/>
                <a:gd name="T34" fmla="*/ 342 w 3169"/>
                <a:gd name="T35" fmla="*/ 510 h 743"/>
                <a:gd name="T36" fmla="*/ 0 w 3169"/>
                <a:gd name="T37" fmla="*/ 631 h 743"/>
                <a:gd name="T38" fmla="*/ 306 w 3169"/>
                <a:gd name="T39" fmla="*/ 546 h 743"/>
                <a:gd name="T40" fmla="*/ 756 w 3169"/>
                <a:gd name="T41" fmla="*/ 456 h 743"/>
                <a:gd name="T42" fmla="*/ 1213 w 3169"/>
                <a:gd name="T43" fmla="*/ 318 h 743"/>
                <a:gd name="T44" fmla="*/ 1009 w 3169"/>
                <a:gd name="T45" fmla="*/ 498 h 743"/>
                <a:gd name="T46" fmla="*/ 895 w 3169"/>
                <a:gd name="T47" fmla="*/ 757 h 743"/>
                <a:gd name="T48" fmla="*/ 889 w 3169"/>
                <a:gd name="T49" fmla="*/ 757 h 743"/>
                <a:gd name="T50" fmla="*/ 961 w 3169"/>
                <a:gd name="T51" fmla="*/ 757 h 743"/>
                <a:gd name="T52" fmla="*/ 1050 w 3169"/>
                <a:gd name="T53" fmla="*/ 504 h 743"/>
                <a:gd name="T54" fmla="*/ 1332 w 3169"/>
                <a:gd name="T55" fmla="*/ 288 h 743"/>
                <a:gd name="T56" fmla="*/ 1573 w 3169"/>
                <a:gd name="T57" fmla="*/ 456 h 743"/>
                <a:gd name="T58" fmla="*/ 1819 w 3169"/>
                <a:gd name="T59" fmla="*/ 691 h 743"/>
                <a:gd name="T60" fmla="*/ 1910 w 3169"/>
                <a:gd name="T61" fmla="*/ 757 h 743"/>
                <a:gd name="T62" fmla="*/ 1975 w 3169"/>
                <a:gd name="T63" fmla="*/ 757 h 743"/>
                <a:gd name="T64" fmla="*/ 1741 w 3169"/>
                <a:gd name="T65" fmla="*/ 534 h 743"/>
                <a:gd name="T66" fmla="*/ 1429 w 3169"/>
                <a:gd name="T67" fmla="*/ 246 h 743"/>
                <a:gd name="T68" fmla="*/ 1429 w 3169"/>
                <a:gd name="T69" fmla="*/ 246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98 w 2153"/>
                <a:gd name="T1" fmla="*/ 865 h 1930"/>
                <a:gd name="T2" fmla="*/ 1993 w 2153"/>
                <a:gd name="T3" fmla="*/ 1033 h 1930"/>
                <a:gd name="T4" fmla="*/ 2114 w 2153"/>
                <a:gd name="T5" fmla="*/ 1182 h 1930"/>
                <a:gd name="T6" fmla="*/ 2180 w 2153"/>
                <a:gd name="T7" fmla="*/ 1267 h 1930"/>
                <a:gd name="T8" fmla="*/ 2216 w 2153"/>
                <a:gd name="T9" fmla="*/ 1315 h 1930"/>
                <a:gd name="T10" fmla="*/ 1945 w 2153"/>
                <a:gd name="T11" fmla="*/ 991 h 1930"/>
                <a:gd name="T12" fmla="*/ 1916 w 2153"/>
                <a:gd name="T13" fmla="*/ 943 h 1930"/>
                <a:gd name="T14" fmla="*/ 1836 w 2153"/>
                <a:gd name="T15" fmla="*/ 1261 h 1930"/>
                <a:gd name="T16" fmla="*/ 1822 w 2153"/>
                <a:gd name="T17" fmla="*/ 1507 h 1930"/>
                <a:gd name="T18" fmla="*/ 1874 w 2153"/>
                <a:gd name="T19" fmla="*/ 1934 h 1930"/>
                <a:gd name="T20" fmla="*/ 1843 w 2153"/>
                <a:gd name="T21" fmla="*/ 1958 h 1930"/>
                <a:gd name="T22" fmla="*/ 1795 w 2153"/>
                <a:gd name="T23" fmla="*/ 1555 h 1930"/>
                <a:gd name="T24" fmla="*/ 1777 w 2153"/>
                <a:gd name="T25" fmla="*/ 1309 h 1930"/>
                <a:gd name="T26" fmla="*/ 1815 w 2153"/>
                <a:gd name="T27" fmla="*/ 1099 h 1930"/>
                <a:gd name="T28" fmla="*/ 1822 w 2153"/>
                <a:gd name="T29" fmla="*/ 889 h 1930"/>
                <a:gd name="T30" fmla="*/ 1303 w 2153"/>
                <a:gd name="T31" fmla="*/ 1021 h 1930"/>
                <a:gd name="T32" fmla="*/ 848 w 2153"/>
                <a:gd name="T33" fmla="*/ 1146 h 1930"/>
                <a:gd name="T34" fmla="*/ 330 w 2153"/>
                <a:gd name="T35" fmla="*/ 1333 h 1930"/>
                <a:gd name="T36" fmla="*/ 18 w 2153"/>
                <a:gd name="T37" fmla="*/ 1441 h 1930"/>
                <a:gd name="T38" fmla="*/ 318 w 2153"/>
                <a:gd name="T39" fmla="*/ 1303 h 1930"/>
                <a:gd name="T40" fmla="*/ 703 w 2153"/>
                <a:gd name="T41" fmla="*/ 1158 h 1930"/>
                <a:gd name="T42" fmla="*/ 1050 w 2153"/>
                <a:gd name="T43" fmla="*/ 1051 h 1930"/>
                <a:gd name="T44" fmla="*/ 1453 w 2153"/>
                <a:gd name="T45" fmla="*/ 943 h 1930"/>
                <a:gd name="T46" fmla="*/ 1741 w 2153"/>
                <a:gd name="T47" fmla="*/ 829 h 1930"/>
                <a:gd name="T48" fmla="*/ 1375 w 2153"/>
                <a:gd name="T49" fmla="*/ 630 h 1930"/>
                <a:gd name="T50" fmla="*/ 889 w 2153"/>
                <a:gd name="T51" fmla="*/ 522 h 1930"/>
                <a:gd name="T52" fmla="*/ 234 w 2153"/>
                <a:gd name="T53" fmla="*/ 161 h 1930"/>
                <a:gd name="T54" fmla="*/ 0 w 2153"/>
                <a:gd name="T55" fmla="*/ 83 h 1930"/>
                <a:gd name="T56" fmla="*/ 336 w 2153"/>
                <a:gd name="T57" fmla="*/ 179 h 1930"/>
                <a:gd name="T58" fmla="*/ 733 w 2153"/>
                <a:gd name="T59" fmla="*/ 390 h 1930"/>
                <a:gd name="T60" fmla="*/ 961 w 2153"/>
                <a:gd name="T61" fmla="*/ 498 h 1930"/>
                <a:gd name="T62" fmla="*/ 1393 w 2153"/>
                <a:gd name="T63" fmla="*/ 600 h 1930"/>
                <a:gd name="T64" fmla="*/ 1699 w 2153"/>
                <a:gd name="T65" fmla="*/ 757 h 1930"/>
                <a:gd name="T66" fmla="*/ 1465 w 2153"/>
                <a:gd name="T67" fmla="*/ 468 h 1930"/>
                <a:gd name="T68" fmla="*/ 1322 w 2153"/>
                <a:gd name="T69" fmla="*/ 191 h 1930"/>
                <a:gd name="T70" fmla="*/ 1189 w 2153"/>
                <a:gd name="T71" fmla="*/ 0 h 1930"/>
                <a:gd name="T72" fmla="*/ 1381 w 2153"/>
                <a:gd name="T73" fmla="*/ 215 h 1930"/>
                <a:gd name="T74" fmla="*/ 1531 w 2153"/>
                <a:gd name="T75" fmla="*/ 492 h 1930"/>
                <a:gd name="T76" fmla="*/ 1795 w 2153"/>
                <a:gd name="T77" fmla="*/ 817 h 1930"/>
                <a:gd name="T78" fmla="*/ 1898 w 2153"/>
                <a:gd name="T79" fmla="*/ 865 h 1930"/>
                <a:gd name="T80" fmla="*/ 1898 w 2153"/>
                <a:gd name="T81" fmla="*/ 865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392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92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040D4-5EA3-4D96-BEAF-D1F5E2B03EC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95309-7182-4166-9907-88C1E6AC5E7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BD0F3-3F1C-4D6F-A0F3-68B2721463E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EBB058-8FA6-4D3E-AF6E-C5990AC0620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16E6C-EB12-46F2-BD2E-BF444C05194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FE0C1-08D9-44E6-BBD5-783DB90BB6C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3AD173-6E11-41FD-B445-26216EF7BD2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D52B06-E980-4982-ACF3-B846524AB9D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F58591-4C4D-45B9-8B65-5773E98A335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8E6571-2C18-47DA-9ABF-BA0C11BC04B5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74DCDE-B4C3-4C0C-8D7F-3FB9B44C5FC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8EA25-6789-408D-9A62-29C16813E33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12802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802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12DA4-E98D-41BD-95C6-C89A4B80073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ACFE3-1079-486C-89E9-0F929CE36179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131D42-DAC4-4DA4-BBD2-0D3027565838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9B90F-B2D8-4FD9-B414-95D8AC7DD03A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D3582-858A-4CDF-B915-3A57646CD6D9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6B7827-CB68-465E-B6D8-4C0F8914B180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C52D57-B7D9-4CE3-9671-5A3BCFE6554D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493DA5-3906-4F77-85D5-025BD6E4C4D9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DDDE70-E957-4E8B-83C0-6194A3318834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tr-TR" sz="2400">
              <a:latin typeface="Times New Roman" panose="02020603050405020304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757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pitchFamily="34" charset="0"/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04CA2220-7121-4209-BDA9-BFFD6F9DDE8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ACD831-6BE0-4595-83ED-E99BA391305E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459567-8CC8-4C68-95C0-5C398B570512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13213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3213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B1B63-6F2B-44B0-9D62-3F5F077FD0E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3585D-3971-45B9-A268-0AD31E4DAF3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CC6BDC-9391-4207-BB8D-852C8CD63EDD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4FBCBF-CFE5-4C83-88E1-D45B2E22621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1D0971-C381-4940-9F21-A5B06C3016A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CF4F7-479E-4E34-A985-8BB1EC35B8FD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A82865-B2DC-49F0-B114-C62BC72B25B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12825A-8A3F-451B-AB1F-AE158071C38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88BA4-FEB6-410D-B6C4-ECA594C574B5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72C032-3069-4F9F-A672-AEBE5F3CB55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20435C-8E1B-4825-8835-BB791B76B6E5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4328E-A018-47D5-93BE-5D45E2303826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5F1AA8-7342-4308-A734-A9BB1D915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8CAEC52-F567-4AFB-A97B-3E4A611ED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7F0496-9919-4370-8735-2E62FAD7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E7F61B-0DEC-4287-82C4-2A7ED7813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ADD51-2523-42BF-82CF-8E6E7939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32119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92132A-8E91-4729-AEFE-478BE0853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573306-4216-42F4-9559-991750B23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E8D327-0564-4FDA-85EF-C772F753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480D44-30AD-4D36-9AF3-B54020D67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BD4371-5889-414F-946B-B31FEE173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5906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D5F298-94C5-4E3D-AC2C-2EE41479B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4F6DB6-C238-48F4-81F6-40C454FEC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E69880-65F9-4953-B4B8-63CA4E21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BA979D-0F9A-4465-856E-75A0B66D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925248-EB87-4370-B2E6-3720F3936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09324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5D880E-F950-44CE-80E8-BDE880C66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3CF432-D1CD-4CD0-8797-80D6F6033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32CCAB6-59AB-4B76-80B9-250EEDCC8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A9B5BD-D78E-4C34-8CDA-8BBF885C9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F379DA4-0D7A-4137-8AFA-7DCD09250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D3FA78-AE14-4502-B9DA-29F6E8785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72141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A1D854-FD32-49B5-A1F3-F490857CD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8AF3D8E-E812-4C66-9484-3F8EC43B5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18D5716-DBC4-4819-B580-9CE431E05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FA91CF6-501A-4688-93E0-2231529E15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C8506CB-5D20-48AF-B900-49C6EEBFD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F84C730-D98A-4896-A6A8-B831075C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C43E2B7-1E2C-4D03-838C-93D539C9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CBF3424-318C-4044-B948-8516820AC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9131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CCE7BB-57FF-4DAC-B29A-2165D6D0C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C758C6B-0FE6-4ADD-BA41-9DB277F15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0F80659-F72F-4E31-9632-99D49920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344BAEC-A4C7-4EE2-9D9E-C88FB591D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48655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05BF36A-D051-4743-AAC4-41E7FD75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708DF3D-FBB4-4284-AFCE-0A772C6A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C39C4CF-690D-4686-9FCE-A06C3D88B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513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0674E9-10A3-466C-B220-F0F1F206C9F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785614-F3AA-40BB-AC58-A8B5221A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D8CE3F-61DC-43FE-BFCF-FDD31553B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FF711AC-BE17-44BB-874E-B86A7DAFF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81681F6-1365-4346-9330-59E232D46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490B361-4AD3-4176-8563-27002BD2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D925290-1FD7-401C-B233-9493B625C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96744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3931BD-BE0F-4B60-BA19-C5871A001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A9B45A9-6477-4806-8B69-205F83A1E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94C34E5-A394-4C4A-B064-B183F3424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C3DAA7E-B6D7-45DE-AD5B-87FF4AAFD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2BDB991-6E55-4DCE-B0B5-E034ECA87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E8E8C80-3C95-457E-9BE9-78FC6C649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27673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5A5FCB-88F2-470C-9C40-29FB7806E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3876504-1BEA-4845-8CD0-1F0D87B69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42AA06-A4BA-4638-BCDB-1D30A89B5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9326D5-B5B8-42C3-AD23-5BC342E7F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2A75140-01CE-48CB-80D0-B1011B08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27394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B27BA12-6380-4E2F-97D4-DA0AE29A7B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B8B1A4C-0305-4CFE-9E3F-4E0B4E70A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092A7C-62EA-4054-B105-5E63CEB49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9EF4D4-FE0B-41E6-A8B4-474A7392C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70FD272-D58A-42D6-9CD4-59975C53A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7885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5305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1866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7368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3928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40259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83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1F6608-1C37-4DDE-9149-959C8A803BE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77759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2372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411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44586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84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DD812B-2356-4BC6-9B81-D9C034A7D995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CF6677-DFE0-4B16-82B1-75F7B34633D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FBFF4-D59D-4E16-8659-FCC6F4DA973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A70D04-372E-4C3C-84CE-AE3A74099EB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C7474-7E12-44DC-9EEB-B431F017B9C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96FF98-9520-439A-8023-27AFA025612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B7894-08A0-47C4-A9C7-30C08F0027B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515D29-A4D3-4CC4-AAD3-13D18975C82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0 h 154"/>
                  <a:gd name="T2" fmla="*/ 0 w 144"/>
                  <a:gd name="T3" fmla="*/ 0 h 154"/>
                  <a:gd name="T4" fmla="*/ 0 w 144"/>
                  <a:gd name="T5" fmla="*/ 0 h 154"/>
                  <a:gd name="T6" fmla="*/ 0 w 144"/>
                  <a:gd name="T7" fmla="*/ 0 h 154"/>
                  <a:gd name="T8" fmla="*/ 0 w 144"/>
                  <a:gd name="T9" fmla="*/ 0 h 154"/>
                  <a:gd name="T10" fmla="*/ 0 w 144"/>
                  <a:gd name="T11" fmla="*/ 0 h 154"/>
                  <a:gd name="T12" fmla="*/ 0 w 144"/>
                  <a:gd name="T13" fmla="*/ 0 h 154"/>
                  <a:gd name="T14" fmla="*/ 0 w 144"/>
                  <a:gd name="T15" fmla="*/ 0 h 154"/>
                  <a:gd name="T16" fmla="*/ 0 w 144"/>
                  <a:gd name="T17" fmla="*/ 0 h 154"/>
                  <a:gd name="T18" fmla="*/ 0 w 144"/>
                  <a:gd name="T19" fmla="*/ 0 h 154"/>
                  <a:gd name="T20" fmla="*/ 0 w 144"/>
                  <a:gd name="T21" fmla="*/ 0 h 154"/>
                  <a:gd name="T22" fmla="*/ 0 w 144"/>
                  <a:gd name="T23" fmla="*/ 0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</p:grpSp>
      <p:sp>
        <p:nvSpPr>
          <p:cNvPr id="8207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8207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fld id="{634A6256-E113-4F0B-98E3-3F9BC8FBCA4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26C96-833D-4AE3-90FD-BC531B90912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FEA48F-6E03-4BA5-B06B-9026793452F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A5D920-EFBB-4940-975F-0B5883477BC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54AB5-C39C-4FDD-AF7D-CDE00306DF2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359663-071B-40B2-9C77-0A606F20139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2B85F-051F-4179-B2E7-1EA49400F28D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4F459D-53CE-4B70-9577-D5CD74BA6A3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E4B1C9-EDF3-42E3-834F-27C37A3695B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3B223-2ABD-42A4-A88A-33C8D38EE17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52D8F-BD30-4DC4-A499-96A6646D126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9C965-87B0-46A8-B594-A7727455D39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891 h 2182"/>
                <a:gd name="T4" fmla="*/ 7782 w 4897"/>
                <a:gd name="T5" fmla="*/ 891 h 2182"/>
                <a:gd name="T6" fmla="*/ 778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8500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8500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1677A-ECB5-47B7-A39B-76F2050A9B3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358115-37AC-4E03-98EA-2EA8A2E9FE5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457268-8C64-4628-918A-64B5797CB14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EC0287-84BD-4A06-803D-DC1572056C0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B64995-E704-4EA7-853B-CB2780DA615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DE2EE5-C569-48D2-B8A9-0433EF86AEC5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26378A-37C0-4179-B78C-6A0A1CEA113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3450F-48E6-4E60-B5CD-4C15F9C34926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B64D7-AB1D-43AB-8B0A-8B870B2A6AA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B78697-C7D0-41C8-8DF9-C595B336D79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348DCE-7584-432B-8BDC-150E349573E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964E57-BE33-4924-82E9-96EE41FD713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88282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88283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2D0E4-6B5A-4DB7-A467-6AACDA6498B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6FD8FF-2869-4E96-87F7-16AED5152517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C09DEE-9E55-42DD-BF42-C0F1BA264C54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86580-B036-4202-B72F-EBC94E97515E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9FBFD-9340-44B2-A774-151AA89529EE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6AA9C7-20BF-4473-91C6-0D9118892EC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94E6C-CADC-4C6B-B131-2A01FBA2A142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9519B-CE79-401D-A048-0DBB5496B568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EB0EE0-AC00-4C79-9E7C-72A6E52695E0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DAB910-2145-447C-9791-D615E5BA98FD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0F82E3-22FF-4306-8DEA-2D80A809671A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A7636-796D-4216-992D-8E5263274147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389 w 6027"/>
                <a:gd name="T1" fmla="*/ 32 h 2296"/>
                <a:gd name="T2" fmla="*/ 0 w 6027"/>
                <a:gd name="T3" fmla="*/ 32 h 2296"/>
                <a:gd name="T4" fmla="*/ 0 w 6027"/>
                <a:gd name="T5" fmla="*/ 0 h 2296"/>
                <a:gd name="T6" fmla="*/ 4389 w 6027"/>
                <a:gd name="T7" fmla="*/ 0 h 2296"/>
                <a:gd name="T8" fmla="*/ 4389 w 6027"/>
                <a:gd name="T9" fmla="*/ 32 h 2296"/>
                <a:gd name="T10" fmla="*/ 4389 w 6027"/>
                <a:gd name="T11" fmla="*/ 32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9 h 353"/>
                  <a:gd name="T4" fmla="*/ 24 w 186"/>
                  <a:gd name="T5" fmla="*/ 67 h 353"/>
                  <a:gd name="T6" fmla="*/ 18 w 186"/>
                  <a:gd name="T7" fmla="*/ 145 h 353"/>
                  <a:gd name="T8" fmla="*/ 42 w 186"/>
                  <a:gd name="T9" fmla="*/ 251 h 353"/>
                  <a:gd name="T10" fmla="*/ 48 w 186"/>
                  <a:gd name="T11" fmla="*/ 356 h 353"/>
                  <a:gd name="T12" fmla="*/ 0 w 186"/>
                  <a:gd name="T13" fmla="*/ 777 h 353"/>
                  <a:gd name="T14" fmla="*/ 54 w 186"/>
                  <a:gd name="T15" fmla="*/ 514 h 353"/>
                  <a:gd name="T16" fmla="*/ 84 w 186"/>
                  <a:gd name="T17" fmla="*/ 474 h 353"/>
                  <a:gd name="T18" fmla="*/ 126 w 186"/>
                  <a:gd name="T19" fmla="*/ 278 h 353"/>
                  <a:gd name="T20" fmla="*/ 144 w 186"/>
                  <a:gd name="T21" fmla="*/ 263 h 353"/>
                  <a:gd name="T22" fmla="*/ 144 w 186"/>
                  <a:gd name="T23" fmla="*/ 198 h 353"/>
                  <a:gd name="T24" fmla="*/ 186 w 186"/>
                  <a:gd name="T25" fmla="*/ 145 h 353"/>
                  <a:gd name="T26" fmla="*/ 162 w 186"/>
                  <a:gd name="T27" fmla="*/ 131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3 h 66"/>
                  <a:gd name="T8" fmla="*/ 6 w 155"/>
                  <a:gd name="T9" fmla="*/ 39 h 66"/>
                  <a:gd name="T10" fmla="*/ 0 w 155"/>
                  <a:gd name="T11" fmla="*/ 54 h 66"/>
                  <a:gd name="T12" fmla="*/ 78 w 155"/>
                  <a:gd name="T13" fmla="*/ 132 h 66"/>
                  <a:gd name="T14" fmla="*/ 96 w 155"/>
                  <a:gd name="T15" fmla="*/ 93 h 66"/>
                  <a:gd name="T16" fmla="*/ 155 w 155"/>
                  <a:gd name="T17" fmla="*/ 147 h 66"/>
                  <a:gd name="T18" fmla="*/ 126 w 155"/>
                  <a:gd name="T19" fmla="*/ 5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83 h 72"/>
                  <a:gd name="T2" fmla="*/ 0 w 42"/>
                  <a:gd name="T3" fmla="*/ 42 h 72"/>
                  <a:gd name="T4" fmla="*/ 12 w 42"/>
                  <a:gd name="T5" fmla="*/ 14 h 72"/>
                  <a:gd name="T6" fmla="*/ 0 w 42"/>
                  <a:gd name="T7" fmla="*/ 14 h 72"/>
                  <a:gd name="T8" fmla="*/ 12 w 42"/>
                  <a:gd name="T9" fmla="*/ 14 h 72"/>
                  <a:gd name="T10" fmla="*/ 24 w 42"/>
                  <a:gd name="T11" fmla="*/ 14 h 72"/>
                  <a:gd name="T12" fmla="*/ 36 w 42"/>
                  <a:gd name="T13" fmla="*/ 14 h 72"/>
                  <a:gd name="T14" fmla="*/ 42 w 42"/>
                  <a:gd name="T15" fmla="*/ 0 h 72"/>
                  <a:gd name="T16" fmla="*/ 30 w 42"/>
                  <a:gd name="T17" fmla="*/ 42 h 72"/>
                  <a:gd name="T18" fmla="*/ 42 w 42"/>
                  <a:gd name="T19" fmla="*/ 111 h 72"/>
                  <a:gd name="T20" fmla="*/ 12 w 42"/>
                  <a:gd name="T21" fmla="*/ 163 h 72"/>
                  <a:gd name="T22" fmla="*/ 6 w 42"/>
                  <a:gd name="T23" fmla="*/ 83 h 72"/>
                  <a:gd name="T24" fmla="*/ 6 w 42"/>
                  <a:gd name="T25" fmla="*/ 83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7 h 287"/>
                <a:gd name="T4" fmla="*/ 66 w 365"/>
                <a:gd name="T5" fmla="*/ 122 h 287"/>
                <a:gd name="T6" fmla="*/ 143 w 365"/>
                <a:gd name="T7" fmla="*/ 201 h 287"/>
                <a:gd name="T8" fmla="*/ 191 w 365"/>
                <a:gd name="T9" fmla="*/ 183 h 287"/>
                <a:gd name="T10" fmla="*/ 341 w 365"/>
                <a:gd name="T11" fmla="*/ 315 h 287"/>
                <a:gd name="T12" fmla="*/ 305 w 365"/>
                <a:gd name="T13" fmla="*/ 192 h 287"/>
                <a:gd name="T14" fmla="*/ 365 w 365"/>
                <a:gd name="T15" fmla="*/ 146 h 287"/>
                <a:gd name="T16" fmla="*/ 359 w 365"/>
                <a:gd name="T17" fmla="*/ 140 h 287"/>
                <a:gd name="T18" fmla="*/ 335 w 365"/>
                <a:gd name="T19" fmla="*/ 128 h 287"/>
                <a:gd name="T20" fmla="*/ 299 w 365"/>
                <a:gd name="T21" fmla="*/ 97 h 287"/>
                <a:gd name="T22" fmla="*/ 257 w 365"/>
                <a:gd name="T23" fmla="*/ 79 h 287"/>
                <a:gd name="T24" fmla="*/ 215 w 365"/>
                <a:gd name="T25" fmla="*/ 61 h 287"/>
                <a:gd name="T26" fmla="*/ 173 w 365"/>
                <a:gd name="T27" fmla="*/ 43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7 h 60"/>
                <a:gd name="T16" fmla="*/ 65 w 71"/>
                <a:gd name="T17" fmla="*/ 49 h 60"/>
                <a:gd name="T18" fmla="*/ 71 w 71"/>
                <a:gd name="T19" fmla="*/ 61 h 60"/>
                <a:gd name="T20" fmla="*/ 71 w 71"/>
                <a:gd name="T21" fmla="*/ 67 h 60"/>
                <a:gd name="T22" fmla="*/ 59 w 71"/>
                <a:gd name="T23" fmla="*/ 61 h 60"/>
                <a:gd name="T24" fmla="*/ 47 w 71"/>
                <a:gd name="T25" fmla="*/ 49 h 60"/>
                <a:gd name="T26" fmla="*/ 23 w 71"/>
                <a:gd name="T27" fmla="*/ 37 h 60"/>
                <a:gd name="T28" fmla="*/ 23 w 71"/>
                <a:gd name="T29" fmla="*/ 43 h 60"/>
                <a:gd name="T30" fmla="*/ 18 w 71"/>
                <a:gd name="T31" fmla="*/ 49 h 60"/>
                <a:gd name="T32" fmla="*/ 12 w 71"/>
                <a:gd name="T33" fmla="*/ 55 h 60"/>
                <a:gd name="T34" fmla="*/ 6 w 71"/>
                <a:gd name="T35" fmla="*/ 55 h 60"/>
                <a:gd name="T36" fmla="*/ 6 w 71"/>
                <a:gd name="T37" fmla="*/ 55 h 60"/>
                <a:gd name="T38" fmla="*/ 6 w 71"/>
                <a:gd name="T39" fmla="*/ 43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1 h 162"/>
                <a:gd name="T10" fmla="*/ 96 w 161"/>
                <a:gd name="T11" fmla="*/ 67 h 162"/>
                <a:gd name="T12" fmla="*/ 102 w 161"/>
                <a:gd name="T13" fmla="*/ 79 h 162"/>
                <a:gd name="T14" fmla="*/ 108 w 161"/>
                <a:gd name="T15" fmla="*/ 91 h 162"/>
                <a:gd name="T16" fmla="*/ 120 w 161"/>
                <a:gd name="T17" fmla="*/ 103 h 162"/>
                <a:gd name="T18" fmla="*/ 143 w 161"/>
                <a:gd name="T19" fmla="*/ 121 h 162"/>
                <a:gd name="T20" fmla="*/ 155 w 161"/>
                <a:gd name="T21" fmla="*/ 152 h 162"/>
                <a:gd name="T22" fmla="*/ 161 w 161"/>
                <a:gd name="T23" fmla="*/ 170 h 162"/>
                <a:gd name="T24" fmla="*/ 161 w 161"/>
                <a:gd name="T25" fmla="*/ 176 h 162"/>
                <a:gd name="T26" fmla="*/ 96 w 161"/>
                <a:gd name="T27" fmla="*/ 109 h 162"/>
                <a:gd name="T28" fmla="*/ 30 w 161"/>
                <a:gd name="T29" fmla="*/ 61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7 h 60"/>
                <a:gd name="T4" fmla="*/ 41 w 59"/>
                <a:gd name="T5" fmla="*/ 43 h 60"/>
                <a:gd name="T6" fmla="*/ 47 w 59"/>
                <a:gd name="T7" fmla="*/ 49 h 60"/>
                <a:gd name="T8" fmla="*/ 53 w 59"/>
                <a:gd name="T9" fmla="*/ 61 h 60"/>
                <a:gd name="T10" fmla="*/ 53 w 59"/>
                <a:gd name="T11" fmla="*/ 67 h 60"/>
                <a:gd name="T12" fmla="*/ 47 w 59"/>
                <a:gd name="T13" fmla="*/ 61 h 60"/>
                <a:gd name="T14" fmla="*/ 35 w 59"/>
                <a:gd name="T15" fmla="*/ 55 h 60"/>
                <a:gd name="T16" fmla="*/ 23 w 59"/>
                <a:gd name="T17" fmla="*/ 43 h 60"/>
                <a:gd name="T18" fmla="*/ 17 w 59"/>
                <a:gd name="T19" fmla="*/ 37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3 h 204"/>
                <a:gd name="T2" fmla="*/ 245 w 245"/>
                <a:gd name="T3" fmla="*/ 49 h 204"/>
                <a:gd name="T4" fmla="*/ 209 w 245"/>
                <a:gd name="T5" fmla="*/ 91 h 204"/>
                <a:gd name="T6" fmla="*/ 143 w 245"/>
                <a:gd name="T7" fmla="*/ 146 h 204"/>
                <a:gd name="T8" fmla="*/ 167 w 245"/>
                <a:gd name="T9" fmla="*/ 170 h 204"/>
                <a:gd name="T10" fmla="*/ 179 w 245"/>
                <a:gd name="T11" fmla="*/ 225 h 204"/>
                <a:gd name="T12" fmla="*/ 77 w 245"/>
                <a:gd name="T13" fmla="*/ 146 h 204"/>
                <a:gd name="T14" fmla="*/ 47 w 245"/>
                <a:gd name="T15" fmla="*/ 91 h 204"/>
                <a:gd name="T16" fmla="*/ 89 w 245"/>
                <a:gd name="T17" fmla="*/ 73 h 204"/>
                <a:gd name="T18" fmla="*/ 59 w 245"/>
                <a:gd name="T19" fmla="*/ 43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3 h 204"/>
                <a:gd name="T50" fmla="*/ 233 w 245"/>
                <a:gd name="T51" fmla="*/ 43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9423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9423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7A0AC9-FC9A-433C-BEF3-EDE01A1E6DC5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4AB4E2-0A52-4AC0-AD94-8C06475ED5A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DACD8B-C02F-42F3-9543-9124711B15C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F4D70C-C3F5-4818-B8BE-8E99FDC34F5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0826CF-C68C-4BEF-A415-61B977A21F2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5FB4F1-FD96-48FA-A77B-E4BC29A1218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F73E81-FC2A-44CD-93A1-B7EE263E810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F2F54-0264-4FE5-A5B6-AFAF1716272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F69376-957D-4F09-AEAA-A20CADAB4AD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35376-2EF9-4E08-BAFE-C35886A62B9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DCF398-36AB-4DA7-B181-968F258EA98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F1A6B8-87E9-416A-B143-C230F18771A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tr-T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tr-T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tr-T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</p:grpSp>
      <p:sp>
        <p:nvSpPr>
          <p:cNvPr id="11469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1470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A3662-332B-4C18-8EBE-73B79C20E59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CC3B67-411C-476D-ACF0-EA791C9F908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48D66-7606-4131-BD6D-83375BA794B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3CCD1-F606-46D7-BDF5-0718F85C5E7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315F78-C195-48CE-A0B5-1505C9DF021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610AF-15ED-4070-A692-E45321A3151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7CC8E8-8357-4728-A687-60BEF1A860B6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3D20D5-3B3F-4E3E-AF59-5B213070A03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5419AA-80FD-4A0E-A31E-430120687F4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010599-6BFD-4CE0-9BE4-54774971AE9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AAAEF3-3ABF-48BF-B6F2-20926724ECB6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972CE-D280-4757-910E-3007BDE762D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9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16 w 3271"/>
                    <a:gd name="T1" fmla="*/ 1990 h 3075"/>
                    <a:gd name="T2" fmla="*/ 193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16 w 3271"/>
                    <a:gd name="T13" fmla="*/ 216 h 3075"/>
                    <a:gd name="T14" fmla="*/ 522 w 3271"/>
                    <a:gd name="T15" fmla="*/ 42 h 3075"/>
                    <a:gd name="T16" fmla="*/ 912 w 3271"/>
                    <a:gd name="T17" fmla="*/ 6 h 3075"/>
                    <a:gd name="T18" fmla="*/ 1362 w 3271"/>
                    <a:gd name="T19" fmla="*/ 102 h 3075"/>
                    <a:gd name="T20" fmla="*/ 1848 w 3271"/>
                    <a:gd name="T21" fmla="*/ 324 h 3075"/>
                    <a:gd name="T22" fmla="*/ 2321 w 3271"/>
                    <a:gd name="T23" fmla="*/ 659 h 3075"/>
                    <a:gd name="T24" fmla="*/ 2830 w 3271"/>
                    <a:gd name="T25" fmla="*/ 1187 h 3075"/>
                    <a:gd name="T26" fmla="*/ 3152 w 3271"/>
                    <a:gd name="T27" fmla="*/ 1702 h 3075"/>
                    <a:gd name="T28" fmla="*/ 3275 w 3271"/>
                    <a:gd name="T29" fmla="*/ 2008 h 3075"/>
                    <a:gd name="T30" fmla="*/ 3329 w 3271"/>
                    <a:gd name="T31" fmla="*/ 2302 h 3075"/>
                    <a:gd name="T32" fmla="*/ 3323 w 3271"/>
                    <a:gd name="T33" fmla="*/ 2565 h 3075"/>
                    <a:gd name="T34" fmla="*/ 3257 w 3271"/>
                    <a:gd name="T35" fmla="*/ 2781 h 3075"/>
                    <a:gd name="T36" fmla="*/ 3133 w 3271"/>
                    <a:gd name="T37" fmla="*/ 2961 h 3075"/>
                    <a:gd name="T38" fmla="*/ 2981 w 3271"/>
                    <a:gd name="T39" fmla="*/ 3075 h 3075"/>
                    <a:gd name="T40" fmla="*/ 3133 w 3271"/>
                    <a:gd name="T41" fmla="*/ 2967 h 3075"/>
                    <a:gd name="T42" fmla="*/ 3263 w 3271"/>
                    <a:gd name="T43" fmla="*/ 2787 h 3075"/>
                    <a:gd name="T44" fmla="*/ 3329 w 3271"/>
                    <a:gd name="T45" fmla="*/ 2565 h 3075"/>
                    <a:gd name="T46" fmla="*/ 3335 w 3271"/>
                    <a:gd name="T47" fmla="*/ 2302 h 3075"/>
                    <a:gd name="T48" fmla="*/ 3281 w 3271"/>
                    <a:gd name="T49" fmla="*/ 2008 h 3075"/>
                    <a:gd name="T50" fmla="*/ 3159 w 3271"/>
                    <a:gd name="T51" fmla="*/ 1702 h 3075"/>
                    <a:gd name="T52" fmla="*/ 2837 w 3271"/>
                    <a:gd name="T53" fmla="*/ 1181 h 3075"/>
                    <a:gd name="T54" fmla="*/ 2327 w 3271"/>
                    <a:gd name="T55" fmla="*/ 653 h 3075"/>
                    <a:gd name="T56" fmla="*/ 1848 w 3271"/>
                    <a:gd name="T57" fmla="*/ 318 h 3075"/>
                    <a:gd name="T58" fmla="*/ 1362 w 3271"/>
                    <a:gd name="T59" fmla="*/ 96 h 3075"/>
                    <a:gd name="T60" fmla="*/ 912 w 3271"/>
                    <a:gd name="T61" fmla="*/ 0 h 3075"/>
                    <a:gd name="T62" fmla="*/ 516 w 3271"/>
                    <a:gd name="T63" fmla="*/ 36 h 3075"/>
                    <a:gd name="T64" fmla="*/ 211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7 w 3271"/>
                    <a:gd name="T75" fmla="*/ 1474 h 3075"/>
                    <a:gd name="T76" fmla="*/ 360 w 3271"/>
                    <a:gd name="T77" fmla="*/ 1786 h 3075"/>
                    <a:gd name="T78" fmla="*/ 870 w 3271"/>
                    <a:gd name="T79" fmla="*/ 2380 h 3075"/>
                    <a:gd name="T80" fmla="*/ 1272 w 3271"/>
                    <a:gd name="T81" fmla="*/ 2709 h 3075"/>
                    <a:gd name="T82" fmla="*/ 1691 w 3271"/>
                    <a:gd name="T83" fmla="*/ 2961 h 3075"/>
                    <a:gd name="T84" fmla="*/ 1979 w 3271"/>
                    <a:gd name="T85" fmla="*/ 3075 h 3075"/>
                    <a:gd name="T86" fmla="*/ 1560 w 3271"/>
                    <a:gd name="T87" fmla="*/ 2889 h 3075"/>
                    <a:gd name="T88" fmla="*/ 1139 w 3271"/>
                    <a:gd name="T89" fmla="*/ 2607 h 3075"/>
                    <a:gd name="T90" fmla="*/ 870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3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4030 w 3952"/>
                      <a:gd name="T1" fmla="*/ 2860 h 3501"/>
                      <a:gd name="T2" fmla="*/ 3994 w 3952"/>
                      <a:gd name="T3" fmla="*/ 2614 h 3501"/>
                      <a:gd name="T4" fmla="*/ 3923 w 3952"/>
                      <a:gd name="T5" fmla="*/ 2368 h 3501"/>
                      <a:gd name="T6" fmla="*/ 3809 w 3952"/>
                      <a:gd name="T7" fmla="*/ 2110 h 3501"/>
                      <a:gd name="T8" fmla="*/ 3670 w 3952"/>
                      <a:gd name="T9" fmla="*/ 1853 h 3501"/>
                      <a:gd name="T10" fmla="*/ 3506 w 3952"/>
                      <a:gd name="T11" fmla="*/ 1595 h 3501"/>
                      <a:gd name="T12" fmla="*/ 3311 w 3952"/>
                      <a:gd name="T13" fmla="*/ 1343 h 3501"/>
                      <a:gd name="T14" fmla="*/ 3088 w 3952"/>
                      <a:gd name="T15" fmla="*/ 1103 h 3501"/>
                      <a:gd name="T16" fmla="*/ 2777 w 3952"/>
                      <a:gd name="T17" fmla="*/ 815 h 3501"/>
                      <a:gd name="T18" fmla="*/ 2381 w 3952"/>
                      <a:gd name="T19" fmla="*/ 522 h 3501"/>
                      <a:gd name="T20" fmla="*/ 1985 w 3952"/>
                      <a:gd name="T21" fmla="*/ 288 h 3501"/>
                      <a:gd name="T22" fmla="*/ 1590 w 3952"/>
                      <a:gd name="T23" fmla="*/ 126 h 3501"/>
                      <a:gd name="T24" fmla="*/ 1212 w 3952"/>
                      <a:gd name="T25" fmla="*/ 24 h 3501"/>
                      <a:gd name="T26" fmla="*/ 858 w 3952"/>
                      <a:gd name="T27" fmla="*/ 0 h 3501"/>
                      <a:gd name="T28" fmla="*/ 540 w 3952"/>
                      <a:gd name="T29" fmla="*/ 48 h 3501"/>
                      <a:gd name="T30" fmla="*/ 270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76 w 3952"/>
                      <a:gd name="T39" fmla="*/ 174 h 3501"/>
                      <a:gd name="T40" fmla="*/ 540 w 3952"/>
                      <a:gd name="T41" fmla="*/ 48 h 3501"/>
                      <a:gd name="T42" fmla="*/ 858 w 3952"/>
                      <a:gd name="T43" fmla="*/ 6 h 3501"/>
                      <a:gd name="T44" fmla="*/ 1212 w 3952"/>
                      <a:gd name="T45" fmla="*/ 30 h 3501"/>
                      <a:gd name="T46" fmla="*/ 1590 w 3952"/>
                      <a:gd name="T47" fmla="*/ 132 h 3501"/>
                      <a:gd name="T48" fmla="*/ 1985 w 3952"/>
                      <a:gd name="T49" fmla="*/ 294 h 3501"/>
                      <a:gd name="T50" fmla="*/ 2381 w 3952"/>
                      <a:gd name="T51" fmla="*/ 528 h 3501"/>
                      <a:gd name="T52" fmla="*/ 2771 w 3952"/>
                      <a:gd name="T53" fmla="*/ 821 h 3501"/>
                      <a:gd name="T54" fmla="*/ 3196 w 3952"/>
                      <a:gd name="T55" fmla="*/ 1223 h 3501"/>
                      <a:gd name="T56" fmla="*/ 3406 w 3952"/>
                      <a:gd name="T57" fmla="*/ 1469 h 3501"/>
                      <a:gd name="T58" fmla="*/ 3587 w 3952"/>
                      <a:gd name="T59" fmla="*/ 1727 h 3501"/>
                      <a:gd name="T60" fmla="*/ 3742 w 3952"/>
                      <a:gd name="T61" fmla="*/ 1984 h 3501"/>
                      <a:gd name="T62" fmla="*/ 3868 w 3952"/>
                      <a:gd name="T63" fmla="*/ 2236 h 3501"/>
                      <a:gd name="T64" fmla="*/ 3959 w 3952"/>
                      <a:gd name="T65" fmla="*/ 2494 h 3501"/>
                      <a:gd name="T66" fmla="*/ 4018 w 3952"/>
                      <a:gd name="T67" fmla="*/ 2740 h 3501"/>
                      <a:gd name="T68" fmla="*/ 4036 w 3952"/>
                      <a:gd name="T69" fmla="*/ 2973 h 3501"/>
                      <a:gd name="T70" fmla="*/ 4006 w 3952"/>
                      <a:gd name="T71" fmla="*/ 3255 h 3501"/>
                      <a:gd name="T72" fmla="*/ 3917 w 3952"/>
                      <a:gd name="T73" fmla="*/ 3501 h 3501"/>
                      <a:gd name="T74" fmla="*/ 3970 w 3952"/>
                      <a:gd name="T75" fmla="*/ 3387 h 3501"/>
                      <a:gd name="T76" fmla="*/ 4030 w 3952"/>
                      <a:gd name="T77" fmla="*/ 3123 h 3501"/>
                      <a:gd name="T78" fmla="*/ 4036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90 w 3791"/>
                      <a:gd name="T1" fmla="*/ 2416 h 3363"/>
                      <a:gd name="T2" fmla="*/ 426 w 3791"/>
                      <a:gd name="T3" fmla="*/ 2062 h 3363"/>
                      <a:gd name="T4" fmla="*/ 222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46 w 3791"/>
                      <a:gd name="T15" fmla="*/ 246 h 3363"/>
                      <a:gd name="T16" fmla="*/ 594 w 3791"/>
                      <a:gd name="T17" fmla="*/ 48 h 3363"/>
                      <a:gd name="T18" fmla="*/ 1049 w 3791"/>
                      <a:gd name="T19" fmla="*/ 6 h 3363"/>
                      <a:gd name="T20" fmla="*/ 1578 w 3791"/>
                      <a:gd name="T21" fmla="*/ 120 h 3363"/>
                      <a:gd name="T22" fmla="*/ 2136 w 3791"/>
                      <a:gd name="T23" fmla="*/ 378 h 3363"/>
                      <a:gd name="T24" fmla="*/ 2687 w 3791"/>
                      <a:gd name="T25" fmla="*/ 773 h 3363"/>
                      <a:gd name="T26" fmla="*/ 3185 w 3791"/>
                      <a:gd name="T27" fmla="*/ 1265 h 3363"/>
                      <a:gd name="T28" fmla="*/ 3455 w 3791"/>
                      <a:gd name="T29" fmla="*/ 1625 h 3363"/>
                      <a:gd name="T30" fmla="*/ 3661 w 3791"/>
                      <a:gd name="T31" fmla="*/ 1984 h 3363"/>
                      <a:gd name="T32" fmla="*/ 3803 w 3791"/>
                      <a:gd name="T33" fmla="*/ 2344 h 3363"/>
                      <a:gd name="T34" fmla="*/ 3869 w 3791"/>
                      <a:gd name="T35" fmla="*/ 2686 h 3363"/>
                      <a:gd name="T36" fmla="*/ 3833 w 3791"/>
                      <a:gd name="T37" fmla="*/ 3105 h 3363"/>
                      <a:gd name="T38" fmla="*/ 3712 w 3791"/>
                      <a:gd name="T39" fmla="*/ 3363 h 3363"/>
                      <a:gd name="T40" fmla="*/ 3863 w 3791"/>
                      <a:gd name="T41" fmla="*/ 2967 h 3363"/>
                      <a:gd name="T42" fmla="*/ 3875 w 3791"/>
                      <a:gd name="T43" fmla="*/ 2794 h 3363"/>
                      <a:gd name="T44" fmla="*/ 3833 w 3791"/>
                      <a:gd name="T45" fmla="*/ 2458 h 3363"/>
                      <a:gd name="T46" fmla="*/ 3719 w 3791"/>
                      <a:gd name="T47" fmla="*/ 2104 h 3363"/>
                      <a:gd name="T48" fmla="*/ 3533 w 3791"/>
                      <a:gd name="T49" fmla="*/ 1739 h 3363"/>
                      <a:gd name="T50" fmla="*/ 3281 w 3791"/>
                      <a:gd name="T51" fmla="*/ 1385 h 3363"/>
                      <a:gd name="T52" fmla="*/ 2867 w 3791"/>
                      <a:gd name="T53" fmla="*/ 929 h 3363"/>
                      <a:gd name="T54" fmla="*/ 2321 w 3791"/>
                      <a:gd name="T55" fmla="*/ 492 h 3363"/>
                      <a:gd name="T56" fmla="*/ 1760 w 3791"/>
                      <a:gd name="T57" fmla="*/ 192 h 3363"/>
                      <a:gd name="T58" fmla="*/ 1218 w 3791"/>
                      <a:gd name="T59" fmla="*/ 24 h 3363"/>
                      <a:gd name="T60" fmla="*/ 731 w 3791"/>
                      <a:gd name="T61" fmla="*/ 12 h 3363"/>
                      <a:gd name="T62" fmla="*/ 342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8 w 3791"/>
                      <a:gd name="T73" fmla="*/ 1583 h 3363"/>
                      <a:gd name="T74" fmla="*/ 348 w 3791"/>
                      <a:gd name="T75" fmla="*/ 1942 h 3363"/>
                      <a:gd name="T76" fmla="*/ 594 w 3791"/>
                      <a:gd name="T77" fmla="*/ 2302 h 3363"/>
                      <a:gd name="T78" fmla="*/ 1008 w 3791"/>
                      <a:gd name="T79" fmla="*/ 2758 h 3363"/>
                      <a:gd name="T80" fmla="*/ 1631 w 3791"/>
                      <a:gd name="T81" fmla="*/ 3237 h 3363"/>
                      <a:gd name="T82" fmla="*/ 1631 w 3791"/>
                      <a:gd name="T83" fmla="*/ 3237 h 3363"/>
                      <a:gd name="T84" fmla="*/ 1014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52 w 3527"/>
                      <a:gd name="T1" fmla="*/ 2146 h 3225"/>
                      <a:gd name="T2" fmla="*/ 324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24 w 3527"/>
                      <a:gd name="T15" fmla="*/ 150 h 3225"/>
                      <a:gd name="T16" fmla="*/ 683 w 3527"/>
                      <a:gd name="T17" fmla="*/ 12 h 3225"/>
                      <a:gd name="T18" fmla="*/ 1136 w 3527"/>
                      <a:gd name="T19" fmla="*/ 24 h 3225"/>
                      <a:gd name="T20" fmla="*/ 1643 w 3527"/>
                      <a:gd name="T21" fmla="*/ 174 h 3225"/>
                      <a:gd name="T22" fmla="*/ 2165 w 3527"/>
                      <a:gd name="T23" fmla="*/ 456 h 3225"/>
                      <a:gd name="T24" fmla="*/ 2669 w 3527"/>
                      <a:gd name="T25" fmla="*/ 857 h 3225"/>
                      <a:gd name="T26" fmla="*/ 3143 w 3527"/>
                      <a:gd name="T27" fmla="*/ 1391 h 3225"/>
                      <a:gd name="T28" fmla="*/ 3346 w 3527"/>
                      <a:gd name="T29" fmla="*/ 1726 h 3225"/>
                      <a:gd name="T30" fmla="*/ 3503 w 3527"/>
                      <a:gd name="T31" fmla="*/ 2062 h 3225"/>
                      <a:gd name="T32" fmla="*/ 3586 w 3527"/>
                      <a:gd name="T33" fmla="*/ 2386 h 3225"/>
                      <a:gd name="T34" fmla="*/ 3598 w 3527"/>
                      <a:gd name="T35" fmla="*/ 2680 h 3225"/>
                      <a:gd name="T36" fmla="*/ 3551 w 3527"/>
                      <a:gd name="T37" fmla="*/ 2931 h 3225"/>
                      <a:gd name="T38" fmla="*/ 3436 w 3527"/>
                      <a:gd name="T39" fmla="*/ 3141 h 3225"/>
                      <a:gd name="T40" fmla="*/ 3352 w 3527"/>
                      <a:gd name="T41" fmla="*/ 3225 h 3225"/>
                      <a:gd name="T42" fmla="*/ 3383 w 3527"/>
                      <a:gd name="T43" fmla="*/ 3201 h 3225"/>
                      <a:gd name="T44" fmla="*/ 3521 w 3527"/>
                      <a:gd name="T45" fmla="*/ 3009 h 3225"/>
                      <a:gd name="T46" fmla="*/ 3592 w 3527"/>
                      <a:gd name="T47" fmla="*/ 2769 h 3225"/>
                      <a:gd name="T48" fmla="*/ 3598 w 3527"/>
                      <a:gd name="T49" fmla="*/ 2488 h 3225"/>
                      <a:gd name="T50" fmla="*/ 3539 w 3527"/>
                      <a:gd name="T51" fmla="*/ 2170 h 3225"/>
                      <a:gd name="T52" fmla="*/ 3409 w 3527"/>
                      <a:gd name="T53" fmla="*/ 1834 h 3225"/>
                      <a:gd name="T54" fmla="*/ 3215 w 3527"/>
                      <a:gd name="T55" fmla="*/ 1499 h 3225"/>
                      <a:gd name="T56" fmla="*/ 2879 w 3527"/>
                      <a:gd name="T57" fmla="*/ 1061 h 3225"/>
                      <a:gd name="T58" fmla="*/ 2333 w 3527"/>
                      <a:gd name="T59" fmla="*/ 575 h 3225"/>
                      <a:gd name="T60" fmla="*/ 1817 w 3527"/>
                      <a:gd name="T61" fmla="*/ 252 h 3225"/>
                      <a:gd name="T62" fmla="*/ 1301 w 3527"/>
                      <a:gd name="T63" fmla="*/ 60 h 3225"/>
                      <a:gd name="T64" fmla="*/ 828 w 3527"/>
                      <a:gd name="T65" fmla="*/ 0 h 3225"/>
                      <a:gd name="T66" fmla="*/ 425 w 3527"/>
                      <a:gd name="T67" fmla="*/ 84 h 3225"/>
                      <a:gd name="T68" fmla="*/ 174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8 w 3527"/>
                      <a:gd name="T79" fmla="*/ 1708 h 3225"/>
                      <a:gd name="T80" fmla="*/ 461 w 3527"/>
                      <a:gd name="T81" fmla="*/ 2038 h 3225"/>
                      <a:gd name="T82" fmla="*/ 935 w 3527"/>
                      <a:gd name="T83" fmla="*/ 2572 h 3225"/>
                      <a:gd name="T84" fmla="*/ 1283 w 3527"/>
                      <a:gd name="T85" fmla="*/ 2865 h 3225"/>
                      <a:gd name="T86" fmla="*/ 1643 w 3527"/>
                      <a:gd name="T87" fmla="*/ 3099 h 3225"/>
                      <a:gd name="T88" fmla="*/ 1895 w 3527"/>
                      <a:gd name="T89" fmla="*/ 3225 h 3225"/>
                      <a:gd name="T90" fmla="*/ 1529 w 3527"/>
                      <a:gd name="T91" fmla="*/ 3027 h 3225"/>
                      <a:gd name="T92" fmla="*/ 1170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3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336 w 4251"/>
                        <a:gd name="T1" fmla="*/ 3237 h 3794"/>
                        <a:gd name="T2" fmla="*/ 4294 w 4251"/>
                        <a:gd name="T3" fmla="*/ 2961 h 3794"/>
                        <a:gd name="T4" fmla="*/ 4211 w 4251"/>
                        <a:gd name="T5" fmla="*/ 2679 h 3794"/>
                        <a:gd name="T6" fmla="*/ 4084 w 4251"/>
                        <a:gd name="T7" fmla="*/ 2391 h 3794"/>
                        <a:gd name="T8" fmla="*/ 3929 w 4251"/>
                        <a:gd name="T9" fmla="*/ 2098 h 3794"/>
                        <a:gd name="T10" fmla="*/ 3736 w 4251"/>
                        <a:gd name="T11" fmla="*/ 1810 h 3794"/>
                        <a:gd name="T12" fmla="*/ 3515 w 4251"/>
                        <a:gd name="T13" fmla="*/ 1528 h 3794"/>
                        <a:gd name="T14" fmla="*/ 3263 w 4251"/>
                        <a:gd name="T15" fmla="*/ 1252 h 3794"/>
                        <a:gd name="T16" fmla="*/ 2921 w 4251"/>
                        <a:gd name="T17" fmla="*/ 935 h 3794"/>
                        <a:gd name="T18" fmla="*/ 2487 w 4251"/>
                        <a:gd name="T19" fmla="*/ 605 h 3794"/>
                        <a:gd name="T20" fmla="*/ 2033 w 4251"/>
                        <a:gd name="T21" fmla="*/ 341 h 3794"/>
                        <a:gd name="T22" fmla="*/ 1584 w 4251"/>
                        <a:gd name="T23" fmla="*/ 143 h 3794"/>
                        <a:gd name="T24" fmla="*/ 1145 w 4251"/>
                        <a:gd name="T25" fmla="*/ 35 h 3794"/>
                        <a:gd name="T26" fmla="*/ 755 w 4251"/>
                        <a:gd name="T27" fmla="*/ 0 h 3794"/>
                        <a:gd name="T28" fmla="*/ 408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70 w 4251"/>
                        <a:gd name="T35" fmla="*/ 101 h 3794"/>
                        <a:gd name="T36" fmla="*/ 600 w 4251"/>
                        <a:gd name="T37" fmla="*/ 18 h 3794"/>
                        <a:gd name="T38" fmla="*/ 978 w 4251"/>
                        <a:gd name="T39" fmla="*/ 18 h 3794"/>
                        <a:gd name="T40" fmla="*/ 1385 w 4251"/>
                        <a:gd name="T41" fmla="*/ 95 h 3794"/>
                        <a:gd name="T42" fmla="*/ 1820 w 4251"/>
                        <a:gd name="T43" fmla="*/ 245 h 3794"/>
                        <a:gd name="T44" fmla="*/ 2261 w 4251"/>
                        <a:gd name="T45" fmla="*/ 467 h 3794"/>
                        <a:gd name="T46" fmla="*/ 2699 w 4251"/>
                        <a:gd name="T47" fmla="*/ 761 h 3794"/>
                        <a:gd name="T48" fmla="*/ 3125 w 4251"/>
                        <a:gd name="T49" fmla="*/ 1120 h 3794"/>
                        <a:gd name="T50" fmla="*/ 3388 w 4251"/>
                        <a:gd name="T51" fmla="*/ 1390 h 3794"/>
                        <a:gd name="T52" fmla="*/ 3629 w 4251"/>
                        <a:gd name="T53" fmla="*/ 1666 h 3794"/>
                        <a:gd name="T54" fmla="*/ 3838 w 4251"/>
                        <a:gd name="T55" fmla="*/ 1954 h 3794"/>
                        <a:gd name="T56" fmla="*/ 4006 w 4251"/>
                        <a:gd name="T57" fmla="*/ 2247 h 3794"/>
                        <a:gd name="T58" fmla="*/ 4148 w 4251"/>
                        <a:gd name="T59" fmla="*/ 2535 h 3794"/>
                        <a:gd name="T60" fmla="*/ 4253 w 4251"/>
                        <a:gd name="T61" fmla="*/ 2823 h 3794"/>
                        <a:gd name="T62" fmla="*/ 4312 w 4251"/>
                        <a:gd name="T63" fmla="*/ 3105 h 3794"/>
                        <a:gd name="T64" fmla="*/ 4336 w 4251"/>
                        <a:gd name="T65" fmla="*/ 3368 h 3794"/>
                        <a:gd name="T66" fmla="*/ 4324 w 4251"/>
                        <a:gd name="T67" fmla="*/ 3590 h 3794"/>
                        <a:gd name="T68" fmla="*/ 4276 w 4251"/>
                        <a:gd name="T69" fmla="*/ 3794 h 3794"/>
                        <a:gd name="T70" fmla="*/ 4306 w 4251"/>
                        <a:gd name="T71" fmla="*/ 3692 h 3794"/>
                        <a:gd name="T72" fmla="*/ 4336 w 4251"/>
                        <a:gd name="T73" fmla="*/ 3482 h 3794"/>
                        <a:gd name="T74" fmla="*/ 4342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grpSp>
                  <p:nvGrpSpPr>
                    <p:cNvPr id="4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8 w 4108"/>
                          <a:gd name="T1" fmla="*/ 186 h 3657"/>
                          <a:gd name="T2" fmla="*/ 449 w 4108"/>
                          <a:gd name="T3" fmla="*/ 54 h 3657"/>
                          <a:gd name="T4" fmla="*/ 785 w 4108"/>
                          <a:gd name="T5" fmla="*/ 6 h 3657"/>
                          <a:gd name="T6" fmla="*/ 1164 w 4108"/>
                          <a:gd name="T7" fmla="*/ 36 h 3657"/>
                          <a:gd name="T8" fmla="*/ 1572 w 4108"/>
                          <a:gd name="T9" fmla="*/ 144 h 3657"/>
                          <a:gd name="T10" fmla="*/ 1991 w 4108"/>
                          <a:gd name="T11" fmla="*/ 324 h 3657"/>
                          <a:gd name="T12" fmla="*/ 2423 w 4108"/>
                          <a:gd name="T13" fmla="*/ 570 h 3657"/>
                          <a:gd name="T14" fmla="*/ 2843 w 4108"/>
                          <a:gd name="T15" fmla="*/ 888 h 3657"/>
                          <a:gd name="T16" fmla="*/ 3173 w 4108"/>
                          <a:gd name="T17" fmla="*/ 1193 h 3657"/>
                          <a:gd name="T18" fmla="*/ 3413 w 4108"/>
                          <a:gd name="T19" fmla="*/ 1451 h 3657"/>
                          <a:gd name="T20" fmla="*/ 3617 w 4108"/>
                          <a:gd name="T21" fmla="*/ 1721 h 3657"/>
                          <a:gd name="T22" fmla="*/ 3803 w 4108"/>
                          <a:gd name="T23" fmla="*/ 1997 h 3657"/>
                          <a:gd name="T24" fmla="*/ 3947 w 4108"/>
                          <a:gd name="T25" fmla="*/ 2272 h 3657"/>
                          <a:gd name="T26" fmla="*/ 4067 w 4108"/>
                          <a:gd name="T27" fmla="*/ 2548 h 3657"/>
                          <a:gd name="T28" fmla="*/ 4151 w 4108"/>
                          <a:gd name="T29" fmla="*/ 2818 h 3657"/>
                          <a:gd name="T30" fmla="*/ 4193 w 4108"/>
                          <a:gd name="T31" fmla="*/ 3070 h 3657"/>
                          <a:gd name="T32" fmla="*/ 4193 w 4108"/>
                          <a:gd name="T33" fmla="*/ 3321 h 3657"/>
                          <a:gd name="T34" fmla="*/ 4151 w 4108"/>
                          <a:gd name="T35" fmla="*/ 3549 h 3657"/>
                          <a:gd name="T36" fmla="*/ 4121 w 4108"/>
                          <a:gd name="T37" fmla="*/ 3657 h 3657"/>
                          <a:gd name="T38" fmla="*/ 4181 w 4108"/>
                          <a:gd name="T39" fmla="*/ 3447 h 3657"/>
                          <a:gd name="T40" fmla="*/ 4199 w 4108"/>
                          <a:gd name="T41" fmla="*/ 3213 h 3657"/>
                          <a:gd name="T42" fmla="*/ 4193 w 4108"/>
                          <a:gd name="T43" fmla="*/ 3070 h 3657"/>
                          <a:gd name="T44" fmla="*/ 4151 w 4108"/>
                          <a:gd name="T45" fmla="*/ 2812 h 3657"/>
                          <a:gd name="T46" fmla="*/ 4073 w 4108"/>
                          <a:gd name="T47" fmla="*/ 2548 h 3657"/>
                          <a:gd name="T48" fmla="*/ 3953 w 4108"/>
                          <a:gd name="T49" fmla="*/ 2272 h 3657"/>
                          <a:gd name="T50" fmla="*/ 3809 w 4108"/>
                          <a:gd name="T51" fmla="*/ 1997 h 3657"/>
                          <a:gd name="T52" fmla="*/ 3623 w 4108"/>
                          <a:gd name="T53" fmla="*/ 1721 h 3657"/>
                          <a:gd name="T54" fmla="*/ 3419 w 4108"/>
                          <a:gd name="T55" fmla="*/ 1451 h 3657"/>
                          <a:gd name="T56" fmla="*/ 3179 w 4108"/>
                          <a:gd name="T57" fmla="*/ 1187 h 3657"/>
                          <a:gd name="T58" fmla="*/ 2855 w 4108"/>
                          <a:gd name="T59" fmla="*/ 888 h 3657"/>
                          <a:gd name="T60" fmla="*/ 2442 w 4108"/>
                          <a:gd name="T61" fmla="*/ 576 h 3657"/>
                          <a:gd name="T62" fmla="*/ 2009 w 4108"/>
                          <a:gd name="T63" fmla="*/ 330 h 3657"/>
                          <a:gd name="T64" fmla="*/ 1578 w 4108"/>
                          <a:gd name="T65" fmla="*/ 144 h 3657"/>
                          <a:gd name="T66" fmla="*/ 1158 w 4108"/>
                          <a:gd name="T67" fmla="*/ 30 h 3657"/>
                          <a:gd name="T68" fmla="*/ 767 w 4108"/>
                          <a:gd name="T69" fmla="*/ 0 h 3657"/>
                          <a:gd name="T70" fmla="*/ 438 w 4108"/>
                          <a:gd name="T71" fmla="*/ 54 h 3657"/>
                          <a:gd name="T72" fmla="*/ 168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tr-TR"/>
                      </a:p>
                    </p:txBody>
                  </p:sp>
                  <p:grpSp>
                    <p:nvGrpSpPr>
                      <p:cNvPr id="4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30 w 1537"/>
                            <a:gd name="T1" fmla="*/ 1264 h 1768"/>
                            <a:gd name="T2" fmla="*/ 1080 w 1537"/>
                            <a:gd name="T3" fmla="*/ 1402 h 1768"/>
                            <a:gd name="T4" fmla="*/ 1242 w 1537"/>
                            <a:gd name="T5" fmla="*/ 1528 h 1768"/>
                            <a:gd name="T6" fmla="*/ 1400 w 1537"/>
                            <a:gd name="T7" fmla="*/ 1654 h 1768"/>
                            <a:gd name="T8" fmla="*/ 1566 w 1537"/>
                            <a:gd name="T9" fmla="*/ 1768 h 1768"/>
                            <a:gd name="T10" fmla="*/ 1572 w 1537"/>
                            <a:gd name="T11" fmla="*/ 1768 h 1768"/>
                            <a:gd name="T12" fmla="*/ 1407 w 1537"/>
                            <a:gd name="T13" fmla="*/ 1654 h 1768"/>
                            <a:gd name="T14" fmla="*/ 1248 w 1537"/>
                            <a:gd name="T15" fmla="*/ 1534 h 1768"/>
                            <a:gd name="T16" fmla="*/ 1088 w 1537"/>
                            <a:gd name="T17" fmla="*/ 1402 h 1768"/>
                            <a:gd name="T18" fmla="*/ 936 w 1537"/>
                            <a:gd name="T19" fmla="*/ 1258 h 1768"/>
                            <a:gd name="T20" fmla="*/ 784 w 1537"/>
                            <a:gd name="T21" fmla="*/ 1115 h 1768"/>
                            <a:gd name="T22" fmla="*/ 642 w 1537"/>
                            <a:gd name="T23" fmla="*/ 959 h 1768"/>
                            <a:gd name="T24" fmla="*/ 510 w 1537"/>
                            <a:gd name="T25" fmla="*/ 803 h 1768"/>
                            <a:gd name="T26" fmla="*/ 384 w 1537"/>
                            <a:gd name="T27" fmla="*/ 647 h 1768"/>
                            <a:gd name="T28" fmla="*/ 276 w 1537"/>
                            <a:gd name="T29" fmla="*/ 485 h 1768"/>
                            <a:gd name="T30" fmla="*/ 174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74 w 1537"/>
                            <a:gd name="T41" fmla="*/ 335 h 1768"/>
                            <a:gd name="T42" fmla="*/ 276 w 1537"/>
                            <a:gd name="T43" fmla="*/ 491 h 1768"/>
                            <a:gd name="T44" fmla="*/ 384 w 1537"/>
                            <a:gd name="T45" fmla="*/ 653 h 1768"/>
                            <a:gd name="T46" fmla="*/ 510 w 1537"/>
                            <a:gd name="T47" fmla="*/ 809 h 1768"/>
                            <a:gd name="T48" fmla="*/ 642 w 1537"/>
                            <a:gd name="T49" fmla="*/ 965 h 1768"/>
                            <a:gd name="T50" fmla="*/ 784 w 1537"/>
                            <a:gd name="T51" fmla="*/ 1121 h 1768"/>
                            <a:gd name="T52" fmla="*/ 930 w 1537"/>
                            <a:gd name="T53" fmla="*/ 1264 h 1768"/>
                            <a:gd name="T54" fmla="*/ 930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grpSp>
                      <p:nvGrpSpPr>
                        <p:cNvPr id="7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51" y="2865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1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1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1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62" y="1861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4" y="1532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9" y="1353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12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23" y="998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</p:grpSp>
                    <p:sp>
                      <p:nvSpPr>
                        <p:cNvPr id="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2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23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6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7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94 w 1435"/>
                  <a:gd name="T1" fmla="*/ 1150 h 1618"/>
                  <a:gd name="T2" fmla="*/ 762 w 1435"/>
                  <a:gd name="T3" fmla="*/ 1019 h 1618"/>
                  <a:gd name="T4" fmla="*/ 624 w 1435"/>
                  <a:gd name="T5" fmla="*/ 875 h 1618"/>
                  <a:gd name="T6" fmla="*/ 504 w 1435"/>
                  <a:gd name="T7" fmla="*/ 737 h 1618"/>
                  <a:gd name="T8" fmla="*/ 384 w 1435"/>
                  <a:gd name="T9" fmla="*/ 593 h 1618"/>
                  <a:gd name="T10" fmla="*/ 282 w 1435"/>
                  <a:gd name="T11" fmla="*/ 443 h 1618"/>
                  <a:gd name="T12" fmla="*/ 180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80 w 1435"/>
                  <a:gd name="T23" fmla="*/ 305 h 1618"/>
                  <a:gd name="T24" fmla="*/ 276 w 1435"/>
                  <a:gd name="T25" fmla="*/ 449 h 1618"/>
                  <a:gd name="T26" fmla="*/ 384 w 1435"/>
                  <a:gd name="T27" fmla="*/ 593 h 1618"/>
                  <a:gd name="T28" fmla="*/ 504 w 1435"/>
                  <a:gd name="T29" fmla="*/ 737 h 1618"/>
                  <a:gd name="T30" fmla="*/ 624 w 1435"/>
                  <a:gd name="T31" fmla="*/ 881 h 1618"/>
                  <a:gd name="T32" fmla="*/ 756 w 1435"/>
                  <a:gd name="T33" fmla="*/ 1019 h 1618"/>
                  <a:gd name="T34" fmla="*/ 894 w 1435"/>
                  <a:gd name="T35" fmla="*/ 1150 h 1618"/>
                  <a:gd name="T36" fmla="*/ 1038 w 1435"/>
                  <a:gd name="T37" fmla="*/ 1276 h 1618"/>
                  <a:gd name="T38" fmla="*/ 1176 w 1435"/>
                  <a:gd name="T39" fmla="*/ 1396 h 1618"/>
                  <a:gd name="T40" fmla="*/ 1319 w 1435"/>
                  <a:gd name="T41" fmla="*/ 1510 h 1618"/>
                  <a:gd name="T42" fmla="*/ 1464 w 1435"/>
                  <a:gd name="T43" fmla="*/ 1618 h 1618"/>
                  <a:gd name="T44" fmla="*/ 1470 w 1435"/>
                  <a:gd name="T45" fmla="*/ 1618 h 1618"/>
                  <a:gd name="T46" fmla="*/ 1327 w 1435"/>
                  <a:gd name="T47" fmla="*/ 1510 h 1618"/>
                  <a:gd name="T48" fmla="*/ 1182 w 1435"/>
                  <a:gd name="T49" fmla="*/ 1396 h 1618"/>
                  <a:gd name="T50" fmla="*/ 1038 w 1435"/>
                  <a:gd name="T51" fmla="*/ 1276 h 1618"/>
                  <a:gd name="T52" fmla="*/ 894 w 1435"/>
                  <a:gd name="T53" fmla="*/ 1150 h 1618"/>
                  <a:gd name="T54" fmla="*/ 894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78 w 1668"/>
                  <a:gd name="T1" fmla="*/ 1463 h 2014"/>
                  <a:gd name="T2" fmla="*/ 803 w 1668"/>
                  <a:gd name="T3" fmla="*/ 1289 h 2014"/>
                  <a:gd name="T4" fmla="*/ 648 w 1668"/>
                  <a:gd name="T5" fmla="*/ 1115 h 2014"/>
                  <a:gd name="T6" fmla="*/ 497 w 1668"/>
                  <a:gd name="T7" fmla="*/ 929 h 2014"/>
                  <a:gd name="T8" fmla="*/ 372 w 1668"/>
                  <a:gd name="T9" fmla="*/ 743 h 2014"/>
                  <a:gd name="T10" fmla="*/ 258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8 w 1668"/>
                  <a:gd name="T25" fmla="*/ 569 h 2014"/>
                  <a:gd name="T26" fmla="*/ 372 w 1668"/>
                  <a:gd name="T27" fmla="*/ 755 h 2014"/>
                  <a:gd name="T28" fmla="*/ 497 w 1668"/>
                  <a:gd name="T29" fmla="*/ 935 h 2014"/>
                  <a:gd name="T30" fmla="*/ 648 w 1668"/>
                  <a:gd name="T31" fmla="*/ 1115 h 2014"/>
                  <a:gd name="T32" fmla="*/ 803 w 1668"/>
                  <a:gd name="T33" fmla="*/ 1295 h 2014"/>
                  <a:gd name="T34" fmla="*/ 978 w 1668"/>
                  <a:gd name="T35" fmla="*/ 1463 h 2014"/>
                  <a:gd name="T36" fmla="*/ 1151 w 1668"/>
                  <a:gd name="T37" fmla="*/ 1618 h 2014"/>
                  <a:gd name="T38" fmla="*/ 1331 w 1668"/>
                  <a:gd name="T39" fmla="*/ 1762 h 2014"/>
                  <a:gd name="T40" fmla="*/ 1513 w 1668"/>
                  <a:gd name="T41" fmla="*/ 1894 h 2014"/>
                  <a:gd name="T42" fmla="*/ 1697 w 1668"/>
                  <a:gd name="T43" fmla="*/ 2014 h 2014"/>
                  <a:gd name="T44" fmla="*/ 1703 w 1668"/>
                  <a:gd name="T45" fmla="*/ 2014 h 2014"/>
                  <a:gd name="T46" fmla="*/ 1513 w 1668"/>
                  <a:gd name="T47" fmla="*/ 1894 h 2014"/>
                  <a:gd name="T48" fmla="*/ 1331 w 1668"/>
                  <a:gd name="T49" fmla="*/ 1762 h 2014"/>
                  <a:gd name="T50" fmla="*/ 1151 w 1668"/>
                  <a:gd name="T51" fmla="*/ 1618 h 2014"/>
                  <a:gd name="T52" fmla="*/ 978 w 1668"/>
                  <a:gd name="T53" fmla="*/ 1463 h 2014"/>
                  <a:gd name="T54" fmla="*/ 978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9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1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2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grpSp>
            <p:nvGrpSpPr>
              <p:cNvPr id="13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4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5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6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7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8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</p:grpSp>
        </p:grpSp>
      </p:grpSp>
      <p:sp>
        <p:nvSpPr>
          <p:cNvPr id="117886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17887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28" name="Rectangle 12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" name="Rectangle 1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0" name="Rectangle 1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EF078AC8-D4C0-4550-ACA6-A45E0D15B48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A73888-F074-45F5-AFA8-2B054F3ADE9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6489BD-FE98-4EF4-9D05-CCB2BF8322AD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3315C-CC83-402E-A7D9-765A971B282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3B425-9AE1-4BA9-A746-FCA20E42B96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A57C9A-621C-41F8-ADBA-AAC0CC9E837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07A874-5F95-457E-B17C-ACCF732C330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333E2B-63AE-4E45-8E09-2472B0FD41D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405751-E06B-4669-A337-A3B74856E826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B2773C-5953-4DE4-8062-B1355652162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38A944-B379-450B-B920-6E4FAEBACD9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4ABC-8A2A-4309-9B86-B217290363F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7"/>
                    <a:ext cx="2922" cy="21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17 h 504"/>
                        <a:gd name="T2" fmla="*/ 34 w 2736"/>
                        <a:gd name="T3" fmla="*/ 6 h 504"/>
                        <a:gd name="T4" fmla="*/ 70 w 2736"/>
                        <a:gd name="T5" fmla="*/ 1 h 504"/>
                        <a:gd name="T6" fmla="*/ 108 w 2736"/>
                        <a:gd name="T7" fmla="*/ 1 h 504"/>
                        <a:gd name="T8" fmla="*/ 107 w 2736"/>
                        <a:gd name="T9" fmla="*/ 4 h 504"/>
                        <a:gd name="T10" fmla="*/ 70 w 2736"/>
                        <a:gd name="T11" fmla="*/ 4 h 504"/>
                        <a:gd name="T12" fmla="*/ 26 w 2736"/>
                        <a:gd name="T13" fmla="*/ 11 h 504"/>
                        <a:gd name="T14" fmla="*/ 0 w 2736"/>
                        <a:gd name="T15" fmla="*/ 1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3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2 h 791"/>
                        <a:gd name="T4" fmla="*/ 12 w 1769"/>
                        <a:gd name="T5" fmla="*/ 7 h 791"/>
                        <a:gd name="T6" fmla="*/ 17 w 1769"/>
                        <a:gd name="T7" fmla="*/ 15 h 791"/>
                        <a:gd name="T8" fmla="*/ 18 w 1769"/>
                        <a:gd name="T9" fmla="*/ 22 h 791"/>
                        <a:gd name="T10" fmla="*/ 18 w 1769"/>
                        <a:gd name="T11" fmla="*/ 28 h 791"/>
                        <a:gd name="T12" fmla="*/ 17 w 1769"/>
                        <a:gd name="T13" fmla="*/ 22 h 791"/>
                        <a:gd name="T14" fmla="*/ 15 w 1769"/>
                        <a:gd name="T15" fmla="*/ 16 h 791"/>
                        <a:gd name="T16" fmla="*/ 11 w 1769"/>
                        <a:gd name="T17" fmla="*/ 11 h 791"/>
                        <a:gd name="T18" fmla="*/ 6 w 1769"/>
                        <a:gd name="T19" fmla="*/ 6 h 791"/>
                        <a:gd name="T20" fmla="*/ 0 w 1769"/>
                        <a:gd name="T21" fmla="*/ 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1"/>
                      <a:ext cx="1814" cy="345"/>
                    </a:xfrm>
                    <a:custGeom>
                      <a:avLst/>
                      <a:gdLst>
                        <a:gd name="T0" fmla="*/ 0 w 2736"/>
                        <a:gd name="T1" fmla="*/ 36 h 504"/>
                        <a:gd name="T2" fmla="*/ 49 w 2736"/>
                        <a:gd name="T3" fmla="*/ 12 h 504"/>
                        <a:gd name="T4" fmla="*/ 100 w 2736"/>
                        <a:gd name="T5" fmla="*/ 1 h 504"/>
                        <a:gd name="T6" fmla="*/ 154 w 2736"/>
                        <a:gd name="T7" fmla="*/ 1 h 504"/>
                        <a:gd name="T8" fmla="*/ 153 w 2736"/>
                        <a:gd name="T9" fmla="*/ 8 h 504"/>
                        <a:gd name="T10" fmla="*/ 99 w 2736"/>
                        <a:gd name="T11" fmla="*/ 8 h 504"/>
                        <a:gd name="T12" fmla="*/ 37 w 2736"/>
                        <a:gd name="T13" fmla="*/ 21 h 504"/>
                        <a:gd name="T14" fmla="*/ 0 w 2736"/>
                        <a:gd name="T15" fmla="*/ 3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8 w 1769"/>
                        <a:gd name="T3" fmla="*/ 4 h 791"/>
                        <a:gd name="T4" fmla="*/ 18 w 1769"/>
                        <a:gd name="T5" fmla="*/ 14 h 791"/>
                        <a:gd name="T6" fmla="*/ 25 w 1769"/>
                        <a:gd name="T7" fmla="*/ 32 h 791"/>
                        <a:gd name="T8" fmla="*/ 27 w 1769"/>
                        <a:gd name="T9" fmla="*/ 45 h 791"/>
                        <a:gd name="T10" fmla="*/ 26 w 1769"/>
                        <a:gd name="T11" fmla="*/ 58 h 791"/>
                        <a:gd name="T12" fmla="*/ 25 w 1769"/>
                        <a:gd name="T13" fmla="*/ 47 h 791"/>
                        <a:gd name="T14" fmla="*/ 21 w 1769"/>
                        <a:gd name="T15" fmla="*/ 34 h 791"/>
                        <a:gd name="T16" fmla="*/ 17 w 1769"/>
                        <a:gd name="T17" fmla="*/ 22 h 791"/>
                        <a:gd name="T18" fmla="*/ 9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5" cy="304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6 w 2736"/>
                        <a:gd name="T3" fmla="*/ 5 h 504"/>
                        <a:gd name="T4" fmla="*/ 73 w 2736"/>
                        <a:gd name="T5" fmla="*/ 1 h 504"/>
                        <a:gd name="T6" fmla="*/ 113 w 2736"/>
                        <a:gd name="T7" fmla="*/ 1 h 504"/>
                        <a:gd name="T8" fmla="*/ 112 w 2736"/>
                        <a:gd name="T9" fmla="*/ 3 h 504"/>
                        <a:gd name="T10" fmla="*/ 73 w 2736"/>
                        <a:gd name="T11" fmla="*/ 3 h 504"/>
                        <a:gd name="T12" fmla="*/ 27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1 h 791"/>
                        <a:gd name="T4" fmla="*/ 13 w 1769"/>
                        <a:gd name="T5" fmla="*/ 6 h 791"/>
                        <a:gd name="T6" fmla="*/ 18 w 1769"/>
                        <a:gd name="T7" fmla="*/ 12 h 791"/>
                        <a:gd name="T8" fmla="*/ 19 w 1769"/>
                        <a:gd name="T9" fmla="*/ 17 h 791"/>
                        <a:gd name="T10" fmla="*/ 19 w 1769"/>
                        <a:gd name="T11" fmla="*/ 23 h 791"/>
                        <a:gd name="T12" fmla="*/ 18 w 1769"/>
                        <a:gd name="T13" fmla="*/ 18 h 791"/>
                        <a:gd name="T14" fmla="*/ 16 w 1769"/>
                        <a:gd name="T15" fmla="*/ 13 h 791"/>
                        <a:gd name="T16" fmla="*/ 13 w 1769"/>
                        <a:gd name="T17" fmla="*/ 8 h 791"/>
                        <a:gd name="T18" fmla="*/ 7 w 1769"/>
                        <a:gd name="T19" fmla="*/ 4 h 791"/>
                        <a:gd name="T20" fmla="*/ 0 w 1769"/>
                        <a:gd name="T21" fmla="*/ 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29 h 504"/>
                        <a:gd name="T2" fmla="*/ 28 w 2736"/>
                        <a:gd name="T3" fmla="*/ 10 h 504"/>
                        <a:gd name="T4" fmla="*/ 58 w 2736"/>
                        <a:gd name="T5" fmla="*/ 1 h 504"/>
                        <a:gd name="T6" fmla="*/ 89 w 2736"/>
                        <a:gd name="T7" fmla="*/ 1 h 504"/>
                        <a:gd name="T8" fmla="*/ 88 w 2736"/>
                        <a:gd name="T9" fmla="*/ 6 h 504"/>
                        <a:gd name="T10" fmla="*/ 58 w 2736"/>
                        <a:gd name="T11" fmla="*/ 6 h 504"/>
                        <a:gd name="T12" fmla="*/ 21 w 2736"/>
                        <a:gd name="T13" fmla="*/ 17 h 504"/>
                        <a:gd name="T14" fmla="*/ 0 w 2736"/>
                        <a:gd name="T15" fmla="*/ 2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3 h 791"/>
                        <a:gd name="T4" fmla="*/ 10 w 1769"/>
                        <a:gd name="T5" fmla="*/ 11 h 791"/>
                        <a:gd name="T6" fmla="*/ 14 w 1769"/>
                        <a:gd name="T7" fmla="*/ 25 h 791"/>
                        <a:gd name="T8" fmla="*/ 16 w 1769"/>
                        <a:gd name="T9" fmla="*/ 35 h 791"/>
                        <a:gd name="T10" fmla="*/ 15 w 1769"/>
                        <a:gd name="T11" fmla="*/ 46 h 791"/>
                        <a:gd name="T12" fmla="*/ 14 w 1769"/>
                        <a:gd name="T13" fmla="*/ 37 h 791"/>
                        <a:gd name="T14" fmla="*/ 12 w 1769"/>
                        <a:gd name="T15" fmla="*/ 26 h 791"/>
                        <a:gd name="T16" fmla="*/ 10 w 1769"/>
                        <a:gd name="T17" fmla="*/ 17 h 791"/>
                        <a:gd name="T18" fmla="*/ 5 w 1769"/>
                        <a:gd name="T19" fmla="*/ 9 h 791"/>
                        <a:gd name="T20" fmla="*/ 0 w 1769"/>
                        <a:gd name="T21" fmla="*/ 5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17 h 504"/>
                        <a:gd name="T2" fmla="*/ 16 w 2736"/>
                        <a:gd name="T3" fmla="*/ 6 h 504"/>
                        <a:gd name="T4" fmla="*/ 33 w 2736"/>
                        <a:gd name="T5" fmla="*/ 1 h 504"/>
                        <a:gd name="T6" fmla="*/ 50 w 2736"/>
                        <a:gd name="T7" fmla="*/ 1 h 504"/>
                        <a:gd name="T8" fmla="*/ 50 w 2736"/>
                        <a:gd name="T9" fmla="*/ 4 h 504"/>
                        <a:gd name="T10" fmla="*/ 32 w 2736"/>
                        <a:gd name="T11" fmla="*/ 4 h 504"/>
                        <a:gd name="T12" fmla="*/ 12 w 2736"/>
                        <a:gd name="T13" fmla="*/ 11 h 504"/>
                        <a:gd name="T14" fmla="*/ 0 w 2736"/>
                        <a:gd name="T15" fmla="*/ 1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29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2 h 791"/>
                        <a:gd name="T4" fmla="*/ 6 w 1769"/>
                        <a:gd name="T5" fmla="*/ 7 h 791"/>
                        <a:gd name="T6" fmla="*/ 8 w 1769"/>
                        <a:gd name="T7" fmla="*/ 15 h 791"/>
                        <a:gd name="T8" fmla="*/ 9 w 1769"/>
                        <a:gd name="T9" fmla="*/ 20 h 791"/>
                        <a:gd name="T10" fmla="*/ 8 w 1769"/>
                        <a:gd name="T11" fmla="*/ 27 h 791"/>
                        <a:gd name="T12" fmla="*/ 8 w 1769"/>
                        <a:gd name="T13" fmla="*/ 22 h 791"/>
                        <a:gd name="T14" fmla="*/ 7 w 1769"/>
                        <a:gd name="T15" fmla="*/ 15 h 791"/>
                        <a:gd name="T16" fmla="*/ 6 w 1769"/>
                        <a:gd name="T17" fmla="*/ 11 h 791"/>
                        <a:gd name="T18" fmla="*/ 3 w 1769"/>
                        <a:gd name="T19" fmla="*/ 6 h 791"/>
                        <a:gd name="T20" fmla="*/ 0 w 1769"/>
                        <a:gd name="T21" fmla="*/ 2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8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8 w 2736"/>
                        <a:gd name="T3" fmla="*/ 0 h 504"/>
                        <a:gd name="T4" fmla="*/ 16 w 2736"/>
                        <a:gd name="T5" fmla="*/ 0 h 504"/>
                        <a:gd name="T6" fmla="*/ 26 w 2736"/>
                        <a:gd name="T7" fmla="*/ 0 h 504"/>
                        <a:gd name="T8" fmla="*/ 25 w 2736"/>
                        <a:gd name="T9" fmla="*/ 0 h 504"/>
                        <a:gd name="T10" fmla="*/ 16 w 2736"/>
                        <a:gd name="T11" fmla="*/ 0 h 504"/>
                        <a:gd name="T12" fmla="*/ 6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1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3 w 1769"/>
                        <a:gd name="T5" fmla="*/ 0 h 791"/>
                        <a:gd name="T6" fmla="*/ 4 w 1769"/>
                        <a:gd name="T7" fmla="*/ 1 h 791"/>
                        <a:gd name="T8" fmla="*/ 5 w 1769"/>
                        <a:gd name="T9" fmla="*/ 2 h 791"/>
                        <a:gd name="T10" fmla="*/ 4 w 1769"/>
                        <a:gd name="T11" fmla="*/ 2 h 791"/>
                        <a:gd name="T12" fmla="*/ 4 w 1769"/>
                        <a:gd name="T13" fmla="*/ 2 h 791"/>
                        <a:gd name="T14" fmla="*/ 4 w 1769"/>
                        <a:gd name="T15" fmla="*/ 1 h 791"/>
                        <a:gd name="T16" fmla="*/ 3 w 1769"/>
                        <a:gd name="T17" fmla="*/ 1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3 w 2736"/>
                        <a:gd name="T3" fmla="*/ 0 h 504"/>
                        <a:gd name="T4" fmla="*/ 7 w 2736"/>
                        <a:gd name="T5" fmla="*/ 0 h 504"/>
                        <a:gd name="T6" fmla="*/ 10 w 2736"/>
                        <a:gd name="T7" fmla="*/ 0 h 504"/>
                        <a:gd name="T8" fmla="*/ 10 w 2736"/>
                        <a:gd name="T9" fmla="*/ 0 h 504"/>
                        <a:gd name="T10" fmla="*/ 6 w 2736"/>
                        <a:gd name="T11" fmla="*/ 0 h 504"/>
                        <a:gd name="T12" fmla="*/ 2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1 w 1769"/>
                        <a:gd name="T5" fmla="*/ 0 h 791"/>
                        <a:gd name="T6" fmla="*/ 1 w 1769"/>
                        <a:gd name="T7" fmla="*/ 1 h 791"/>
                        <a:gd name="T8" fmla="*/ 2 w 1769"/>
                        <a:gd name="T9" fmla="*/ 1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18 h 504"/>
                        <a:gd name="T2" fmla="*/ 34 w 2736"/>
                        <a:gd name="T3" fmla="*/ 6 h 504"/>
                        <a:gd name="T4" fmla="*/ 70 w 2736"/>
                        <a:gd name="T5" fmla="*/ 1 h 504"/>
                        <a:gd name="T6" fmla="*/ 108 w 2736"/>
                        <a:gd name="T7" fmla="*/ 1 h 504"/>
                        <a:gd name="T8" fmla="*/ 107 w 2736"/>
                        <a:gd name="T9" fmla="*/ 4 h 504"/>
                        <a:gd name="T10" fmla="*/ 70 w 2736"/>
                        <a:gd name="T11" fmla="*/ 4 h 504"/>
                        <a:gd name="T12" fmla="*/ 26 w 2736"/>
                        <a:gd name="T13" fmla="*/ 11 h 504"/>
                        <a:gd name="T14" fmla="*/ 0 w 2736"/>
                        <a:gd name="T15" fmla="*/ 1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2 h 791"/>
                        <a:gd name="T4" fmla="*/ 13 w 1769"/>
                        <a:gd name="T5" fmla="*/ 7 h 791"/>
                        <a:gd name="T6" fmla="*/ 17 w 1769"/>
                        <a:gd name="T7" fmla="*/ 15 h 791"/>
                        <a:gd name="T8" fmla="*/ 19 w 1769"/>
                        <a:gd name="T9" fmla="*/ 22 h 791"/>
                        <a:gd name="T10" fmla="*/ 18 w 1769"/>
                        <a:gd name="T11" fmla="*/ 28 h 791"/>
                        <a:gd name="T12" fmla="*/ 17 w 1769"/>
                        <a:gd name="T13" fmla="*/ 22 h 791"/>
                        <a:gd name="T14" fmla="*/ 15 w 1769"/>
                        <a:gd name="T15" fmla="*/ 16 h 791"/>
                        <a:gd name="T16" fmla="*/ 12 w 1769"/>
                        <a:gd name="T17" fmla="*/ 11 h 791"/>
                        <a:gd name="T18" fmla="*/ 6 w 1769"/>
                        <a:gd name="T19" fmla="*/ 6 h 791"/>
                        <a:gd name="T20" fmla="*/ 0 w 1769"/>
                        <a:gd name="T21" fmla="*/ 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8"/>
                    </a:xfrm>
                    <a:custGeom>
                      <a:avLst/>
                      <a:gdLst>
                        <a:gd name="T0" fmla="*/ 0 w 2736"/>
                        <a:gd name="T1" fmla="*/ 38 h 504"/>
                        <a:gd name="T2" fmla="*/ 49 w 2736"/>
                        <a:gd name="T3" fmla="*/ 12 h 504"/>
                        <a:gd name="T4" fmla="*/ 100 w 2736"/>
                        <a:gd name="T5" fmla="*/ 2 h 504"/>
                        <a:gd name="T6" fmla="*/ 154 w 2736"/>
                        <a:gd name="T7" fmla="*/ 2 h 504"/>
                        <a:gd name="T8" fmla="*/ 153 w 2736"/>
                        <a:gd name="T9" fmla="*/ 8 h 504"/>
                        <a:gd name="T10" fmla="*/ 99 w 2736"/>
                        <a:gd name="T11" fmla="*/ 8 h 504"/>
                        <a:gd name="T12" fmla="*/ 37 w 2736"/>
                        <a:gd name="T13" fmla="*/ 22 h 504"/>
                        <a:gd name="T14" fmla="*/ 0 w 2736"/>
                        <a:gd name="T15" fmla="*/ 3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3" y="2984"/>
                      <a:ext cx="975" cy="54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8 w 1769"/>
                        <a:gd name="T3" fmla="*/ 4 h 791"/>
                        <a:gd name="T4" fmla="*/ 18 w 1769"/>
                        <a:gd name="T5" fmla="*/ 14 h 791"/>
                        <a:gd name="T6" fmla="*/ 25 w 1769"/>
                        <a:gd name="T7" fmla="*/ 32 h 791"/>
                        <a:gd name="T8" fmla="*/ 27 w 1769"/>
                        <a:gd name="T9" fmla="*/ 46 h 791"/>
                        <a:gd name="T10" fmla="*/ 26 w 1769"/>
                        <a:gd name="T11" fmla="*/ 58 h 791"/>
                        <a:gd name="T12" fmla="*/ 25 w 1769"/>
                        <a:gd name="T13" fmla="*/ 47 h 791"/>
                        <a:gd name="T14" fmla="*/ 21 w 1769"/>
                        <a:gd name="T15" fmla="*/ 34 h 791"/>
                        <a:gd name="T16" fmla="*/ 17 w 1769"/>
                        <a:gd name="T17" fmla="*/ 22 h 791"/>
                        <a:gd name="T18" fmla="*/ 9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4" cy="304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5 w 2736"/>
                        <a:gd name="T3" fmla="*/ 5 h 504"/>
                        <a:gd name="T4" fmla="*/ 73 w 2736"/>
                        <a:gd name="T5" fmla="*/ 1 h 504"/>
                        <a:gd name="T6" fmla="*/ 113 w 2736"/>
                        <a:gd name="T7" fmla="*/ 1 h 504"/>
                        <a:gd name="T8" fmla="*/ 112 w 2736"/>
                        <a:gd name="T9" fmla="*/ 3 h 504"/>
                        <a:gd name="T10" fmla="*/ 73 w 2736"/>
                        <a:gd name="T11" fmla="*/ 3 h 504"/>
                        <a:gd name="T12" fmla="*/ 27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1 h 791"/>
                        <a:gd name="T4" fmla="*/ 13 w 1769"/>
                        <a:gd name="T5" fmla="*/ 6 h 791"/>
                        <a:gd name="T6" fmla="*/ 18 w 1769"/>
                        <a:gd name="T7" fmla="*/ 12 h 791"/>
                        <a:gd name="T8" fmla="*/ 19 w 1769"/>
                        <a:gd name="T9" fmla="*/ 17 h 791"/>
                        <a:gd name="T10" fmla="*/ 19 w 1769"/>
                        <a:gd name="T11" fmla="*/ 22 h 791"/>
                        <a:gd name="T12" fmla="*/ 18 w 1769"/>
                        <a:gd name="T13" fmla="*/ 18 h 791"/>
                        <a:gd name="T14" fmla="*/ 16 w 1769"/>
                        <a:gd name="T15" fmla="*/ 13 h 791"/>
                        <a:gd name="T16" fmla="*/ 13 w 1769"/>
                        <a:gd name="T17" fmla="*/ 8 h 791"/>
                        <a:gd name="T18" fmla="*/ 7 w 1769"/>
                        <a:gd name="T19" fmla="*/ 4 h 791"/>
                        <a:gd name="T20" fmla="*/ 0 w 1769"/>
                        <a:gd name="T21" fmla="*/ 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0" y="1815"/>
                      <a:ext cx="1676" cy="335"/>
                    </a:xfrm>
                    <a:custGeom>
                      <a:avLst/>
                      <a:gdLst>
                        <a:gd name="T0" fmla="*/ 0 w 2736"/>
                        <a:gd name="T1" fmla="*/ 29 h 504"/>
                        <a:gd name="T2" fmla="*/ 28 w 2736"/>
                        <a:gd name="T3" fmla="*/ 10 h 504"/>
                        <a:gd name="T4" fmla="*/ 58 w 2736"/>
                        <a:gd name="T5" fmla="*/ 1 h 504"/>
                        <a:gd name="T6" fmla="*/ 89 w 2736"/>
                        <a:gd name="T7" fmla="*/ 1 h 504"/>
                        <a:gd name="T8" fmla="*/ 88 w 2736"/>
                        <a:gd name="T9" fmla="*/ 6 h 504"/>
                        <a:gd name="T10" fmla="*/ 58 w 2736"/>
                        <a:gd name="T11" fmla="*/ 6 h 504"/>
                        <a:gd name="T12" fmla="*/ 21 w 2736"/>
                        <a:gd name="T13" fmla="*/ 17 h 504"/>
                        <a:gd name="T14" fmla="*/ 0 w 2736"/>
                        <a:gd name="T15" fmla="*/ 2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3 h 791"/>
                        <a:gd name="T4" fmla="*/ 10 w 1769"/>
                        <a:gd name="T5" fmla="*/ 11 h 791"/>
                        <a:gd name="T6" fmla="*/ 14 w 1769"/>
                        <a:gd name="T7" fmla="*/ 25 h 791"/>
                        <a:gd name="T8" fmla="*/ 16 w 1769"/>
                        <a:gd name="T9" fmla="*/ 35 h 791"/>
                        <a:gd name="T10" fmla="*/ 15 w 1769"/>
                        <a:gd name="T11" fmla="*/ 46 h 791"/>
                        <a:gd name="T12" fmla="*/ 14 w 1769"/>
                        <a:gd name="T13" fmla="*/ 37 h 791"/>
                        <a:gd name="T14" fmla="*/ 12 w 1769"/>
                        <a:gd name="T15" fmla="*/ 26 h 791"/>
                        <a:gd name="T16" fmla="*/ 10 w 1769"/>
                        <a:gd name="T17" fmla="*/ 17 h 791"/>
                        <a:gd name="T18" fmla="*/ 5 w 1769"/>
                        <a:gd name="T19" fmla="*/ 9 h 791"/>
                        <a:gd name="T20" fmla="*/ 0 w 1769"/>
                        <a:gd name="T21" fmla="*/ 5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17 h 504"/>
                        <a:gd name="T2" fmla="*/ 16 w 2736"/>
                        <a:gd name="T3" fmla="*/ 6 h 504"/>
                        <a:gd name="T4" fmla="*/ 33 w 2736"/>
                        <a:gd name="T5" fmla="*/ 1 h 504"/>
                        <a:gd name="T6" fmla="*/ 50 w 2736"/>
                        <a:gd name="T7" fmla="*/ 1 h 504"/>
                        <a:gd name="T8" fmla="*/ 50 w 2736"/>
                        <a:gd name="T9" fmla="*/ 4 h 504"/>
                        <a:gd name="T10" fmla="*/ 32 w 2736"/>
                        <a:gd name="T11" fmla="*/ 4 h 504"/>
                        <a:gd name="T12" fmla="*/ 12 w 2736"/>
                        <a:gd name="T13" fmla="*/ 11 h 504"/>
                        <a:gd name="T14" fmla="*/ 0 w 2736"/>
                        <a:gd name="T15" fmla="*/ 1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4" y="1758"/>
                      <a:ext cx="829" cy="488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2 h 791"/>
                        <a:gd name="T4" fmla="*/ 6 w 1769"/>
                        <a:gd name="T5" fmla="*/ 7 h 791"/>
                        <a:gd name="T6" fmla="*/ 8 w 1769"/>
                        <a:gd name="T7" fmla="*/ 15 h 791"/>
                        <a:gd name="T8" fmla="*/ 9 w 1769"/>
                        <a:gd name="T9" fmla="*/ 20 h 791"/>
                        <a:gd name="T10" fmla="*/ 8 w 1769"/>
                        <a:gd name="T11" fmla="*/ 27 h 791"/>
                        <a:gd name="T12" fmla="*/ 8 w 1769"/>
                        <a:gd name="T13" fmla="*/ 22 h 791"/>
                        <a:gd name="T14" fmla="*/ 7 w 1769"/>
                        <a:gd name="T15" fmla="*/ 15 h 791"/>
                        <a:gd name="T16" fmla="*/ 6 w 1769"/>
                        <a:gd name="T17" fmla="*/ 10 h 791"/>
                        <a:gd name="T18" fmla="*/ 3 w 1769"/>
                        <a:gd name="T19" fmla="*/ 6 h 791"/>
                        <a:gd name="T20" fmla="*/ 0 w 1769"/>
                        <a:gd name="T21" fmla="*/ 2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4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8 w 2736"/>
                        <a:gd name="T3" fmla="*/ 0 h 504"/>
                        <a:gd name="T4" fmla="*/ 16 w 2736"/>
                        <a:gd name="T5" fmla="*/ 0 h 504"/>
                        <a:gd name="T6" fmla="*/ 26 w 2736"/>
                        <a:gd name="T7" fmla="*/ 0 h 504"/>
                        <a:gd name="T8" fmla="*/ 25 w 2736"/>
                        <a:gd name="T9" fmla="*/ 0 h 504"/>
                        <a:gd name="T10" fmla="*/ 16 w 2736"/>
                        <a:gd name="T11" fmla="*/ 0 h 504"/>
                        <a:gd name="T12" fmla="*/ 6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4"/>
                      <a:ext cx="754" cy="34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3 w 1769"/>
                        <a:gd name="T5" fmla="*/ 0 h 791"/>
                        <a:gd name="T6" fmla="*/ 4 w 1769"/>
                        <a:gd name="T7" fmla="*/ 1 h 791"/>
                        <a:gd name="T8" fmla="*/ 5 w 1769"/>
                        <a:gd name="T9" fmla="*/ 2 h 791"/>
                        <a:gd name="T10" fmla="*/ 4 w 1769"/>
                        <a:gd name="T11" fmla="*/ 2 h 791"/>
                        <a:gd name="T12" fmla="*/ 4 w 1769"/>
                        <a:gd name="T13" fmla="*/ 2 h 791"/>
                        <a:gd name="T14" fmla="*/ 4 w 1769"/>
                        <a:gd name="T15" fmla="*/ 1 h 791"/>
                        <a:gd name="T16" fmla="*/ 3 w 1769"/>
                        <a:gd name="T17" fmla="*/ 1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2" y="1306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3 w 2736"/>
                        <a:gd name="T3" fmla="*/ 0 h 504"/>
                        <a:gd name="T4" fmla="*/ 7 w 2736"/>
                        <a:gd name="T5" fmla="*/ 0 h 504"/>
                        <a:gd name="T6" fmla="*/ 10 w 2736"/>
                        <a:gd name="T7" fmla="*/ 0 h 504"/>
                        <a:gd name="T8" fmla="*/ 10 w 2736"/>
                        <a:gd name="T9" fmla="*/ 0 h 504"/>
                        <a:gd name="T10" fmla="*/ 6 w 2736"/>
                        <a:gd name="T11" fmla="*/ 0 h 504"/>
                        <a:gd name="T12" fmla="*/ 2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1 w 1769"/>
                        <a:gd name="T5" fmla="*/ 0 h 791"/>
                        <a:gd name="T6" fmla="*/ 1 w 1769"/>
                        <a:gd name="T7" fmla="*/ 1 h 791"/>
                        <a:gd name="T8" fmla="*/ 2 w 1769"/>
                        <a:gd name="T9" fmla="*/ 2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3 w 2736"/>
                        <a:gd name="T3" fmla="*/ 0 h 504"/>
                        <a:gd name="T4" fmla="*/ 7 w 2736"/>
                        <a:gd name="T5" fmla="*/ 0 h 504"/>
                        <a:gd name="T6" fmla="*/ 10 w 2736"/>
                        <a:gd name="T7" fmla="*/ 0 h 504"/>
                        <a:gd name="T8" fmla="*/ 10 w 2736"/>
                        <a:gd name="T9" fmla="*/ 0 h 504"/>
                        <a:gd name="T10" fmla="*/ 7 w 2736"/>
                        <a:gd name="T11" fmla="*/ 0 h 504"/>
                        <a:gd name="T12" fmla="*/ 2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1 w 1769"/>
                        <a:gd name="T5" fmla="*/ 0 h 791"/>
                        <a:gd name="T6" fmla="*/ 1 w 1769"/>
                        <a:gd name="T7" fmla="*/ 1 h 791"/>
                        <a:gd name="T8" fmla="*/ 2 w 1769"/>
                        <a:gd name="T9" fmla="*/ 1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6" y="111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3 w 2736"/>
                        <a:gd name="T3" fmla="*/ 0 h 504"/>
                        <a:gd name="T4" fmla="*/ 7 w 2736"/>
                        <a:gd name="T5" fmla="*/ 0 h 504"/>
                        <a:gd name="T6" fmla="*/ 10 w 2736"/>
                        <a:gd name="T7" fmla="*/ 0 h 504"/>
                        <a:gd name="T8" fmla="*/ 10 w 2736"/>
                        <a:gd name="T9" fmla="*/ 0 h 504"/>
                        <a:gd name="T10" fmla="*/ 6 w 2736"/>
                        <a:gd name="T11" fmla="*/ 0 h 504"/>
                        <a:gd name="T12" fmla="*/ 2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1"/>
                      <a:ext cx="662" cy="33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1 w 1769"/>
                        <a:gd name="T5" fmla="*/ 0 h 791"/>
                        <a:gd name="T6" fmla="*/ 1 w 1769"/>
                        <a:gd name="T7" fmla="*/ 1 h 791"/>
                        <a:gd name="T8" fmla="*/ 2 w 1769"/>
                        <a:gd name="T9" fmla="*/ 1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4 w 2736"/>
                        <a:gd name="T3" fmla="*/ 0 h 504"/>
                        <a:gd name="T4" fmla="*/ 7 w 2736"/>
                        <a:gd name="T5" fmla="*/ 0 h 504"/>
                        <a:gd name="T6" fmla="*/ 11 w 2736"/>
                        <a:gd name="T7" fmla="*/ 0 h 504"/>
                        <a:gd name="T8" fmla="*/ 11 w 2736"/>
                        <a:gd name="T9" fmla="*/ 0 h 504"/>
                        <a:gd name="T10" fmla="*/ 7 w 2736"/>
                        <a:gd name="T11" fmla="*/ 0 h 504"/>
                        <a:gd name="T12" fmla="*/ 3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1 w 1769"/>
                        <a:gd name="T5" fmla="*/ 0 h 791"/>
                        <a:gd name="T6" fmla="*/ 2 w 1769"/>
                        <a:gd name="T7" fmla="*/ 1 h 791"/>
                        <a:gd name="T8" fmla="*/ 2 w 1769"/>
                        <a:gd name="T9" fmla="*/ 2 h 791"/>
                        <a:gd name="T10" fmla="*/ 2 w 1769"/>
                        <a:gd name="T11" fmla="*/ 2 h 791"/>
                        <a:gd name="T12" fmla="*/ 2 w 1769"/>
                        <a:gd name="T13" fmla="*/ 2 h 791"/>
                        <a:gd name="T14" fmla="*/ 2 w 1769"/>
                        <a:gd name="T15" fmla="*/ 1 h 791"/>
                        <a:gd name="T16" fmla="*/ 1 w 1769"/>
                        <a:gd name="T17" fmla="*/ 1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2" y="959"/>
                      <a:ext cx="1102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2 w 2736"/>
                        <a:gd name="T3" fmla="*/ 0 h 504"/>
                        <a:gd name="T4" fmla="*/ 3 w 2736"/>
                        <a:gd name="T5" fmla="*/ 0 h 504"/>
                        <a:gd name="T6" fmla="*/ 5 w 2736"/>
                        <a:gd name="T7" fmla="*/ 0 h 504"/>
                        <a:gd name="T8" fmla="*/ 5 w 2736"/>
                        <a:gd name="T9" fmla="*/ 0 h 504"/>
                        <a:gd name="T10" fmla="*/ 3 w 2736"/>
                        <a:gd name="T11" fmla="*/ 0 h 504"/>
                        <a:gd name="T12" fmla="*/ 1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1 w 1769"/>
                        <a:gd name="T5" fmla="*/ 0 h 791"/>
                        <a:gd name="T6" fmla="*/ 1 w 1769"/>
                        <a:gd name="T7" fmla="*/ 1 h 791"/>
                        <a:gd name="T8" fmla="*/ 1 w 1769"/>
                        <a:gd name="T9" fmla="*/ 2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0" y="925"/>
                      <a:ext cx="1062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1 w 2736"/>
                        <a:gd name="T3" fmla="*/ 0 h 504"/>
                        <a:gd name="T4" fmla="*/ 2 w 2736"/>
                        <a:gd name="T5" fmla="*/ 0 h 504"/>
                        <a:gd name="T6" fmla="*/ 3 w 2736"/>
                        <a:gd name="T7" fmla="*/ 0 h 504"/>
                        <a:gd name="T8" fmla="*/ 3 w 2736"/>
                        <a:gd name="T9" fmla="*/ 0 h 504"/>
                        <a:gd name="T10" fmla="*/ 2 w 2736"/>
                        <a:gd name="T11" fmla="*/ 0 h 504"/>
                        <a:gd name="T12" fmla="*/ 1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6"/>
                      <a:ext cx="570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1 w 1769"/>
                        <a:gd name="T7" fmla="*/ 1 h 791"/>
                        <a:gd name="T8" fmla="*/ 1 w 1769"/>
                        <a:gd name="T9" fmla="*/ 2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0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4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3 w 2736"/>
                        <a:gd name="T3" fmla="*/ 0 h 504"/>
                        <a:gd name="T4" fmla="*/ 7 w 2736"/>
                        <a:gd name="T5" fmla="*/ 0 h 504"/>
                        <a:gd name="T6" fmla="*/ 10 w 2736"/>
                        <a:gd name="T7" fmla="*/ 0 h 504"/>
                        <a:gd name="T8" fmla="*/ 10 w 2736"/>
                        <a:gd name="T9" fmla="*/ 0 h 504"/>
                        <a:gd name="T10" fmla="*/ 7 w 2736"/>
                        <a:gd name="T11" fmla="*/ 0 h 504"/>
                        <a:gd name="T12" fmla="*/ 2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7" y="672"/>
                      <a:ext cx="662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1 w 1769"/>
                        <a:gd name="T5" fmla="*/ 0 h 791"/>
                        <a:gd name="T6" fmla="*/ 1 w 1769"/>
                        <a:gd name="T7" fmla="*/ 1 h 791"/>
                        <a:gd name="T8" fmla="*/ 2 w 1769"/>
                        <a:gd name="T9" fmla="*/ 2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3 w 2736"/>
                        <a:gd name="T3" fmla="*/ 0 h 504"/>
                        <a:gd name="T4" fmla="*/ 7 w 2736"/>
                        <a:gd name="T5" fmla="*/ 0 h 504"/>
                        <a:gd name="T6" fmla="*/ 10 w 2736"/>
                        <a:gd name="T7" fmla="*/ 0 h 504"/>
                        <a:gd name="T8" fmla="*/ 10 w 2736"/>
                        <a:gd name="T9" fmla="*/ 0 h 504"/>
                        <a:gd name="T10" fmla="*/ 6 w 2736"/>
                        <a:gd name="T11" fmla="*/ 0 h 504"/>
                        <a:gd name="T12" fmla="*/ 2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1 w 1769"/>
                        <a:gd name="T5" fmla="*/ 0 h 791"/>
                        <a:gd name="T6" fmla="*/ 1 w 1769"/>
                        <a:gd name="T7" fmla="*/ 1 h 791"/>
                        <a:gd name="T8" fmla="*/ 2 w 1769"/>
                        <a:gd name="T9" fmla="*/ 2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2 w 2736"/>
                      <a:gd name="T5" fmla="*/ 0 h 504"/>
                      <a:gd name="T6" fmla="*/ 3 w 2736"/>
                      <a:gd name="T7" fmla="*/ 0 h 504"/>
                      <a:gd name="T8" fmla="*/ 3 w 2736"/>
                      <a:gd name="T9" fmla="*/ 0 h 504"/>
                      <a:gd name="T10" fmla="*/ 2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1 w 1769"/>
                      <a:gd name="T7" fmla="*/ 0 h 791"/>
                      <a:gd name="T8" fmla="*/ 1 w 1769"/>
                      <a:gd name="T9" fmla="*/ 0 h 791"/>
                      <a:gd name="T10" fmla="*/ 1 w 1769"/>
                      <a:gd name="T11" fmla="*/ 0 h 791"/>
                      <a:gd name="T12" fmla="*/ 1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59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1 w 2736"/>
                        <a:gd name="T3" fmla="*/ 0 h 504"/>
                        <a:gd name="T4" fmla="*/ 2 w 2736"/>
                        <a:gd name="T5" fmla="*/ 0 h 504"/>
                        <a:gd name="T6" fmla="*/ 3 w 2736"/>
                        <a:gd name="T7" fmla="*/ 0 h 504"/>
                        <a:gd name="T8" fmla="*/ 3 w 2736"/>
                        <a:gd name="T9" fmla="*/ 0 h 504"/>
                        <a:gd name="T10" fmla="*/ 2 w 2736"/>
                        <a:gd name="T11" fmla="*/ 0 h 504"/>
                        <a:gd name="T12" fmla="*/ 1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1"/>
                      <a:ext cx="570" cy="291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1 w 1769"/>
                        <a:gd name="T7" fmla="*/ 0 h 791"/>
                        <a:gd name="T8" fmla="*/ 1 w 1769"/>
                        <a:gd name="T9" fmla="*/ 0 h 791"/>
                        <a:gd name="T10" fmla="*/ 1 w 1769"/>
                        <a:gd name="T11" fmla="*/ 1 h 791"/>
                        <a:gd name="T12" fmla="*/ 1 w 1769"/>
                        <a:gd name="T13" fmla="*/ 0 h 791"/>
                        <a:gd name="T14" fmla="*/ 1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6 h 504"/>
                        <a:gd name="T2" fmla="*/ 2 w 2736"/>
                        <a:gd name="T3" fmla="*/ 2 h 504"/>
                        <a:gd name="T4" fmla="*/ 4 w 2736"/>
                        <a:gd name="T5" fmla="*/ 1 h 504"/>
                        <a:gd name="T6" fmla="*/ 7 w 2736"/>
                        <a:gd name="T7" fmla="*/ 1 h 504"/>
                        <a:gd name="T8" fmla="*/ 7 w 2736"/>
                        <a:gd name="T9" fmla="*/ 2 h 504"/>
                        <a:gd name="T10" fmla="*/ 4 w 2736"/>
                        <a:gd name="T11" fmla="*/ 2 h 504"/>
                        <a:gd name="T12" fmla="*/ 2 w 2736"/>
                        <a:gd name="T13" fmla="*/ 4 h 504"/>
                        <a:gd name="T14" fmla="*/ 0 w 2736"/>
                        <a:gd name="T15" fmla="*/ 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1" cy="425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0 w 1769"/>
                        <a:gd name="T3" fmla="*/ 1 h 791"/>
                        <a:gd name="T4" fmla="*/ 1 w 1769"/>
                        <a:gd name="T5" fmla="*/ 3 h 791"/>
                        <a:gd name="T6" fmla="*/ 1 w 1769"/>
                        <a:gd name="T7" fmla="*/ 5 h 791"/>
                        <a:gd name="T8" fmla="*/ 1 w 1769"/>
                        <a:gd name="T9" fmla="*/ 8 h 791"/>
                        <a:gd name="T10" fmla="*/ 1 w 1769"/>
                        <a:gd name="T11" fmla="*/ 10 h 791"/>
                        <a:gd name="T12" fmla="*/ 1 w 1769"/>
                        <a:gd name="T13" fmla="*/ 8 h 791"/>
                        <a:gd name="T14" fmla="*/ 1 w 1769"/>
                        <a:gd name="T15" fmla="*/ 6 h 791"/>
                        <a:gd name="T16" fmla="*/ 1 w 1769"/>
                        <a:gd name="T17" fmla="*/ 4 h 791"/>
                        <a:gd name="T18" fmla="*/ 0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1 w 2736"/>
                        <a:gd name="T3" fmla="*/ 0 h 504"/>
                        <a:gd name="T4" fmla="*/ 1 w 2736"/>
                        <a:gd name="T5" fmla="*/ 0 h 504"/>
                        <a:gd name="T6" fmla="*/ 2 w 2736"/>
                        <a:gd name="T7" fmla="*/ 0 h 504"/>
                        <a:gd name="T8" fmla="*/ 2 w 2736"/>
                        <a:gd name="T9" fmla="*/ 0 h 504"/>
                        <a:gd name="T10" fmla="*/ 1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0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1" y="2474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18 h 504"/>
                        <a:gd name="T2" fmla="*/ 34 w 2736"/>
                        <a:gd name="T3" fmla="*/ 6 h 504"/>
                        <a:gd name="T4" fmla="*/ 70 w 2736"/>
                        <a:gd name="T5" fmla="*/ 1 h 504"/>
                        <a:gd name="T6" fmla="*/ 108 w 2736"/>
                        <a:gd name="T7" fmla="*/ 1 h 504"/>
                        <a:gd name="T8" fmla="*/ 107 w 2736"/>
                        <a:gd name="T9" fmla="*/ 4 h 504"/>
                        <a:gd name="T10" fmla="*/ 70 w 2736"/>
                        <a:gd name="T11" fmla="*/ 4 h 504"/>
                        <a:gd name="T12" fmla="*/ 26 w 2736"/>
                        <a:gd name="T13" fmla="*/ 11 h 504"/>
                        <a:gd name="T14" fmla="*/ 0 w 2736"/>
                        <a:gd name="T15" fmla="*/ 1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7" y="3510"/>
                      <a:ext cx="923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2 h 791"/>
                        <a:gd name="T4" fmla="*/ 12 w 1769"/>
                        <a:gd name="T5" fmla="*/ 7 h 791"/>
                        <a:gd name="T6" fmla="*/ 17 w 1769"/>
                        <a:gd name="T7" fmla="*/ 15 h 791"/>
                        <a:gd name="T8" fmla="*/ 18 w 1769"/>
                        <a:gd name="T9" fmla="*/ 22 h 791"/>
                        <a:gd name="T10" fmla="*/ 18 w 1769"/>
                        <a:gd name="T11" fmla="*/ 28 h 791"/>
                        <a:gd name="T12" fmla="*/ 17 w 1769"/>
                        <a:gd name="T13" fmla="*/ 22 h 791"/>
                        <a:gd name="T14" fmla="*/ 15 w 1769"/>
                        <a:gd name="T15" fmla="*/ 16 h 791"/>
                        <a:gd name="T16" fmla="*/ 11 w 1769"/>
                        <a:gd name="T17" fmla="*/ 11 h 791"/>
                        <a:gd name="T18" fmla="*/ 6 w 1769"/>
                        <a:gd name="T19" fmla="*/ 6 h 791"/>
                        <a:gd name="T20" fmla="*/ 0 w 1769"/>
                        <a:gd name="T21" fmla="*/ 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9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18 h 504"/>
                        <a:gd name="T2" fmla="*/ 20 w 2736"/>
                        <a:gd name="T3" fmla="*/ 6 h 504"/>
                        <a:gd name="T4" fmla="*/ 41 w 2736"/>
                        <a:gd name="T5" fmla="*/ 1 h 504"/>
                        <a:gd name="T6" fmla="*/ 62 w 2736"/>
                        <a:gd name="T7" fmla="*/ 1 h 504"/>
                        <a:gd name="T8" fmla="*/ 62 w 2736"/>
                        <a:gd name="T9" fmla="*/ 4 h 504"/>
                        <a:gd name="T10" fmla="*/ 40 w 2736"/>
                        <a:gd name="T11" fmla="*/ 4 h 504"/>
                        <a:gd name="T12" fmla="*/ 15 w 2736"/>
                        <a:gd name="T13" fmla="*/ 11 h 504"/>
                        <a:gd name="T14" fmla="*/ 0 w 2736"/>
                        <a:gd name="T15" fmla="*/ 1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3" y="3635"/>
                      <a:ext cx="856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3 w 1769"/>
                        <a:gd name="T3" fmla="*/ 2 h 791"/>
                        <a:gd name="T4" fmla="*/ 7 w 1769"/>
                        <a:gd name="T5" fmla="*/ 7 h 791"/>
                        <a:gd name="T6" fmla="*/ 10 w 1769"/>
                        <a:gd name="T7" fmla="*/ 15 h 791"/>
                        <a:gd name="T8" fmla="*/ 11 w 1769"/>
                        <a:gd name="T9" fmla="*/ 22 h 791"/>
                        <a:gd name="T10" fmla="*/ 11 w 1769"/>
                        <a:gd name="T11" fmla="*/ 28 h 791"/>
                        <a:gd name="T12" fmla="*/ 10 w 1769"/>
                        <a:gd name="T13" fmla="*/ 22 h 791"/>
                        <a:gd name="T14" fmla="*/ 9 w 1769"/>
                        <a:gd name="T15" fmla="*/ 15 h 791"/>
                        <a:gd name="T16" fmla="*/ 7 w 1769"/>
                        <a:gd name="T17" fmla="*/ 11 h 791"/>
                        <a:gd name="T18" fmla="*/ 3 w 1769"/>
                        <a:gd name="T19" fmla="*/ 6 h 791"/>
                        <a:gd name="T20" fmla="*/ 0 w 1769"/>
                        <a:gd name="T21" fmla="*/ 2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8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3 w 2736"/>
                        <a:gd name="T3" fmla="*/ 5 h 504"/>
                        <a:gd name="T4" fmla="*/ 66 w 2736"/>
                        <a:gd name="T5" fmla="*/ 1 h 504"/>
                        <a:gd name="T6" fmla="*/ 102 w 2736"/>
                        <a:gd name="T7" fmla="*/ 1 h 504"/>
                        <a:gd name="T8" fmla="*/ 102 w 2736"/>
                        <a:gd name="T9" fmla="*/ 3 h 504"/>
                        <a:gd name="T10" fmla="*/ 66 w 2736"/>
                        <a:gd name="T11" fmla="*/ 3 h 504"/>
                        <a:gd name="T12" fmla="*/ 24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7" cy="472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1 h 791"/>
                        <a:gd name="T4" fmla="*/ 12 w 1769"/>
                        <a:gd name="T5" fmla="*/ 5 h 791"/>
                        <a:gd name="T6" fmla="*/ 17 w 1769"/>
                        <a:gd name="T7" fmla="*/ 12 h 791"/>
                        <a:gd name="T8" fmla="*/ 18 w 1769"/>
                        <a:gd name="T9" fmla="*/ 16 h 791"/>
                        <a:gd name="T10" fmla="*/ 17 w 1769"/>
                        <a:gd name="T11" fmla="*/ 21 h 791"/>
                        <a:gd name="T12" fmla="*/ 16 w 1769"/>
                        <a:gd name="T13" fmla="*/ 17 h 791"/>
                        <a:gd name="T14" fmla="*/ 14 w 1769"/>
                        <a:gd name="T15" fmla="*/ 13 h 791"/>
                        <a:gd name="T16" fmla="*/ 11 w 1769"/>
                        <a:gd name="T17" fmla="*/ 8 h 791"/>
                        <a:gd name="T18" fmla="*/ 6 w 1769"/>
                        <a:gd name="T19" fmla="*/ 4 h 791"/>
                        <a:gd name="T20" fmla="*/ 0 w 1769"/>
                        <a:gd name="T21" fmla="*/ 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7" y="2423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18 h 504"/>
                        <a:gd name="T2" fmla="*/ 34 w 2736"/>
                        <a:gd name="T3" fmla="*/ 6 h 504"/>
                        <a:gd name="T4" fmla="*/ 70 w 2736"/>
                        <a:gd name="T5" fmla="*/ 1 h 504"/>
                        <a:gd name="T6" fmla="*/ 108 w 2736"/>
                        <a:gd name="T7" fmla="*/ 1 h 504"/>
                        <a:gd name="T8" fmla="*/ 107 w 2736"/>
                        <a:gd name="T9" fmla="*/ 4 h 504"/>
                        <a:gd name="T10" fmla="*/ 70 w 2736"/>
                        <a:gd name="T11" fmla="*/ 4 h 504"/>
                        <a:gd name="T12" fmla="*/ 26 w 2736"/>
                        <a:gd name="T13" fmla="*/ 11 h 504"/>
                        <a:gd name="T14" fmla="*/ 0 w 2736"/>
                        <a:gd name="T15" fmla="*/ 1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3" cy="4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 w 1769"/>
                        <a:gd name="T3" fmla="*/ 2 h 791"/>
                        <a:gd name="T4" fmla="*/ 12 w 1769"/>
                        <a:gd name="T5" fmla="*/ 7 h 791"/>
                        <a:gd name="T6" fmla="*/ 17 w 1769"/>
                        <a:gd name="T7" fmla="*/ 15 h 791"/>
                        <a:gd name="T8" fmla="*/ 18 w 1769"/>
                        <a:gd name="T9" fmla="*/ 22 h 791"/>
                        <a:gd name="T10" fmla="*/ 18 w 1769"/>
                        <a:gd name="T11" fmla="*/ 28 h 791"/>
                        <a:gd name="T12" fmla="*/ 17 w 1769"/>
                        <a:gd name="T13" fmla="*/ 22 h 791"/>
                        <a:gd name="T14" fmla="*/ 15 w 1769"/>
                        <a:gd name="T15" fmla="*/ 15 h 791"/>
                        <a:gd name="T16" fmla="*/ 11 w 1769"/>
                        <a:gd name="T17" fmla="*/ 11 h 791"/>
                        <a:gd name="T18" fmla="*/ 6 w 1769"/>
                        <a:gd name="T19" fmla="*/ 6 h 791"/>
                        <a:gd name="T20" fmla="*/ 0 w 1769"/>
                        <a:gd name="T21" fmla="*/ 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5" y="2542"/>
                      <a:ext cx="1648" cy="300"/>
                    </a:xfrm>
                    <a:custGeom>
                      <a:avLst/>
                      <a:gdLst>
                        <a:gd name="T0" fmla="*/ 0 w 2736"/>
                        <a:gd name="T1" fmla="*/ 13 h 504"/>
                        <a:gd name="T2" fmla="*/ 25 w 2736"/>
                        <a:gd name="T3" fmla="*/ 5 h 504"/>
                        <a:gd name="T4" fmla="*/ 51 w 2736"/>
                        <a:gd name="T5" fmla="*/ 1 h 504"/>
                        <a:gd name="T6" fmla="*/ 79 w 2736"/>
                        <a:gd name="T7" fmla="*/ 1 h 504"/>
                        <a:gd name="T8" fmla="*/ 78 w 2736"/>
                        <a:gd name="T9" fmla="*/ 2 h 504"/>
                        <a:gd name="T10" fmla="*/ 51 w 2736"/>
                        <a:gd name="T11" fmla="*/ 2 h 504"/>
                        <a:gd name="T12" fmla="*/ 19 w 2736"/>
                        <a:gd name="T13" fmla="*/ 8 h 504"/>
                        <a:gd name="T14" fmla="*/ 0 w 2736"/>
                        <a:gd name="T15" fmla="*/ 1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6" y="3615"/>
                      <a:ext cx="884" cy="46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3 w 1769"/>
                        <a:gd name="T3" fmla="*/ 1 h 791"/>
                        <a:gd name="T4" fmla="*/ 9 w 1769"/>
                        <a:gd name="T5" fmla="*/ 5 h 791"/>
                        <a:gd name="T6" fmla="*/ 12 w 1769"/>
                        <a:gd name="T7" fmla="*/ 11 h 791"/>
                        <a:gd name="T8" fmla="*/ 13 w 1769"/>
                        <a:gd name="T9" fmla="*/ 15 h 791"/>
                        <a:gd name="T10" fmla="*/ 13 w 1769"/>
                        <a:gd name="T11" fmla="*/ 20 h 791"/>
                        <a:gd name="T12" fmla="*/ 12 w 1769"/>
                        <a:gd name="T13" fmla="*/ 16 h 791"/>
                        <a:gd name="T14" fmla="*/ 10 w 1769"/>
                        <a:gd name="T15" fmla="*/ 12 h 791"/>
                        <a:gd name="T16" fmla="*/ 8 w 1769"/>
                        <a:gd name="T17" fmla="*/ 8 h 791"/>
                        <a:gd name="T18" fmla="*/ 4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599" cy="246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20 w 2736"/>
                        <a:gd name="T3" fmla="*/ 1 h 504"/>
                        <a:gd name="T4" fmla="*/ 41 w 2736"/>
                        <a:gd name="T5" fmla="*/ 0 h 504"/>
                        <a:gd name="T6" fmla="*/ 64 w 2736"/>
                        <a:gd name="T7" fmla="*/ 0 h 504"/>
                        <a:gd name="T8" fmla="*/ 64 w 2736"/>
                        <a:gd name="T9" fmla="*/ 0 h 504"/>
                        <a:gd name="T10" fmla="*/ 41 w 2736"/>
                        <a:gd name="T11" fmla="*/ 0 h 504"/>
                        <a:gd name="T12" fmla="*/ 15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0 h 791"/>
                        <a:gd name="T4" fmla="*/ 8 w 1769"/>
                        <a:gd name="T5" fmla="*/ 1 h 791"/>
                        <a:gd name="T6" fmla="*/ 10 w 1769"/>
                        <a:gd name="T7" fmla="*/ 3 h 791"/>
                        <a:gd name="T8" fmla="*/ 11 w 1769"/>
                        <a:gd name="T9" fmla="*/ 4 h 791"/>
                        <a:gd name="T10" fmla="*/ 11 w 1769"/>
                        <a:gd name="T11" fmla="*/ 5 h 791"/>
                        <a:gd name="T12" fmla="*/ 10 w 1769"/>
                        <a:gd name="T13" fmla="*/ 4 h 791"/>
                        <a:gd name="T14" fmla="*/ 9 w 1769"/>
                        <a:gd name="T15" fmla="*/ 3 h 791"/>
                        <a:gd name="T16" fmla="*/ 7 w 1769"/>
                        <a:gd name="T17" fmla="*/ 2 h 791"/>
                        <a:gd name="T18" fmla="*/ 4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2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11 w 2736"/>
                        <a:gd name="T3" fmla="*/ 1 h 504"/>
                        <a:gd name="T4" fmla="*/ 23 w 2736"/>
                        <a:gd name="T5" fmla="*/ 0 h 504"/>
                        <a:gd name="T6" fmla="*/ 35 w 2736"/>
                        <a:gd name="T7" fmla="*/ 0 h 504"/>
                        <a:gd name="T8" fmla="*/ 35 w 2736"/>
                        <a:gd name="T9" fmla="*/ 0 h 504"/>
                        <a:gd name="T10" fmla="*/ 23 w 2736"/>
                        <a:gd name="T11" fmla="*/ 0 h 504"/>
                        <a:gd name="T12" fmla="*/ 9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0 h 791"/>
                        <a:gd name="T4" fmla="*/ 4 w 1769"/>
                        <a:gd name="T5" fmla="*/ 1 h 791"/>
                        <a:gd name="T6" fmla="*/ 6 w 1769"/>
                        <a:gd name="T7" fmla="*/ 3 h 791"/>
                        <a:gd name="T8" fmla="*/ 6 w 1769"/>
                        <a:gd name="T9" fmla="*/ 4 h 791"/>
                        <a:gd name="T10" fmla="*/ 6 w 1769"/>
                        <a:gd name="T11" fmla="*/ 5 h 791"/>
                        <a:gd name="T12" fmla="*/ 6 w 1769"/>
                        <a:gd name="T13" fmla="*/ 4 h 791"/>
                        <a:gd name="T14" fmla="*/ 5 w 1769"/>
                        <a:gd name="T15" fmla="*/ 3 h 791"/>
                        <a:gd name="T16" fmla="*/ 4 w 1769"/>
                        <a:gd name="T17" fmla="*/ 2 h 791"/>
                        <a:gd name="T18" fmla="*/ 2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9 w 2736"/>
                        <a:gd name="T3" fmla="*/ 0 h 504"/>
                        <a:gd name="T4" fmla="*/ 19 w 2736"/>
                        <a:gd name="T5" fmla="*/ 0 h 504"/>
                        <a:gd name="T6" fmla="*/ 30 w 2736"/>
                        <a:gd name="T7" fmla="*/ 0 h 504"/>
                        <a:gd name="T8" fmla="*/ 30 w 2736"/>
                        <a:gd name="T9" fmla="*/ 0 h 504"/>
                        <a:gd name="T10" fmla="*/ 19 w 2736"/>
                        <a:gd name="T11" fmla="*/ 0 h 504"/>
                        <a:gd name="T12" fmla="*/ 7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3 w 1769"/>
                        <a:gd name="T5" fmla="*/ 0 h 791"/>
                        <a:gd name="T6" fmla="*/ 5 w 1769"/>
                        <a:gd name="T7" fmla="*/ 0 h 791"/>
                        <a:gd name="T8" fmla="*/ 5 w 1769"/>
                        <a:gd name="T9" fmla="*/ 0 h 791"/>
                        <a:gd name="T10" fmla="*/ 5 w 1769"/>
                        <a:gd name="T11" fmla="*/ 1 h 791"/>
                        <a:gd name="T12" fmla="*/ 5 w 1769"/>
                        <a:gd name="T13" fmla="*/ 0 h 791"/>
                        <a:gd name="T14" fmla="*/ 4 w 1769"/>
                        <a:gd name="T15" fmla="*/ 0 h 791"/>
                        <a:gd name="T16" fmla="*/ 3 w 1769"/>
                        <a:gd name="T17" fmla="*/ 0 h 791"/>
                        <a:gd name="T18" fmla="*/ 2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6" y="1601"/>
                    <a:ext cx="2016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2" y="812"/>
                    <a:ext cx="2541" cy="2380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8" y="313"/>
                    <a:ext cx="1851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5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3 h 2368"/>
                      <a:gd name="T2" fmla="*/ 3 w 776"/>
                      <a:gd name="T3" fmla="*/ 1 h 2368"/>
                      <a:gd name="T4" fmla="*/ 1 w 776"/>
                      <a:gd name="T5" fmla="*/ 7 h 2368"/>
                      <a:gd name="T6" fmla="*/ 4 w 776"/>
                      <a:gd name="T7" fmla="*/ 7 h 2368"/>
                      <a:gd name="T8" fmla="*/ 3 w 776"/>
                      <a:gd name="T9" fmla="*/ 14 h 2368"/>
                      <a:gd name="T10" fmla="*/ 5 w 776"/>
                      <a:gd name="T11" fmla="*/ 16 h 2368"/>
                      <a:gd name="T12" fmla="*/ 4 w 776"/>
                      <a:gd name="T13" fmla="*/ 21 h 2368"/>
                      <a:gd name="T14" fmla="*/ 6 w 776"/>
                      <a:gd name="T15" fmla="*/ 23 h 2368"/>
                      <a:gd name="T16" fmla="*/ 5 w 776"/>
                      <a:gd name="T17" fmla="*/ 27 h 2368"/>
                      <a:gd name="T18" fmla="*/ 7 w 776"/>
                      <a:gd name="T19" fmla="*/ 30 h 2368"/>
                      <a:gd name="T20" fmla="*/ 6 w 776"/>
                      <a:gd name="T21" fmla="*/ 33 h 2368"/>
                      <a:gd name="T22" fmla="*/ 8 w 776"/>
                      <a:gd name="T23" fmla="*/ 38 h 2368"/>
                      <a:gd name="T24" fmla="*/ 8 w 776"/>
                      <a:gd name="T25" fmla="*/ 42 h 2368"/>
                      <a:gd name="T26" fmla="*/ 9 w 776"/>
                      <a:gd name="T27" fmla="*/ 49 h 2368"/>
                      <a:gd name="T28" fmla="*/ 8 w 776"/>
                      <a:gd name="T29" fmla="*/ 56 h 2368"/>
                      <a:gd name="T30" fmla="*/ 10 w 776"/>
                      <a:gd name="T31" fmla="*/ 60 h 2368"/>
                      <a:gd name="T32" fmla="*/ 9 w 776"/>
                      <a:gd name="T33" fmla="*/ 67 h 2368"/>
                      <a:gd name="T34" fmla="*/ 10 w 776"/>
                      <a:gd name="T35" fmla="*/ 73 h 2368"/>
                      <a:gd name="T36" fmla="*/ 9 w 776"/>
                      <a:gd name="T37" fmla="*/ 77 h 2368"/>
                      <a:gd name="T38" fmla="*/ 10 w 776"/>
                      <a:gd name="T39" fmla="*/ 84 h 2368"/>
                      <a:gd name="T40" fmla="*/ 10 w 776"/>
                      <a:gd name="T41" fmla="*/ 91 h 2368"/>
                      <a:gd name="T42" fmla="*/ 10 w 776"/>
                      <a:gd name="T43" fmla="*/ 99 h 2368"/>
                      <a:gd name="T44" fmla="*/ 10 w 776"/>
                      <a:gd name="T45" fmla="*/ 102 h 2368"/>
                      <a:gd name="T46" fmla="*/ 10 w 776"/>
                      <a:gd name="T47" fmla="*/ 108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5 w 776"/>
                    <a:gd name="T3" fmla="*/ 0 h 2368"/>
                    <a:gd name="T4" fmla="*/ 2 w 776"/>
                    <a:gd name="T5" fmla="*/ 0 h 2368"/>
                    <a:gd name="T6" fmla="*/ 6 w 776"/>
                    <a:gd name="T7" fmla="*/ 0 h 2368"/>
                    <a:gd name="T8" fmla="*/ 3 w 776"/>
                    <a:gd name="T9" fmla="*/ 0 h 2368"/>
                    <a:gd name="T10" fmla="*/ 7 w 776"/>
                    <a:gd name="T11" fmla="*/ 0 h 2368"/>
                    <a:gd name="T12" fmla="*/ 6 w 776"/>
                    <a:gd name="T13" fmla="*/ 0 h 2368"/>
                    <a:gd name="T14" fmla="*/ 9 w 776"/>
                    <a:gd name="T15" fmla="*/ 0 h 2368"/>
                    <a:gd name="T16" fmla="*/ 7 w 776"/>
                    <a:gd name="T17" fmla="*/ 0 h 2368"/>
                    <a:gd name="T18" fmla="*/ 10 w 776"/>
                    <a:gd name="T19" fmla="*/ 0 h 2368"/>
                    <a:gd name="T20" fmla="*/ 9 w 776"/>
                    <a:gd name="T21" fmla="*/ 0 h 2368"/>
                    <a:gd name="T22" fmla="*/ 11 w 776"/>
                    <a:gd name="T23" fmla="*/ 1 h 2368"/>
                    <a:gd name="T24" fmla="*/ 11 w 776"/>
                    <a:gd name="T25" fmla="*/ 1 h 2368"/>
                    <a:gd name="T26" fmla="*/ 13 w 776"/>
                    <a:gd name="T27" fmla="*/ 1 h 2368"/>
                    <a:gd name="T28" fmla="*/ 13 w 776"/>
                    <a:gd name="T29" fmla="*/ 1 h 2368"/>
                    <a:gd name="T30" fmla="*/ 14 w 776"/>
                    <a:gd name="T31" fmla="*/ 1 h 2368"/>
                    <a:gd name="T32" fmla="*/ 13 w 776"/>
                    <a:gd name="T33" fmla="*/ 1 h 2368"/>
                    <a:gd name="T34" fmla="*/ 14 w 776"/>
                    <a:gd name="T35" fmla="*/ 1 h 2368"/>
                    <a:gd name="T36" fmla="*/ 13 w 776"/>
                    <a:gd name="T37" fmla="*/ 1 h 2368"/>
                    <a:gd name="T38" fmla="*/ 15 w 776"/>
                    <a:gd name="T39" fmla="*/ 1 h 2368"/>
                    <a:gd name="T40" fmla="*/ 14 w 776"/>
                    <a:gd name="T41" fmla="*/ 1 h 2368"/>
                    <a:gd name="T42" fmla="*/ 15 w 776"/>
                    <a:gd name="T43" fmla="*/ 1 h 2368"/>
                    <a:gd name="T44" fmla="*/ 14 w 776"/>
                    <a:gd name="T45" fmla="*/ 1 h 2368"/>
                    <a:gd name="T46" fmla="*/ 15 w 776"/>
                    <a:gd name="T47" fmla="*/ 2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2 h 2368"/>
                  <a:gd name="T2" fmla="*/ 9 w 776"/>
                  <a:gd name="T3" fmla="*/ 1 h 2368"/>
                  <a:gd name="T4" fmla="*/ 4 w 776"/>
                  <a:gd name="T5" fmla="*/ 6 h 2368"/>
                  <a:gd name="T6" fmla="*/ 13 w 776"/>
                  <a:gd name="T7" fmla="*/ 6 h 2368"/>
                  <a:gd name="T8" fmla="*/ 7 w 776"/>
                  <a:gd name="T9" fmla="*/ 11 h 2368"/>
                  <a:gd name="T10" fmla="*/ 14 w 776"/>
                  <a:gd name="T11" fmla="*/ 13 h 2368"/>
                  <a:gd name="T12" fmla="*/ 11 w 776"/>
                  <a:gd name="T13" fmla="*/ 16 h 2368"/>
                  <a:gd name="T14" fmla="*/ 18 w 776"/>
                  <a:gd name="T15" fmla="*/ 18 h 2368"/>
                  <a:gd name="T16" fmla="*/ 14 w 776"/>
                  <a:gd name="T17" fmla="*/ 22 h 2368"/>
                  <a:gd name="T18" fmla="*/ 20 w 776"/>
                  <a:gd name="T19" fmla="*/ 24 h 2368"/>
                  <a:gd name="T20" fmla="*/ 18 w 776"/>
                  <a:gd name="T21" fmla="*/ 27 h 2368"/>
                  <a:gd name="T22" fmla="*/ 21 w 776"/>
                  <a:gd name="T23" fmla="*/ 31 h 2368"/>
                  <a:gd name="T24" fmla="*/ 21 w 776"/>
                  <a:gd name="T25" fmla="*/ 34 h 2368"/>
                  <a:gd name="T26" fmla="*/ 25 w 776"/>
                  <a:gd name="T27" fmla="*/ 40 h 2368"/>
                  <a:gd name="T28" fmla="*/ 24 w 776"/>
                  <a:gd name="T29" fmla="*/ 45 h 2368"/>
                  <a:gd name="T30" fmla="*/ 27 w 776"/>
                  <a:gd name="T31" fmla="*/ 49 h 2368"/>
                  <a:gd name="T32" fmla="*/ 25 w 776"/>
                  <a:gd name="T33" fmla="*/ 54 h 2368"/>
                  <a:gd name="T34" fmla="*/ 27 w 776"/>
                  <a:gd name="T35" fmla="*/ 59 h 2368"/>
                  <a:gd name="T36" fmla="*/ 25 w 776"/>
                  <a:gd name="T37" fmla="*/ 63 h 2368"/>
                  <a:gd name="T38" fmla="*/ 29 w 776"/>
                  <a:gd name="T39" fmla="*/ 68 h 2368"/>
                  <a:gd name="T40" fmla="*/ 27 w 776"/>
                  <a:gd name="T41" fmla="*/ 74 h 2368"/>
                  <a:gd name="T42" fmla="*/ 29 w 776"/>
                  <a:gd name="T43" fmla="*/ 81 h 2368"/>
                  <a:gd name="T44" fmla="*/ 27 w 776"/>
                  <a:gd name="T45" fmla="*/ 82 h 2368"/>
                  <a:gd name="T46" fmla="*/ 29 w 776"/>
                  <a:gd name="T47" fmla="*/ 8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0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6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2 h 2368"/>
                  <a:gd name="T2" fmla="*/ 9 w 776"/>
                  <a:gd name="T3" fmla="*/ 1 h 2368"/>
                  <a:gd name="T4" fmla="*/ 4 w 776"/>
                  <a:gd name="T5" fmla="*/ 6 h 2368"/>
                  <a:gd name="T6" fmla="*/ 13 w 776"/>
                  <a:gd name="T7" fmla="*/ 6 h 2368"/>
                  <a:gd name="T8" fmla="*/ 7 w 776"/>
                  <a:gd name="T9" fmla="*/ 11 h 2368"/>
                  <a:gd name="T10" fmla="*/ 14 w 776"/>
                  <a:gd name="T11" fmla="*/ 13 h 2368"/>
                  <a:gd name="T12" fmla="*/ 11 w 776"/>
                  <a:gd name="T13" fmla="*/ 16 h 2368"/>
                  <a:gd name="T14" fmla="*/ 18 w 776"/>
                  <a:gd name="T15" fmla="*/ 18 h 2368"/>
                  <a:gd name="T16" fmla="*/ 14 w 776"/>
                  <a:gd name="T17" fmla="*/ 22 h 2368"/>
                  <a:gd name="T18" fmla="*/ 20 w 776"/>
                  <a:gd name="T19" fmla="*/ 24 h 2368"/>
                  <a:gd name="T20" fmla="*/ 18 w 776"/>
                  <a:gd name="T21" fmla="*/ 27 h 2368"/>
                  <a:gd name="T22" fmla="*/ 21 w 776"/>
                  <a:gd name="T23" fmla="*/ 31 h 2368"/>
                  <a:gd name="T24" fmla="*/ 21 w 776"/>
                  <a:gd name="T25" fmla="*/ 34 h 2368"/>
                  <a:gd name="T26" fmla="*/ 25 w 776"/>
                  <a:gd name="T27" fmla="*/ 40 h 2368"/>
                  <a:gd name="T28" fmla="*/ 24 w 776"/>
                  <a:gd name="T29" fmla="*/ 45 h 2368"/>
                  <a:gd name="T30" fmla="*/ 27 w 776"/>
                  <a:gd name="T31" fmla="*/ 49 h 2368"/>
                  <a:gd name="T32" fmla="*/ 25 w 776"/>
                  <a:gd name="T33" fmla="*/ 54 h 2368"/>
                  <a:gd name="T34" fmla="*/ 27 w 776"/>
                  <a:gd name="T35" fmla="*/ 59 h 2368"/>
                  <a:gd name="T36" fmla="*/ 25 w 776"/>
                  <a:gd name="T37" fmla="*/ 63 h 2368"/>
                  <a:gd name="T38" fmla="*/ 29 w 776"/>
                  <a:gd name="T39" fmla="*/ 68 h 2368"/>
                  <a:gd name="T40" fmla="*/ 27 w 776"/>
                  <a:gd name="T41" fmla="*/ 74 h 2368"/>
                  <a:gd name="T42" fmla="*/ 29 w 776"/>
                  <a:gd name="T43" fmla="*/ 81 h 2368"/>
                  <a:gd name="T44" fmla="*/ 27 w 776"/>
                  <a:gd name="T45" fmla="*/ 82 h 2368"/>
                  <a:gd name="T46" fmla="*/ 29 w 776"/>
                  <a:gd name="T47" fmla="*/ 8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6" y="2149"/>
                <a:ext cx="442" cy="838"/>
              </a:xfrm>
              <a:custGeom>
                <a:avLst/>
                <a:gdLst>
                  <a:gd name="T0" fmla="*/ 0 w 776"/>
                  <a:gd name="T1" fmla="*/ 0 h 2368"/>
                  <a:gd name="T2" fmla="*/ 5 w 776"/>
                  <a:gd name="T3" fmla="*/ 0 h 2368"/>
                  <a:gd name="T4" fmla="*/ 2 w 776"/>
                  <a:gd name="T5" fmla="*/ 0 h 2368"/>
                  <a:gd name="T6" fmla="*/ 6 w 776"/>
                  <a:gd name="T7" fmla="*/ 0 h 2368"/>
                  <a:gd name="T8" fmla="*/ 3 w 776"/>
                  <a:gd name="T9" fmla="*/ 0 h 2368"/>
                  <a:gd name="T10" fmla="*/ 7 w 776"/>
                  <a:gd name="T11" fmla="*/ 0 h 2368"/>
                  <a:gd name="T12" fmla="*/ 6 w 776"/>
                  <a:gd name="T13" fmla="*/ 0 h 2368"/>
                  <a:gd name="T14" fmla="*/ 9 w 776"/>
                  <a:gd name="T15" fmla="*/ 0 h 2368"/>
                  <a:gd name="T16" fmla="*/ 7 w 776"/>
                  <a:gd name="T17" fmla="*/ 0 h 2368"/>
                  <a:gd name="T18" fmla="*/ 10 w 776"/>
                  <a:gd name="T19" fmla="*/ 0 h 2368"/>
                  <a:gd name="T20" fmla="*/ 9 w 776"/>
                  <a:gd name="T21" fmla="*/ 0 h 2368"/>
                  <a:gd name="T22" fmla="*/ 11 w 776"/>
                  <a:gd name="T23" fmla="*/ 1 h 2368"/>
                  <a:gd name="T24" fmla="*/ 11 w 776"/>
                  <a:gd name="T25" fmla="*/ 1 h 2368"/>
                  <a:gd name="T26" fmla="*/ 13 w 776"/>
                  <a:gd name="T27" fmla="*/ 1 h 2368"/>
                  <a:gd name="T28" fmla="*/ 13 w 776"/>
                  <a:gd name="T29" fmla="*/ 1 h 2368"/>
                  <a:gd name="T30" fmla="*/ 14 w 776"/>
                  <a:gd name="T31" fmla="*/ 1 h 2368"/>
                  <a:gd name="T32" fmla="*/ 13 w 776"/>
                  <a:gd name="T33" fmla="*/ 1 h 2368"/>
                  <a:gd name="T34" fmla="*/ 14 w 776"/>
                  <a:gd name="T35" fmla="*/ 1 h 2368"/>
                  <a:gd name="T36" fmla="*/ 13 w 776"/>
                  <a:gd name="T37" fmla="*/ 1 h 2368"/>
                  <a:gd name="T38" fmla="*/ 15 w 776"/>
                  <a:gd name="T39" fmla="*/ 1 h 2368"/>
                  <a:gd name="T40" fmla="*/ 14 w 776"/>
                  <a:gd name="T41" fmla="*/ 1 h 2368"/>
                  <a:gd name="T42" fmla="*/ 15 w 776"/>
                  <a:gd name="T43" fmla="*/ 1 h 2368"/>
                  <a:gd name="T44" fmla="*/ 14 w 776"/>
                  <a:gd name="T45" fmla="*/ 1 h 2368"/>
                  <a:gd name="T46" fmla="*/ 15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3 h 2368"/>
                  <a:gd name="T2" fmla="*/ 2513 w 776"/>
                  <a:gd name="T3" fmla="*/ 1 h 2368"/>
                  <a:gd name="T4" fmla="*/ 997 w 776"/>
                  <a:gd name="T5" fmla="*/ 7 h 2368"/>
                  <a:gd name="T6" fmla="*/ 3514 w 776"/>
                  <a:gd name="T7" fmla="*/ 7 h 2368"/>
                  <a:gd name="T8" fmla="*/ 2004 w 776"/>
                  <a:gd name="T9" fmla="*/ 14 h 2368"/>
                  <a:gd name="T10" fmla="*/ 4013 w 776"/>
                  <a:gd name="T11" fmla="*/ 16 h 2368"/>
                  <a:gd name="T12" fmla="*/ 3006 w 776"/>
                  <a:gd name="T13" fmla="*/ 21 h 2368"/>
                  <a:gd name="T14" fmla="*/ 5013 w 776"/>
                  <a:gd name="T15" fmla="*/ 23 h 2368"/>
                  <a:gd name="T16" fmla="*/ 4013 w 776"/>
                  <a:gd name="T17" fmla="*/ 27 h 2368"/>
                  <a:gd name="T18" fmla="*/ 5517 w 776"/>
                  <a:gd name="T19" fmla="*/ 30 h 2368"/>
                  <a:gd name="T20" fmla="*/ 5013 w 776"/>
                  <a:gd name="T21" fmla="*/ 33 h 2368"/>
                  <a:gd name="T22" fmla="*/ 6015 w 776"/>
                  <a:gd name="T23" fmla="*/ 38 h 2368"/>
                  <a:gd name="T24" fmla="*/ 6015 w 776"/>
                  <a:gd name="T25" fmla="*/ 42 h 2368"/>
                  <a:gd name="T26" fmla="*/ 7020 w 776"/>
                  <a:gd name="T27" fmla="*/ 49 h 2368"/>
                  <a:gd name="T28" fmla="*/ 6514 w 776"/>
                  <a:gd name="T29" fmla="*/ 56 h 2368"/>
                  <a:gd name="T30" fmla="*/ 7525 w 776"/>
                  <a:gd name="T31" fmla="*/ 60 h 2368"/>
                  <a:gd name="T32" fmla="*/ 7020 w 776"/>
                  <a:gd name="T33" fmla="*/ 67 h 2368"/>
                  <a:gd name="T34" fmla="*/ 7525 w 776"/>
                  <a:gd name="T35" fmla="*/ 73 h 2368"/>
                  <a:gd name="T36" fmla="*/ 7020 w 776"/>
                  <a:gd name="T37" fmla="*/ 77 h 2368"/>
                  <a:gd name="T38" fmla="*/ 8026 w 776"/>
                  <a:gd name="T39" fmla="*/ 84 h 2368"/>
                  <a:gd name="T40" fmla="*/ 7525 w 776"/>
                  <a:gd name="T41" fmla="*/ 91 h 2368"/>
                  <a:gd name="T42" fmla="*/ 8026 w 776"/>
                  <a:gd name="T43" fmla="*/ 99 h 2368"/>
                  <a:gd name="T44" fmla="*/ 7525 w 776"/>
                  <a:gd name="T45" fmla="*/ 102 h 2368"/>
                  <a:gd name="T46" fmla="*/ 8026 w 776"/>
                  <a:gd name="T47" fmla="*/ 10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5" cy="1524"/>
              </a:xfrm>
              <a:custGeom>
                <a:avLst/>
                <a:gdLst>
                  <a:gd name="T0" fmla="*/ 0 w 776"/>
                  <a:gd name="T1" fmla="*/ 3 h 2368"/>
                  <a:gd name="T2" fmla="*/ 111 w 776"/>
                  <a:gd name="T3" fmla="*/ 1 h 2368"/>
                  <a:gd name="T4" fmla="*/ 45 w 776"/>
                  <a:gd name="T5" fmla="*/ 7 h 2368"/>
                  <a:gd name="T6" fmla="*/ 156 w 776"/>
                  <a:gd name="T7" fmla="*/ 7 h 2368"/>
                  <a:gd name="T8" fmla="*/ 89 w 776"/>
                  <a:gd name="T9" fmla="*/ 14 h 2368"/>
                  <a:gd name="T10" fmla="*/ 177 w 776"/>
                  <a:gd name="T11" fmla="*/ 16 h 2368"/>
                  <a:gd name="T12" fmla="*/ 133 w 776"/>
                  <a:gd name="T13" fmla="*/ 21 h 2368"/>
                  <a:gd name="T14" fmla="*/ 222 w 776"/>
                  <a:gd name="T15" fmla="*/ 23 h 2368"/>
                  <a:gd name="T16" fmla="*/ 177 w 776"/>
                  <a:gd name="T17" fmla="*/ 27 h 2368"/>
                  <a:gd name="T18" fmla="*/ 245 w 776"/>
                  <a:gd name="T19" fmla="*/ 30 h 2368"/>
                  <a:gd name="T20" fmla="*/ 222 w 776"/>
                  <a:gd name="T21" fmla="*/ 33 h 2368"/>
                  <a:gd name="T22" fmla="*/ 266 w 776"/>
                  <a:gd name="T23" fmla="*/ 38 h 2368"/>
                  <a:gd name="T24" fmla="*/ 266 w 776"/>
                  <a:gd name="T25" fmla="*/ 42 h 2368"/>
                  <a:gd name="T26" fmla="*/ 312 w 776"/>
                  <a:gd name="T27" fmla="*/ 49 h 2368"/>
                  <a:gd name="T28" fmla="*/ 288 w 776"/>
                  <a:gd name="T29" fmla="*/ 56 h 2368"/>
                  <a:gd name="T30" fmla="*/ 334 w 776"/>
                  <a:gd name="T31" fmla="*/ 60 h 2368"/>
                  <a:gd name="T32" fmla="*/ 312 w 776"/>
                  <a:gd name="T33" fmla="*/ 67 h 2368"/>
                  <a:gd name="T34" fmla="*/ 334 w 776"/>
                  <a:gd name="T35" fmla="*/ 73 h 2368"/>
                  <a:gd name="T36" fmla="*/ 312 w 776"/>
                  <a:gd name="T37" fmla="*/ 77 h 2368"/>
                  <a:gd name="T38" fmla="*/ 355 w 776"/>
                  <a:gd name="T39" fmla="*/ 84 h 2368"/>
                  <a:gd name="T40" fmla="*/ 334 w 776"/>
                  <a:gd name="T41" fmla="*/ 91 h 2368"/>
                  <a:gd name="T42" fmla="*/ 355 w 776"/>
                  <a:gd name="T43" fmla="*/ 99 h 2368"/>
                  <a:gd name="T44" fmla="*/ 334 w 776"/>
                  <a:gd name="T45" fmla="*/ 102 h 2368"/>
                  <a:gd name="T46" fmla="*/ 355 w 776"/>
                  <a:gd name="T47" fmla="*/ 10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4 h 2368"/>
                  <a:gd name="T2" fmla="*/ 1486 w 776"/>
                  <a:gd name="T3" fmla="*/ 1 h 2368"/>
                  <a:gd name="T4" fmla="*/ 596 w 776"/>
                  <a:gd name="T5" fmla="*/ 10 h 2368"/>
                  <a:gd name="T6" fmla="*/ 2080 w 776"/>
                  <a:gd name="T7" fmla="*/ 10 h 2368"/>
                  <a:gd name="T8" fmla="*/ 1189 w 776"/>
                  <a:gd name="T9" fmla="*/ 20 h 2368"/>
                  <a:gd name="T10" fmla="*/ 2376 w 776"/>
                  <a:gd name="T11" fmla="*/ 23 h 2368"/>
                  <a:gd name="T12" fmla="*/ 1783 w 776"/>
                  <a:gd name="T13" fmla="*/ 29 h 2368"/>
                  <a:gd name="T14" fmla="*/ 2974 w 776"/>
                  <a:gd name="T15" fmla="*/ 32 h 2368"/>
                  <a:gd name="T16" fmla="*/ 2376 w 776"/>
                  <a:gd name="T17" fmla="*/ 39 h 2368"/>
                  <a:gd name="T18" fmla="*/ 3274 w 776"/>
                  <a:gd name="T19" fmla="*/ 41 h 2368"/>
                  <a:gd name="T20" fmla="*/ 2974 w 776"/>
                  <a:gd name="T21" fmla="*/ 47 h 2368"/>
                  <a:gd name="T22" fmla="*/ 3565 w 776"/>
                  <a:gd name="T23" fmla="*/ 54 h 2368"/>
                  <a:gd name="T24" fmla="*/ 3565 w 776"/>
                  <a:gd name="T25" fmla="*/ 60 h 2368"/>
                  <a:gd name="T26" fmla="*/ 4164 w 776"/>
                  <a:gd name="T27" fmla="*/ 69 h 2368"/>
                  <a:gd name="T28" fmla="*/ 3868 w 776"/>
                  <a:gd name="T29" fmla="*/ 78 h 2368"/>
                  <a:gd name="T30" fmla="*/ 4461 w 776"/>
                  <a:gd name="T31" fmla="*/ 84 h 2368"/>
                  <a:gd name="T32" fmla="*/ 4164 w 776"/>
                  <a:gd name="T33" fmla="*/ 94 h 2368"/>
                  <a:gd name="T34" fmla="*/ 4461 w 776"/>
                  <a:gd name="T35" fmla="*/ 103 h 2368"/>
                  <a:gd name="T36" fmla="*/ 4164 w 776"/>
                  <a:gd name="T37" fmla="*/ 109 h 2368"/>
                  <a:gd name="T38" fmla="*/ 4762 w 776"/>
                  <a:gd name="T39" fmla="*/ 119 h 2368"/>
                  <a:gd name="T40" fmla="*/ 4461 w 776"/>
                  <a:gd name="T41" fmla="*/ 128 h 2368"/>
                  <a:gd name="T42" fmla="*/ 4762 w 776"/>
                  <a:gd name="T43" fmla="*/ 140 h 2368"/>
                  <a:gd name="T44" fmla="*/ 4461 w 776"/>
                  <a:gd name="T45" fmla="*/ 143 h 2368"/>
                  <a:gd name="T46" fmla="*/ 4762 w 776"/>
                  <a:gd name="T47" fmla="*/ 15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7" y="1470"/>
                <a:ext cx="1519" cy="1067"/>
              </a:xfrm>
              <a:custGeom>
                <a:avLst/>
                <a:gdLst>
                  <a:gd name="T0" fmla="*/ 0 w 776"/>
                  <a:gd name="T1" fmla="*/ 0 h 2368"/>
                  <a:gd name="T2" fmla="*/ 26440 w 776"/>
                  <a:gd name="T3" fmla="*/ 0 h 2368"/>
                  <a:gd name="T4" fmla="*/ 10568 w 776"/>
                  <a:gd name="T5" fmla="*/ 0 h 2368"/>
                  <a:gd name="T6" fmla="*/ 37014 w 776"/>
                  <a:gd name="T7" fmla="*/ 0 h 2368"/>
                  <a:gd name="T8" fmla="*/ 21158 w 776"/>
                  <a:gd name="T9" fmla="*/ 1 h 2368"/>
                  <a:gd name="T10" fmla="*/ 42295 w 776"/>
                  <a:gd name="T11" fmla="*/ 1 h 2368"/>
                  <a:gd name="T12" fmla="*/ 31727 w 776"/>
                  <a:gd name="T13" fmla="*/ 2 h 2368"/>
                  <a:gd name="T14" fmla="*/ 52885 w 776"/>
                  <a:gd name="T15" fmla="*/ 2 h 2368"/>
                  <a:gd name="T16" fmla="*/ 42295 w 776"/>
                  <a:gd name="T17" fmla="*/ 2 h 2368"/>
                  <a:gd name="T18" fmla="*/ 58172 w 776"/>
                  <a:gd name="T19" fmla="*/ 2 h 2368"/>
                  <a:gd name="T20" fmla="*/ 52885 w 776"/>
                  <a:gd name="T21" fmla="*/ 3 h 2368"/>
                  <a:gd name="T22" fmla="*/ 63453 w 776"/>
                  <a:gd name="T23" fmla="*/ 3 h 2368"/>
                  <a:gd name="T24" fmla="*/ 63453 w 776"/>
                  <a:gd name="T25" fmla="*/ 4 h 2368"/>
                  <a:gd name="T26" fmla="*/ 73987 w 776"/>
                  <a:gd name="T27" fmla="*/ 4 h 2368"/>
                  <a:gd name="T28" fmla="*/ 68684 w 776"/>
                  <a:gd name="T29" fmla="*/ 5 h 2368"/>
                  <a:gd name="T30" fmla="*/ 79266 w 776"/>
                  <a:gd name="T31" fmla="*/ 5 h 2368"/>
                  <a:gd name="T32" fmla="*/ 73987 w 776"/>
                  <a:gd name="T33" fmla="*/ 5 h 2368"/>
                  <a:gd name="T34" fmla="*/ 79266 w 776"/>
                  <a:gd name="T35" fmla="*/ 6 h 2368"/>
                  <a:gd name="T36" fmla="*/ 73987 w 776"/>
                  <a:gd name="T37" fmla="*/ 6 h 2368"/>
                  <a:gd name="T38" fmla="*/ 84555 w 776"/>
                  <a:gd name="T39" fmla="*/ 7 h 2368"/>
                  <a:gd name="T40" fmla="*/ 79266 w 776"/>
                  <a:gd name="T41" fmla="*/ 8 h 2368"/>
                  <a:gd name="T42" fmla="*/ 84555 w 776"/>
                  <a:gd name="T43" fmla="*/ 8 h 2368"/>
                  <a:gd name="T44" fmla="*/ 79266 w 776"/>
                  <a:gd name="T45" fmla="*/ 8 h 2368"/>
                  <a:gd name="T46" fmla="*/ 84555 w 776"/>
                  <a:gd name="T47" fmla="*/ 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2 h 2368"/>
                  <a:gd name="T2" fmla="*/ 79 w 776"/>
                  <a:gd name="T3" fmla="*/ 1 h 2368"/>
                  <a:gd name="T4" fmla="*/ 32 w 776"/>
                  <a:gd name="T5" fmla="*/ 5 h 2368"/>
                  <a:gd name="T6" fmla="*/ 112 w 776"/>
                  <a:gd name="T7" fmla="*/ 5 h 2368"/>
                  <a:gd name="T8" fmla="*/ 64 w 776"/>
                  <a:gd name="T9" fmla="*/ 9 h 2368"/>
                  <a:gd name="T10" fmla="*/ 127 w 776"/>
                  <a:gd name="T11" fmla="*/ 10 h 2368"/>
                  <a:gd name="T12" fmla="*/ 96 w 776"/>
                  <a:gd name="T13" fmla="*/ 13 h 2368"/>
                  <a:gd name="T14" fmla="*/ 159 w 776"/>
                  <a:gd name="T15" fmla="*/ 15 h 2368"/>
                  <a:gd name="T16" fmla="*/ 127 w 776"/>
                  <a:gd name="T17" fmla="*/ 18 h 2368"/>
                  <a:gd name="T18" fmla="*/ 175 w 776"/>
                  <a:gd name="T19" fmla="*/ 19 h 2368"/>
                  <a:gd name="T20" fmla="*/ 159 w 776"/>
                  <a:gd name="T21" fmla="*/ 22 h 2368"/>
                  <a:gd name="T22" fmla="*/ 191 w 776"/>
                  <a:gd name="T23" fmla="*/ 25 h 2368"/>
                  <a:gd name="T24" fmla="*/ 191 w 776"/>
                  <a:gd name="T25" fmla="*/ 28 h 2368"/>
                  <a:gd name="T26" fmla="*/ 223 w 776"/>
                  <a:gd name="T27" fmla="*/ 32 h 2368"/>
                  <a:gd name="T28" fmla="*/ 208 w 776"/>
                  <a:gd name="T29" fmla="*/ 36 h 2368"/>
                  <a:gd name="T30" fmla="*/ 239 w 776"/>
                  <a:gd name="T31" fmla="*/ 39 h 2368"/>
                  <a:gd name="T32" fmla="*/ 223 w 776"/>
                  <a:gd name="T33" fmla="*/ 44 h 2368"/>
                  <a:gd name="T34" fmla="*/ 239 w 776"/>
                  <a:gd name="T35" fmla="*/ 48 h 2368"/>
                  <a:gd name="T36" fmla="*/ 223 w 776"/>
                  <a:gd name="T37" fmla="*/ 51 h 2368"/>
                  <a:gd name="T38" fmla="*/ 255 w 776"/>
                  <a:gd name="T39" fmla="*/ 55 h 2368"/>
                  <a:gd name="T40" fmla="*/ 239 w 776"/>
                  <a:gd name="T41" fmla="*/ 59 h 2368"/>
                  <a:gd name="T42" fmla="*/ 255 w 776"/>
                  <a:gd name="T43" fmla="*/ 65 h 2368"/>
                  <a:gd name="T44" fmla="*/ 239 w 776"/>
                  <a:gd name="T45" fmla="*/ 67 h 2368"/>
                  <a:gd name="T46" fmla="*/ 255 w 776"/>
                  <a:gd name="T47" fmla="*/ 7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0 h 2368"/>
                  <a:gd name="T2" fmla="*/ 5 w 776"/>
                  <a:gd name="T3" fmla="*/ 0 h 2368"/>
                  <a:gd name="T4" fmla="*/ 2 w 776"/>
                  <a:gd name="T5" fmla="*/ 0 h 2368"/>
                  <a:gd name="T6" fmla="*/ 6 w 776"/>
                  <a:gd name="T7" fmla="*/ 0 h 2368"/>
                  <a:gd name="T8" fmla="*/ 3 w 776"/>
                  <a:gd name="T9" fmla="*/ 0 h 2368"/>
                  <a:gd name="T10" fmla="*/ 7 w 776"/>
                  <a:gd name="T11" fmla="*/ 0 h 2368"/>
                  <a:gd name="T12" fmla="*/ 6 w 776"/>
                  <a:gd name="T13" fmla="*/ 0 h 2368"/>
                  <a:gd name="T14" fmla="*/ 9 w 776"/>
                  <a:gd name="T15" fmla="*/ 0 h 2368"/>
                  <a:gd name="T16" fmla="*/ 7 w 776"/>
                  <a:gd name="T17" fmla="*/ 0 h 2368"/>
                  <a:gd name="T18" fmla="*/ 10 w 776"/>
                  <a:gd name="T19" fmla="*/ 0 h 2368"/>
                  <a:gd name="T20" fmla="*/ 9 w 776"/>
                  <a:gd name="T21" fmla="*/ 0 h 2368"/>
                  <a:gd name="T22" fmla="*/ 11 w 776"/>
                  <a:gd name="T23" fmla="*/ 1 h 2368"/>
                  <a:gd name="T24" fmla="*/ 11 w 776"/>
                  <a:gd name="T25" fmla="*/ 1 h 2368"/>
                  <a:gd name="T26" fmla="*/ 13 w 776"/>
                  <a:gd name="T27" fmla="*/ 1 h 2368"/>
                  <a:gd name="T28" fmla="*/ 13 w 776"/>
                  <a:gd name="T29" fmla="*/ 1 h 2368"/>
                  <a:gd name="T30" fmla="*/ 14 w 776"/>
                  <a:gd name="T31" fmla="*/ 1 h 2368"/>
                  <a:gd name="T32" fmla="*/ 13 w 776"/>
                  <a:gd name="T33" fmla="*/ 1 h 2368"/>
                  <a:gd name="T34" fmla="*/ 14 w 776"/>
                  <a:gd name="T35" fmla="*/ 1 h 2368"/>
                  <a:gd name="T36" fmla="*/ 13 w 776"/>
                  <a:gd name="T37" fmla="*/ 1 h 2368"/>
                  <a:gd name="T38" fmla="*/ 15 w 776"/>
                  <a:gd name="T39" fmla="*/ 1 h 2368"/>
                  <a:gd name="T40" fmla="*/ 14 w 776"/>
                  <a:gd name="T41" fmla="*/ 1 h 2368"/>
                  <a:gd name="T42" fmla="*/ 15 w 776"/>
                  <a:gd name="T43" fmla="*/ 1 h 2368"/>
                  <a:gd name="T44" fmla="*/ 14 w 776"/>
                  <a:gd name="T45" fmla="*/ 1 h 2368"/>
                  <a:gd name="T46" fmla="*/ 15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12096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096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559DD-31F6-4DE0-BCA0-E994D19A13B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1CB7D-6409-45F6-AD10-4049D9F01AC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258C1-B450-4989-A452-289480DED87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2E9D9-AC59-4640-A490-C624E46587B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6885C0-46F1-4F15-995C-6DFE4733EBCD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F038E-AE5C-4EEC-9E27-9BB3624E234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C72BF-AC2B-4F3F-950D-AEAB9DBE1BC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2CD0C-041C-420A-9F3D-86FD73126C8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C456B-7EFB-446F-8DFD-824C37FF535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A04587-83A0-411B-B933-9FB7F5FC73D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9FDB53-B49C-42F1-A228-8F9C7EC2A75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E3F758-ED07-49BB-A642-9E3BCC155A8D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7168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tr-TR"/>
            </a:p>
          </p:txBody>
        </p:sp>
        <p:pic>
          <p:nvPicPr>
            <p:cNvPr id="1033" name="Picture 4" descr="slidemaster_med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68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13C83999-21FF-43DD-9AC5-83E08393AC5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2" r:id="rId1"/>
    <p:sldLayoutId id="2147485261" r:id="rId2"/>
    <p:sldLayoutId id="2147485262" r:id="rId3"/>
    <p:sldLayoutId id="2147485263" r:id="rId4"/>
    <p:sldLayoutId id="2147485264" r:id="rId5"/>
    <p:sldLayoutId id="2147485265" r:id="rId6"/>
    <p:sldLayoutId id="2147485266" r:id="rId7"/>
    <p:sldLayoutId id="2147485267" r:id="rId8"/>
    <p:sldLayoutId id="2147485268" r:id="rId9"/>
    <p:sldLayoutId id="2147485269" r:id="rId10"/>
    <p:sldLayoutId id="2147485270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2288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27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59 w 2123"/>
                <a:gd name="T1" fmla="*/ 706 h 1696"/>
                <a:gd name="T2" fmla="*/ 523 w 2123"/>
                <a:gd name="T3" fmla="*/ 462 h 1696"/>
                <a:gd name="T4" fmla="*/ 649 w 2123"/>
                <a:gd name="T5" fmla="*/ 269 h 1696"/>
                <a:gd name="T6" fmla="*/ 892 w 2123"/>
                <a:gd name="T7" fmla="*/ 398 h 1696"/>
                <a:gd name="T8" fmla="*/ 1172 w 2123"/>
                <a:gd name="T9" fmla="*/ 587 h 1696"/>
                <a:gd name="T10" fmla="*/ 1429 w 2123"/>
                <a:gd name="T11" fmla="*/ 750 h 1696"/>
                <a:gd name="T12" fmla="*/ 1737 w 2123"/>
                <a:gd name="T13" fmla="*/ 920 h 1696"/>
                <a:gd name="T14" fmla="*/ 1815 w 2123"/>
                <a:gd name="T15" fmla="*/ 956 h 1696"/>
                <a:gd name="T16" fmla="*/ 1772 w 2123"/>
                <a:gd name="T17" fmla="*/ 916 h 1696"/>
                <a:gd name="T18" fmla="*/ 1362 w 2123"/>
                <a:gd name="T19" fmla="*/ 678 h 1696"/>
                <a:gd name="T20" fmla="*/ 1048 w 2123"/>
                <a:gd name="T21" fmla="*/ 462 h 1696"/>
                <a:gd name="T22" fmla="*/ 695 w 2123"/>
                <a:gd name="T23" fmla="*/ 222 h 1696"/>
                <a:gd name="T24" fmla="*/ 964 w 2123"/>
                <a:gd name="T25" fmla="*/ 210 h 1696"/>
                <a:gd name="T26" fmla="*/ 1239 w 2123"/>
                <a:gd name="T27" fmla="*/ 215 h 1696"/>
                <a:gd name="T28" fmla="*/ 1558 w 2123"/>
                <a:gd name="T29" fmla="*/ 182 h 1696"/>
                <a:gd name="T30" fmla="*/ 2046 w 2123"/>
                <a:gd name="T31" fmla="*/ 132 h 1696"/>
                <a:gd name="T32" fmla="*/ 2000 w 2123"/>
                <a:gd name="T33" fmla="*/ 117 h 1696"/>
                <a:gd name="T34" fmla="*/ 1487 w 2123"/>
                <a:gd name="T35" fmla="*/ 174 h 1696"/>
                <a:gd name="T36" fmla="*/ 1166 w 2123"/>
                <a:gd name="T37" fmla="*/ 186 h 1696"/>
                <a:gd name="T38" fmla="*/ 731 w 2123"/>
                <a:gd name="T39" fmla="*/ 174 h 1696"/>
                <a:gd name="T40" fmla="*/ 791 w 2123"/>
                <a:gd name="T41" fmla="*/ 154 h 1696"/>
                <a:gd name="T42" fmla="*/ 1100 w 2123"/>
                <a:gd name="T43" fmla="*/ 0 h 1696"/>
                <a:gd name="T44" fmla="*/ 1048 w 2123"/>
                <a:gd name="T45" fmla="*/ 21 h 1696"/>
                <a:gd name="T46" fmla="*/ 975 w 2123"/>
                <a:gd name="T47" fmla="*/ 57 h 1696"/>
                <a:gd name="T48" fmla="*/ 827 w 2123"/>
                <a:gd name="T49" fmla="*/ 130 h 1696"/>
                <a:gd name="T50" fmla="*/ 649 w 2123"/>
                <a:gd name="T51" fmla="*/ 190 h 1696"/>
                <a:gd name="T52" fmla="*/ 613 w 2123"/>
                <a:gd name="T53" fmla="*/ 243 h 1696"/>
                <a:gd name="T54" fmla="*/ 291 w 2123"/>
                <a:gd name="T55" fmla="*/ 398 h 1696"/>
                <a:gd name="T56" fmla="*/ 0 w 2123"/>
                <a:gd name="T57" fmla="*/ 491 h 1696"/>
                <a:gd name="T58" fmla="*/ 0 w 2123"/>
                <a:gd name="T59" fmla="*/ 495 h 1696"/>
                <a:gd name="T60" fmla="*/ 0 w 2123"/>
                <a:gd name="T61" fmla="*/ 519 h 1696"/>
                <a:gd name="T62" fmla="*/ 287 w 2123"/>
                <a:gd name="T63" fmla="*/ 429 h 1696"/>
                <a:gd name="T64" fmla="*/ 571 w 2123"/>
                <a:gd name="T65" fmla="*/ 291 h 1696"/>
                <a:gd name="T66" fmla="*/ 487 w 2123"/>
                <a:gd name="T67" fmla="*/ 454 h 1696"/>
                <a:gd name="T68" fmla="*/ 505 w 2123"/>
                <a:gd name="T69" fmla="*/ 673 h 1696"/>
                <a:gd name="T70" fmla="*/ 446 w 2123"/>
                <a:gd name="T71" fmla="*/ 790 h 1696"/>
                <a:gd name="T72" fmla="*/ 315 w 2123"/>
                <a:gd name="T73" fmla="*/ 1002 h 1696"/>
                <a:gd name="T74" fmla="*/ 309 w 2123"/>
                <a:gd name="T75" fmla="*/ 1147 h 1696"/>
                <a:gd name="T76" fmla="*/ 315 w 2123"/>
                <a:gd name="T77" fmla="*/ 1147 h 1696"/>
                <a:gd name="T78" fmla="*/ 333 w 2123"/>
                <a:gd name="T79" fmla="*/ 1051 h 1696"/>
                <a:gd name="T80" fmla="*/ 559 w 2123"/>
                <a:gd name="T81" fmla="*/ 706 h 1696"/>
                <a:gd name="T82" fmla="*/ 559 w 2123"/>
                <a:gd name="T83" fmla="*/ 70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7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7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30 w 969"/>
                <a:gd name="T1" fmla="*/ 1207 h 1192"/>
                <a:gd name="T2" fmla="*/ 504 w 969"/>
                <a:gd name="T3" fmla="*/ 1213 h 1192"/>
                <a:gd name="T4" fmla="*/ 594 w 969"/>
                <a:gd name="T5" fmla="*/ 1171 h 1192"/>
                <a:gd name="T6" fmla="*/ 834 w 969"/>
                <a:gd name="T7" fmla="*/ 1106 h 1192"/>
                <a:gd name="T8" fmla="*/ 961 w 969"/>
                <a:gd name="T9" fmla="*/ 1076 h 1192"/>
                <a:gd name="T10" fmla="*/ 780 w 969"/>
                <a:gd name="T11" fmla="*/ 1007 h 1192"/>
                <a:gd name="T12" fmla="*/ 570 w 969"/>
                <a:gd name="T13" fmla="*/ 967 h 1192"/>
                <a:gd name="T14" fmla="*/ 204 w 969"/>
                <a:gd name="T15" fmla="*/ 985 h 1192"/>
                <a:gd name="T16" fmla="*/ 306 w 969"/>
                <a:gd name="T17" fmla="*/ 907 h 1192"/>
                <a:gd name="T18" fmla="*/ 510 w 969"/>
                <a:gd name="T19" fmla="*/ 817 h 1192"/>
                <a:gd name="T20" fmla="*/ 715 w 969"/>
                <a:gd name="T21" fmla="*/ 685 h 1192"/>
                <a:gd name="T22" fmla="*/ 721 w 969"/>
                <a:gd name="T23" fmla="*/ 685 h 1192"/>
                <a:gd name="T24" fmla="*/ 733 w 969"/>
                <a:gd name="T25" fmla="*/ 679 h 1192"/>
                <a:gd name="T26" fmla="*/ 774 w 969"/>
                <a:gd name="T27" fmla="*/ 661 h 1192"/>
                <a:gd name="T28" fmla="*/ 798 w 969"/>
                <a:gd name="T29" fmla="*/ 655 h 1192"/>
                <a:gd name="T30" fmla="*/ 810 w 969"/>
                <a:gd name="T31" fmla="*/ 643 h 1192"/>
                <a:gd name="T32" fmla="*/ 816 w 969"/>
                <a:gd name="T33" fmla="*/ 631 h 1192"/>
                <a:gd name="T34" fmla="*/ 810 w 969"/>
                <a:gd name="T35" fmla="*/ 625 h 1192"/>
                <a:gd name="T36" fmla="*/ 804 w 969"/>
                <a:gd name="T37" fmla="*/ 613 h 1192"/>
                <a:gd name="T38" fmla="*/ 804 w 969"/>
                <a:gd name="T39" fmla="*/ 582 h 1192"/>
                <a:gd name="T40" fmla="*/ 816 w 969"/>
                <a:gd name="T41" fmla="*/ 552 h 1192"/>
                <a:gd name="T42" fmla="*/ 828 w 969"/>
                <a:gd name="T43" fmla="*/ 522 h 1192"/>
                <a:gd name="T44" fmla="*/ 846 w 969"/>
                <a:gd name="T45" fmla="*/ 492 h 1192"/>
                <a:gd name="T46" fmla="*/ 861 w 969"/>
                <a:gd name="T47" fmla="*/ 462 h 1192"/>
                <a:gd name="T48" fmla="*/ 869 w 969"/>
                <a:gd name="T49" fmla="*/ 444 h 1192"/>
                <a:gd name="T50" fmla="*/ 877 w 969"/>
                <a:gd name="T51" fmla="*/ 438 h 1192"/>
                <a:gd name="T52" fmla="*/ 877 w 969"/>
                <a:gd name="T53" fmla="*/ 354 h 1192"/>
                <a:gd name="T54" fmla="*/ 877 w 969"/>
                <a:gd name="T55" fmla="*/ 348 h 1192"/>
                <a:gd name="T56" fmla="*/ 883 w 969"/>
                <a:gd name="T57" fmla="*/ 342 h 1192"/>
                <a:gd name="T58" fmla="*/ 901 w 969"/>
                <a:gd name="T59" fmla="*/ 312 h 1192"/>
                <a:gd name="T60" fmla="*/ 913 w 969"/>
                <a:gd name="T61" fmla="*/ 276 h 1192"/>
                <a:gd name="T62" fmla="*/ 925 w 969"/>
                <a:gd name="T63" fmla="*/ 246 h 1192"/>
                <a:gd name="T64" fmla="*/ 931 w 969"/>
                <a:gd name="T65" fmla="*/ 234 h 1192"/>
                <a:gd name="T66" fmla="*/ 937 w 969"/>
                <a:gd name="T67" fmla="*/ 222 h 1192"/>
                <a:gd name="T68" fmla="*/ 955 w 969"/>
                <a:gd name="T69" fmla="*/ 173 h 1192"/>
                <a:gd name="T70" fmla="*/ 973 w 969"/>
                <a:gd name="T71" fmla="*/ 137 h 1192"/>
                <a:gd name="T72" fmla="*/ 979 w 969"/>
                <a:gd name="T73" fmla="*/ 125 h 1192"/>
                <a:gd name="T74" fmla="*/ 979 w 969"/>
                <a:gd name="T75" fmla="*/ 119 h 1192"/>
                <a:gd name="T76" fmla="*/ 997 w 969"/>
                <a:gd name="T77" fmla="*/ 0 h 1192"/>
                <a:gd name="T78" fmla="*/ 973 w 969"/>
                <a:gd name="T79" fmla="*/ 47 h 1192"/>
                <a:gd name="T80" fmla="*/ 804 w 969"/>
                <a:gd name="T81" fmla="*/ 113 h 1192"/>
                <a:gd name="T82" fmla="*/ 727 w 969"/>
                <a:gd name="T83" fmla="*/ 161 h 1192"/>
                <a:gd name="T84" fmla="*/ 474 w 969"/>
                <a:gd name="T85" fmla="*/ 240 h 1192"/>
                <a:gd name="T86" fmla="*/ 288 w 969"/>
                <a:gd name="T87" fmla="*/ 294 h 1192"/>
                <a:gd name="T88" fmla="*/ 180 w 969"/>
                <a:gd name="T89" fmla="*/ 300 h 1192"/>
                <a:gd name="T90" fmla="*/ 12 w 969"/>
                <a:gd name="T91" fmla="*/ 492 h 1192"/>
                <a:gd name="T92" fmla="*/ 0 w 969"/>
                <a:gd name="T93" fmla="*/ 516 h 1192"/>
                <a:gd name="T94" fmla="*/ 0 w 969"/>
                <a:gd name="T95" fmla="*/ 1207 h 1192"/>
                <a:gd name="T96" fmla="*/ 96 w 969"/>
                <a:gd name="T97" fmla="*/ 1201 h 1192"/>
                <a:gd name="T98" fmla="*/ 330 w 969"/>
                <a:gd name="T99" fmla="*/ 1207 h 1192"/>
                <a:gd name="T100" fmla="*/ 330 w 969"/>
                <a:gd name="T101" fmla="*/ 1207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7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7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62 w 2176"/>
                <a:gd name="T1" fmla="*/ 781 h 1505"/>
                <a:gd name="T2" fmla="*/ 1225 w 2176"/>
                <a:gd name="T3" fmla="*/ 1249 h 1505"/>
                <a:gd name="T4" fmla="*/ 984 w 2176"/>
                <a:gd name="T5" fmla="*/ 1207 h 1505"/>
                <a:gd name="T6" fmla="*/ 744 w 2176"/>
                <a:gd name="T7" fmla="*/ 1141 h 1505"/>
                <a:gd name="T8" fmla="*/ 456 w 2176"/>
                <a:gd name="T9" fmla="*/ 1123 h 1505"/>
                <a:gd name="T10" fmla="*/ 0 w 2176"/>
                <a:gd name="T11" fmla="*/ 1093 h 1505"/>
                <a:gd name="T12" fmla="*/ 30 w 2176"/>
                <a:gd name="T13" fmla="*/ 1129 h 1505"/>
                <a:gd name="T14" fmla="*/ 510 w 2176"/>
                <a:gd name="T15" fmla="*/ 1147 h 1505"/>
                <a:gd name="T16" fmla="*/ 798 w 2176"/>
                <a:gd name="T17" fmla="*/ 1201 h 1505"/>
                <a:gd name="T18" fmla="*/ 1165 w 2176"/>
                <a:gd name="T19" fmla="*/ 1322 h 1505"/>
                <a:gd name="T20" fmla="*/ 1100 w 2176"/>
                <a:gd name="T21" fmla="*/ 1340 h 1505"/>
                <a:gd name="T22" fmla="*/ 732 w 2176"/>
                <a:gd name="T23" fmla="*/ 1526 h 1505"/>
                <a:gd name="T24" fmla="*/ 786 w 2176"/>
                <a:gd name="T25" fmla="*/ 1502 h 1505"/>
                <a:gd name="T26" fmla="*/ 889 w 2176"/>
                <a:gd name="T27" fmla="*/ 1460 h 1505"/>
                <a:gd name="T28" fmla="*/ 1050 w 2176"/>
                <a:gd name="T29" fmla="*/ 1376 h 1505"/>
                <a:gd name="T30" fmla="*/ 1249 w 2176"/>
                <a:gd name="T31" fmla="*/ 1316 h 1505"/>
                <a:gd name="T32" fmla="*/ 1302 w 2176"/>
                <a:gd name="T33" fmla="*/ 1237 h 1505"/>
                <a:gd name="T34" fmla="*/ 1681 w 2176"/>
                <a:gd name="T35" fmla="*/ 1057 h 1505"/>
                <a:gd name="T36" fmla="*/ 1987 w 2176"/>
                <a:gd name="T37" fmla="*/ 967 h 1505"/>
                <a:gd name="T38" fmla="*/ 2239 w 2176"/>
                <a:gd name="T39" fmla="*/ 835 h 1505"/>
                <a:gd name="T40" fmla="*/ 2017 w 2176"/>
                <a:gd name="T41" fmla="*/ 925 h 1505"/>
                <a:gd name="T42" fmla="*/ 1705 w 2176"/>
                <a:gd name="T43" fmla="*/ 1003 h 1505"/>
                <a:gd name="T44" fmla="*/ 1381 w 2176"/>
                <a:gd name="T45" fmla="*/ 1165 h 1505"/>
                <a:gd name="T46" fmla="*/ 1543 w 2176"/>
                <a:gd name="T47" fmla="*/ 919 h 1505"/>
                <a:gd name="T48" fmla="*/ 1669 w 2176"/>
                <a:gd name="T49" fmla="*/ 552 h 1505"/>
                <a:gd name="T50" fmla="*/ 1789 w 2176"/>
                <a:gd name="T51" fmla="*/ 379 h 1505"/>
                <a:gd name="T52" fmla="*/ 2035 w 2176"/>
                <a:gd name="T53" fmla="*/ 60 h 1505"/>
                <a:gd name="T54" fmla="*/ 2059 w 2176"/>
                <a:gd name="T55" fmla="*/ 0 h 1505"/>
                <a:gd name="T56" fmla="*/ 2029 w 2176"/>
                <a:gd name="T57" fmla="*/ 0 h 1505"/>
                <a:gd name="T58" fmla="*/ 1645 w 2176"/>
                <a:gd name="T59" fmla="*/ 487 h 1505"/>
                <a:gd name="T60" fmla="*/ 1519 w 2176"/>
                <a:gd name="T61" fmla="*/ 901 h 1505"/>
                <a:gd name="T62" fmla="*/ 1290 w 2176"/>
                <a:gd name="T63" fmla="*/ 1189 h 1505"/>
                <a:gd name="T64" fmla="*/ 1165 w 2176"/>
                <a:gd name="T65" fmla="*/ 919 h 1505"/>
                <a:gd name="T66" fmla="*/ 1038 w 2176"/>
                <a:gd name="T67" fmla="*/ 547 h 1505"/>
                <a:gd name="T68" fmla="*/ 913 w 2176"/>
                <a:gd name="T69" fmla="*/ 222 h 1505"/>
                <a:gd name="T70" fmla="*/ 810 w 2176"/>
                <a:gd name="T71" fmla="*/ 0 h 1505"/>
                <a:gd name="T72" fmla="*/ 774 w 2176"/>
                <a:gd name="T73" fmla="*/ 0 h 1505"/>
                <a:gd name="T74" fmla="*/ 931 w 2176"/>
                <a:gd name="T75" fmla="*/ 361 h 1505"/>
                <a:gd name="T76" fmla="*/ 1062 w 2176"/>
                <a:gd name="T77" fmla="*/ 781 h 1505"/>
                <a:gd name="T78" fmla="*/ 1062 w 2176"/>
                <a:gd name="T79" fmla="*/ 781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7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8 w 813"/>
                <a:gd name="T1" fmla="*/ 571 h 804"/>
                <a:gd name="T2" fmla="*/ 336 w 813"/>
                <a:gd name="T3" fmla="*/ 445 h 804"/>
                <a:gd name="T4" fmla="*/ 660 w 813"/>
                <a:gd name="T5" fmla="*/ 223 h 804"/>
                <a:gd name="T6" fmla="*/ 834 w 813"/>
                <a:gd name="T7" fmla="*/ 0 h 804"/>
                <a:gd name="T8" fmla="*/ 696 w 813"/>
                <a:gd name="T9" fmla="*/ 150 h 804"/>
                <a:gd name="T10" fmla="*/ 151 w 813"/>
                <a:gd name="T11" fmla="*/ 511 h 804"/>
                <a:gd name="T12" fmla="*/ 0 w 813"/>
                <a:gd name="T13" fmla="*/ 746 h 804"/>
                <a:gd name="T14" fmla="*/ 0 w 813"/>
                <a:gd name="T15" fmla="*/ 818 h 804"/>
                <a:gd name="T16" fmla="*/ 168 w 813"/>
                <a:gd name="T17" fmla="*/ 571 h 804"/>
                <a:gd name="T18" fmla="*/ 168 w 813"/>
                <a:gd name="T19" fmla="*/ 571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7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74 w 759"/>
                <a:gd name="T1" fmla="*/ 66 h 107"/>
                <a:gd name="T2" fmla="*/ 780 w 759"/>
                <a:gd name="T3" fmla="*/ 0 h 107"/>
                <a:gd name="T4" fmla="*/ 510 w 759"/>
                <a:gd name="T5" fmla="*/ 36 h 107"/>
                <a:gd name="T6" fmla="*/ 145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74 w 759"/>
                <a:gd name="T15" fmla="*/ 66 h 107"/>
                <a:gd name="T16" fmla="*/ 474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8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29 w 3169"/>
                <a:gd name="T1" fmla="*/ 246 h 743"/>
                <a:gd name="T2" fmla="*/ 1783 w 3169"/>
                <a:gd name="T3" fmla="*/ 240 h 743"/>
                <a:gd name="T4" fmla="*/ 2150 w 3169"/>
                <a:gd name="T5" fmla="*/ 258 h 743"/>
                <a:gd name="T6" fmla="*/ 2576 w 3169"/>
                <a:gd name="T7" fmla="*/ 240 h 743"/>
                <a:gd name="T8" fmla="*/ 3260 w 3169"/>
                <a:gd name="T9" fmla="*/ 211 h 743"/>
                <a:gd name="T10" fmla="*/ 3206 w 3169"/>
                <a:gd name="T11" fmla="*/ 193 h 743"/>
                <a:gd name="T12" fmla="*/ 2492 w 3169"/>
                <a:gd name="T13" fmla="*/ 228 h 743"/>
                <a:gd name="T14" fmla="*/ 2059 w 3169"/>
                <a:gd name="T15" fmla="*/ 228 h 743"/>
                <a:gd name="T16" fmla="*/ 1501 w 3169"/>
                <a:gd name="T17" fmla="*/ 193 h 743"/>
                <a:gd name="T18" fmla="*/ 1585 w 3169"/>
                <a:gd name="T19" fmla="*/ 168 h 743"/>
                <a:gd name="T20" fmla="*/ 2097 w 3169"/>
                <a:gd name="T21" fmla="*/ 0 h 743"/>
                <a:gd name="T22" fmla="*/ 2017 w 3169"/>
                <a:gd name="T23" fmla="*/ 24 h 743"/>
                <a:gd name="T24" fmla="*/ 1892 w 3169"/>
                <a:gd name="T25" fmla="*/ 66 h 743"/>
                <a:gd name="T26" fmla="*/ 1651 w 3169"/>
                <a:gd name="T27" fmla="*/ 138 h 743"/>
                <a:gd name="T28" fmla="*/ 1380 w 3169"/>
                <a:gd name="T29" fmla="*/ 205 h 743"/>
                <a:gd name="T30" fmla="*/ 1303 w 3169"/>
                <a:gd name="T31" fmla="*/ 258 h 743"/>
                <a:gd name="T32" fmla="*/ 786 w 3169"/>
                <a:gd name="T33" fmla="*/ 420 h 743"/>
                <a:gd name="T34" fmla="*/ 342 w 3169"/>
                <a:gd name="T35" fmla="*/ 510 h 743"/>
                <a:gd name="T36" fmla="*/ 0 w 3169"/>
                <a:gd name="T37" fmla="*/ 631 h 743"/>
                <a:gd name="T38" fmla="*/ 306 w 3169"/>
                <a:gd name="T39" fmla="*/ 546 h 743"/>
                <a:gd name="T40" fmla="*/ 756 w 3169"/>
                <a:gd name="T41" fmla="*/ 456 h 743"/>
                <a:gd name="T42" fmla="*/ 1213 w 3169"/>
                <a:gd name="T43" fmla="*/ 318 h 743"/>
                <a:gd name="T44" fmla="*/ 1009 w 3169"/>
                <a:gd name="T45" fmla="*/ 498 h 743"/>
                <a:gd name="T46" fmla="*/ 895 w 3169"/>
                <a:gd name="T47" fmla="*/ 757 h 743"/>
                <a:gd name="T48" fmla="*/ 889 w 3169"/>
                <a:gd name="T49" fmla="*/ 757 h 743"/>
                <a:gd name="T50" fmla="*/ 961 w 3169"/>
                <a:gd name="T51" fmla="*/ 757 h 743"/>
                <a:gd name="T52" fmla="*/ 1050 w 3169"/>
                <a:gd name="T53" fmla="*/ 504 h 743"/>
                <a:gd name="T54" fmla="*/ 1332 w 3169"/>
                <a:gd name="T55" fmla="*/ 288 h 743"/>
                <a:gd name="T56" fmla="*/ 1573 w 3169"/>
                <a:gd name="T57" fmla="*/ 456 h 743"/>
                <a:gd name="T58" fmla="*/ 1819 w 3169"/>
                <a:gd name="T59" fmla="*/ 691 h 743"/>
                <a:gd name="T60" fmla="*/ 1910 w 3169"/>
                <a:gd name="T61" fmla="*/ 757 h 743"/>
                <a:gd name="T62" fmla="*/ 1975 w 3169"/>
                <a:gd name="T63" fmla="*/ 757 h 743"/>
                <a:gd name="T64" fmla="*/ 1741 w 3169"/>
                <a:gd name="T65" fmla="*/ 534 h 743"/>
                <a:gd name="T66" fmla="*/ 1429 w 3169"/>
                <a:gd name="T67" fmla="*/ 246 h 743"/>
                <a:gd name="T68" fmla="*/ 1429 w 3169"/>
                <a:gd name="T69" fmla="*/ 246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8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28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289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289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289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28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8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89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28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98 w 2153"/>
                <a:gd name="T1" fmla="*/ 865 h 1930"/>
                <a:gd name="T2" fmla="*/ 1993 w 2153"/>
                <a:gd name="T3" fmla="*/ 1033 h 1930"/>
                <a:gd name="T4" fmla="*/ 2114 w 2153"/>
                <a:gd name="T5" fmla="*/ 1182 h 1930"/>
                <a:gd name="T6" fmla="*/ 2180 w 2153"/>
                <a:gd name="T7" fmla="*/ 1267 h 1930"/>
                <a:gd name="T8" fmla="*/ 2216 w 2153"/>
                <a:gd name="T9" fmla="*/ 1315 h 1930"/>
                <a:gd name="T10" fmla="*/ 1945 w 2153"/>
                <a:gd name="T11" fmla="*/ 991 h 1930"/>
                <a:gd name="T12" fmla="*/ 1916 w 2153"/>
                <a:gd name="T13" fmla="*/ 943 h 1930"/>
                <a:gd name="T14" fmla="*/ 1836 w 2153"/>
                <a:gd name="T15" fmla="*/ 1261 h 1930"/>
                <a:gd name="T16" fmla="*/ 1822 w 2153"/>
                <a:gd name="T17" fmla="*/ 1507 h 1930"/>
                <a:gd name="T18" fmla="*/ 1874 w 2153"/>
                <a:gd name="T19" fmla="*/ 1934 h 1930"/>
                <a:gd name="T20" fmla="*/ 1843 w 2153"/>
                <a:gd name="T21" fmla="*/ 1958 h 1930"/>
                <a:gd name="T22" fmla="*/ 1795 w 2153"/>
                <a:gd name="T23" fmla="*/ 1555 h 1930"/>
                <a:gd name="T24" fmla="*/ 1777 w 2153"/>
                <a:gd name="T25" fmla="*/ 1309 h 1930"/>
                <a:gd name="T26" fmla="*/ 1815 w 2153"/>
                <a:gd name="T27" fmla="*/ 1099 h 1930"/>
                <a:gd name="T28" fmla="*/ 1822 w 2153"/>
                <a:gd name="T29" fmla="*/ 889 h 1930"/>
                <a:gd name="T30" fmla="*/ 1303 w 2153"/>
                <a:gd name="T31" fmla="*/ 1021 h 1930"/>
                <a:gd name="T32" fmla="*/ 848 w 2153"/>
                <a:gd name="T33" fmla="*/ 1146 h 1930"/>
                <a:gd name="T34" fmla="*/ 330 w 2153"/>
                <a:gd name="T35" fmla="*/ 1333 h 1930"/>
                <a:gd name="T36" fmla="*/ 18 w 2153"/>
                <a:gd name="T37" fmla="*/ 1441 h 1930"/>
                <a:gd name="T38" fmla="*/ 318 w 2153"/>
                <a:gd name="T39" fmla="*/ 1303 h 1930"/>
                <a:gd name="T40" fmla="*/ 703 w 2153"/>
                <a:gd name="T41" fmla="*/ 1158 h 1930"/>
                <a:gd name="T42" fmla="*/ 1050 w 2153"/>
                <a:gd name="T43" fmla="*/ 1051 h 1930"/>
                <a:gd name="T44" fmla="*/ 1453 w 2153"/>
                <a:gd name="T45" fmla="*/ 943 h 1930"/>
                <a:gd name="T46" fmla="*/ 1741 w 2153"/>
                <a:gd name="T47" fmla="*/ 829 h 1930"/>
                <a:gd name="T48" fmla="*/ 1375 w 2153"/>
                <a:gd name="T49" fmla="*/ 630 h 1930"/>
                <a:gd name="T50" fmla="*/ 889 w 2153"/>
                <a:gd name="T51" fmla="*/ 522 h 1930"/>
                <a:gd name="T52" fmla="*/ 234 w 2153"/>
                <a:gd name="T53" fmla="*/ 161 h 1930"/>
                <a:gd name="T54" fmla="*/ 0 w 2153"/>
                <a:gd name="T55" fmla="*/ 83 h 1930"/>
                <a:gd name="T56" fmla="*/ 336 w 2153"/>
                <a:gd name="T57" fmla="*/ 179 h 1930"/>
                <a:gd name="T58" fmla="*/ 733 w 2153"/>
                <a:gd name="T59" fmla="*/ 390 h 1930"/>
                <a:gd name="T60" fmla="*/ 961 w 2153"/>
                <a:gd name="T61" fmla="*/ 498 h 1930"/>
                <a:gd name="T62" fmla="*/ 1393 w 2153"/>
                <a:gd name="T63" fmla="*/ 600 h 1930"/>
                <a:gd name="T64" fmla="*/ 1699 w 2153"/>
                <a:gd name="T65" fmla="*/ 757 h 1930"/>
                <a:gd name="T66" fmla="*/ 1465 w 2153"/>
                <a:gd name="T67" fmla="*/ 468 h 1930"/>
                <a:gd name="T68" fmla="*/ 1322 w 2153"/>
                <a:gd name="T69" fmla="*/ 191 h 1930"/>
                <a:gd name="T70" fmla="*/ 1189 w 2153"/>
                <a:gd name="T71" fmla="*/ 0 h 1930"/>
                <a:gd name="T72" fmla="*/ 1381 w 2153"/>
                <a:gd name="T73" fmla="*/ 215 h 1930"/>
                <a:gd name="T74" fmla="*/ 1531 w 2153"/>
                <a:gd name="T75" fmla="*/ 492 h 1930"/>
                <a:gd name="T76" fmla="*/ 1795 w 2153"/>
                <a:gd name="T77" fmla="*/ 817 h 1930"/>
                <a:gd name="T78" fmla="*/ 1898 w 2153"/>
                <a:gd name="T79" fmla="*/ 865 h 1930"/>
                <a:gd name="T80" fmla="*/ 1898 w 2153"/>
                <a:gd name="T81" fmla="*/ 865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290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2290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2290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290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290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1pPr>
          </a:lstStyle>
          <a:p>
            <a:fld id="{3CBF83E9-4E2A-45F7-BD4D-D59960DF037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401" r:id="rId1"/>
    <p:sldLayoutId id="2147485362" r:id="rId2"/>
    <p:sldLayoutId id="2147485363" r:id="rId3"/>
    <p:sldLayoutId id="2147485364" r:id="rId4"/>
    <p:sldLayoutId id="2147485365" r:id="rId5"/>
    <p:sldLayoutId id="2147485366" r:id="rId6"/>
    <p:sldLayoutId id="2147485367" r:id="rId7"/>
    <p:sldLayoutId id="2147485368" r:id="rId8"/>
    <p:sldLayoutId id="2147485369" r:id="rId9"/>
    <p:sldLayoutId id="2147485370" r:id="rId10"/>
    <p:sldLayoutId id="21474853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2697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297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298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299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00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01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698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698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04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05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06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07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699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09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699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11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699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13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14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315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699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12700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2700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2700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700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fld id="{E9455A99-1C1E-4764-AC7B-E00A198A2447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12700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402" r:id="rId1"/>
    <p:sldLayoutId id="2147485372" r:id="rId2"/>
    <p:sldLayoutId id="2147485373" r:id="rId3"/>
    <p:sldLayoutId id="2147485374" r:id="rId4"/>
    <p:sldLayoutId id="2147485375" r:id="rId5"/>
    <p:sldLayoutId id="2147485376" r:id="rId6"/>
    <p:sldLayoutId id="2147485377" r:id="rId7"/>
    <p:sldLayoutId id="2147485378" r:id="rId8"/>
    <p:sldLayoutId id="2147485379" r:id="rId9"/>
    <p:sldLayoutId id="2147485380" r:id="rId10"/>
    <p:sldLayoutId id="21474853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3107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7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7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7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7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8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09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110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13110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3111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3111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111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111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fld id="{19878156-BC0F-42D3-A9D8-1C44AAA9B7F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403" r:id="rId1"/>
    <p:sldLayoutId id="2147485382" r:id="rId2"/>
    <p:sldLayoutId id="2147485383" r:id="rId3"/>
    <p:sldLayoutId id="2147485384" r:id="rId4"/>
    <p:sldLayoutId id="2147485385" r:id="rId5"/>
    <p:sldLayoutId id="2147485386" r:id="rId6"/>
    <p:sldLayoutId id="2147485387" r:id="rId7"/>
    <p:sldLayoutId id="2147485388" r:id="rId8"/>
    <p:sldLayoutId id="2147485389" r:id="rId9"/>
    <p:sldLayoutId id="2147485390" r:id="rId10"/>
    <p:sldLayoutId id="21474853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B95DBFD-96AF-4774-9026-F9C7E3891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F38AC83-A9F8-41B7-922A-3654FDFB9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081E0B-F2B9-4C5E-B52F-AC6C2E5FF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3A63A-64E3-45BF-9EC4-73004A3D55ED}" type="datetimeFigureOut">
              <a:rPr lang="tr-TR" smtClean="0"/>
              <a:t>5.10.2025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B9FAE9-B30E-47DA-8334-8E0FFADB1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4D551A-0E55-4027-9425-FC50B1A86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E868A-E97D-4B7A-A58A-D6D2EBE226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69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05" r:id="rId1"/>
    <p:sldLayoutId id="2147485406" r:id="rId2"/>
    <p:sldLayoutId id="2147485407" r:id="rId3"/>
    <p:sldLayoutId id="2147485408" r:id="rId4"/>
    <p:sldLayoutId id="2147485409" r:id="rId5"/>
    <p:sldLayoutId id="2147485410" r:id="rId6"/>
    <p:sldLayoutId id="2147485411" r:id="rId7"/>
    <p:sldLayoutId id="2147485412" r:id="rId8"/>
    <p:sldLayoutId id="2147485413" r:id="rId9"/>
    <p:sldLayoutId id="2147485414" r:id="rId10"/>
    <p:sldLayoutId id="214748541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6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17" r:id="rId1"/>
    <p:sldLayoutId id="2147485418" r:id="rId2"/>
    <p:sldLayoutId id="2147485419" r:id="rId3"/>
    <p:sldLayoutId id="2147485420" r:id="rId4"/>
    <p:sldLayoutId id="2147485421" r:id="rId5"/>
    <p:sldLayoutId id="2147485422" r:id="rId6"/>
    <p:sldLayoutId id="2147485423" r:id="rId7"/>
    <p:sldLayoutId id="2147485424" r:id="rId8"/>
    <p:sldLayoutId id="2147485425" r:id="rId9"/>
    <p:sldLayoutId id="2147485426" r:id="rId10"/>
    <p:sldLayoutId id="214748542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99EBCF4-7621-4F1C-9619-7D1F9F36EA62}" type="slidenum">
              <a:rPr lang="tr-TR" altLang="tr-TR"/>
              <a:pPr/>
              <a:t>‹#›</a:t>
            </a:fld>
            <a:endParaRPr lang="tr-TR" altLang="tr-T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2056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3" r:id="rId1"/>
    <p:sldLayoutId id="2147485271" r:id="rId2"/>
    <p:sldLayoutId id="2147485272" r:id="rId3"/>
    <p:sldLayoutId id="2147485273" r:id="rId4"/>
    <p:sldLayoutId id="2147485274" r:id="rId5"/>
    <p:sldLayoutId id="2147485275" r:id="rId6"/>
    <p:sldLayoutId id="2147485276" r:id="rId7"/>
    <p:sldLayoutId id="2147485277" r:id="rId8"/>
    <p:sldLayoutId id="2147485278" r:id="rId9"/>
    <p:sldLayoutId id="2147485279" r:id="rId10"/>
    <p:sldLayoutId id="21474852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2546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104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241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2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3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4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5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6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7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8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49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50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51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52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53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4105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106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07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08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09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0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1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2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3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4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5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6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7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8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19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0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1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2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3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4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5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6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7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8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29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0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1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2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3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4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5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6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7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8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39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0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1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2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3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4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5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6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7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8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49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0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1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2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3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4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5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6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7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8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59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0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1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2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3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4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5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6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7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8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69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170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1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2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3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4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5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6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7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8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79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0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1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2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3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4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5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6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7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8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89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0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1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2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3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4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5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6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7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8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99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0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1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2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3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4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5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6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7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8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09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0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1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2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3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4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5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6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7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8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19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20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21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22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23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24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25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26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27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28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29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30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31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32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33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34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35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36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37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38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0 h 154"/>
                  <a:gd name="T2" fmla="*/ 0 w 144"/>
                  <a:gd name="T3" fmla="*/ 0 h 154"/>
                  <a:gd name="T4" fmla="*/ 0 w 144"/>
                  <a:gd name="T5" fmla="*/ 0 h 154"/>
                  <a:gd name="T6" fmla="*/ 0 w 144"/>
                  <a:gd name="T7" fmla="*/ 0 h 154"/>
                  <a:gd name="T8" fmla="*/ 0 w 144"/>
                  <a:gd name="T9" fmla="*/ 0 h 154"/>
                  <a:gd name="T10" fmla="*/ 0 w 144"/>
                  <a:gd name="T11" fmla="*/ 0 h 154"/>
                  <a:gd name="T12" fmla="*/ 0 w 144"/>
                  <a:gd name="T13" fmla="*/ 0 h 154"/>
                  <a:gd name="T14" fmla="*/ 0 w 144"/>
                  <a:gd name="T15" fmla="*/ 0 h 154"/>
                  <a:gd name="T16" fmla="*/ 0 w 144"/>
                  <a:gd name="T17" fmla="*/ 0 h 154"/>
                  <a:gd name="T18" fmla="*/ 0 w 144"/>
                  <a:gd name="T19" fmla="*/ 0 h 154"/>
                  <a:gd name="T20" fmla="*/ 0 w 144"/>
                  <a:gd name="T21" fmla="*/ 0 h 154"/>
                  <a:gd name="T22" fmla="*/ 0 w 144"/>
                  <a:gd name="T23" fmla="*/ 0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104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8104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</p:grpSp>
      <p:sp>
        <p:nvSpPr>
          <p:cNvPr id="8104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8105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105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105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846A2ED9-FDFD-4DFE-96A2-DF2B07396136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8105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394" r:id="rId1"/>
    <p:sldLayoutId id="2147485292" r:id="rId2"/>
    <p:sldLayoutId id="2147485293" r:id="rId3"/>
    <p:sldLayoutId id="2147485294" r:id="rId4"/>
    <p:sldLayoutId id="2147485295" r:id="rId5"/>
    <p:sldLayoutId id="2147485296" r:id="rId6"/>
    <p:sldLayoutId id="2147485297" r:id="rId7"/>
    <p:sldLayoutId id="2147485298" r:id="rId8"/>
    <p:sldLayoutId id="2147485299" r:id="rId9"/>
    <p:sldLayoutId id="2147485300" r:id="rId10"/>
    <p:sldLayoutId id="21474853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5128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03 h 2182"/>
                <a:gd name="T4" fmla="*/ 7782 w 4897"/>
                <a:gd name="T5" fmla="*/ 103 h 2182"/>
                <a:gd name="T6" fmla="*/ 778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29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30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92 h 2182"/>
                <a:gd name="T4" fmla="*/ 7782 w 4897"/>
                <a:gd name="T5" fmla="*/ 92 h 2182"/>
                <a:gd name="T6" fmla="*/ 778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3974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3975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3976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3977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3978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839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39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39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6E8B4AD-6603-4668-9E1E-00987698B8E6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83982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83983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395" r:id="rId1"/>
    <p:sldLayoutId id="2147485302" r:id="rId2"/>
    <p:sldLayoutId id="2147485303" r:id="rId3"/>
    <p:sldLayoutId id="2147485304" r:id="rId4"/>
    <p:sldLayoutId id="2147485305" r:id="rId5"/>
    <p:sldLayoutId id="2147485306" r:id="rId6"/>
    <p:sldLayoutId id="2147485307" r:id="rId7"/>
    <p:sldLayoutId id="2147485308" r:id="rId8"/>
    <p:sldLayoutId id="2147485309" r:id="rId9"/>
    <p:sldLayoutId id="2147485310" r:id="rId10"/>
    <p:sldLayoutId id="21474853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8704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4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4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4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4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4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4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5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6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7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7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7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7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7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tr-TR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07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7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7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7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7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8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09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0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1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2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3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4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5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6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7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8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19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0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1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2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3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4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725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87258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F70A6CD-B776-44D5-86EB-968597D17D36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87259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7260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7261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87262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396" r:id="rId1"/>
    <p:sldLayoutId id="2147485312" r:id="rId2"/>
    <p:sldLayoutId id="2147485313" r:id="rId3"/>
    <p:sldLayoutId id="2147485314" r:id="rId4"/>
    <p:sldLayoutId id="2147485315" r:id="rId5"/>
    <p:sldLayoutId id="2147485316" r:id="rId6"/>
    <p:sldLayoutId id="2147485317" r:id="rId7"/>
    <p:sldLayoutId id="2147485318" r:id="rId8"/>
    <p:sldLayoutId id="2147485319" r:id="rId9"/>
    <p:sldLayoutId id="2147485320" r:id="rId10"/>
    <p:sldLayoutId id="21474853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19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389 w 6027"/>
                <a:gd name="T1" fmla="*/ 32 h 2296"/>
                <a:gd name="T2" fmla="*/ 0 w 6027"/>
                <a:gd name="T3" fmla="*/ 32 h 2296"/>
                <a:gd name="T4" fmla="*/ 0 w 6027"/>
                <a:gd name="T5" fmla="*/ 0 h 2296"/>
                <a:gd name="T6" fmla="*/ 4389 w 6027"/>
                <a:gd name="T7" fmla="*/ 0 h 2296"/>
                <a:gd name="T8" fmla="*/ 4389 w 6027"/>
                <a:gd name="T9" fmla="*/ 32 h 2296"/>
                <a:gd name="T10" fmla="*/ 4389 w 6027"/>
                <a:gd name="T11" fmla="*/ 32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318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717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pSp>
        <p:nvGrpSpPr>
          <p:cNvPr id="717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9319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grpSp>
          <p:nvGrpSpPr>
            <p:cNvPr id="718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7188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89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9 h 353"/>
                  <a:gd name="T4" fmla="*/ 24 w 186"/>
                  <a:gd name="T5" fmla="*/ 67 h 353"/>
                  <a:gd name="T6" fmla="*/ 18 w 186"/>
                  <a:gd name="T7" fmla="*/ 145 h 353"/>
                  <a:gd name="T8" fmla="*/ 42 w 186"/>
                  <a:gd name="T9" fmla="*/ 251 h 353"/>
                  <a:gd name="T10" fmla="*/ 48 w 186"/>
                  <a:gd name="T11" fmla="*/ 356 h 353"/>
                  <a:gd name="T12" fmla="*/ 0 w 186"/>
                  <a:gd name="T13" fmla="*/ 777 h 353"/>
                  <a:gd name="T14" fmla="*/ 54 w 186"/>
                  <a:gd name="T15" fmla="*/ 514 h 353"/>
                  <a:gd name="T16" fmla="*/ 84 w 186"/>
                  <a:gd name="T17" fmla="*/ 474 h 353"/>
                  <a:gd name="T18" fmla="*/ 126 w 186"/>
                  <a:gd name="T19" fmla="*/ 278 h 353"/>
                  <a:gd name="T20" fmla="*/ 144 w 186"/>
                  <a:gd name="T21" fmla="*/ 263 h 353"/>
                  <a:gd name="T22" fmla="*/ 144 w 186"/>
                  <a:gd name="T23" fmla="*/ 198 h 353"/>
                  <a:gd name="T24" fmla="*/ 186 w 186"/>
                  <a:gd name="T25" fmla="*/ 145 h 353"/>
                  <a:gd name="T26" fmla="*/ 162 w 186"/>
                  <a:gd name="T27" fmla="*/ 131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0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1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3 h 66"/>
                  <a:gd name="T8" fmla="*/ 6 w 155"/>
                  <a:gd name="T9" fmla="*/ 39 h 66"/>
                  <a:gd name="T10" fmla="*/ 0 w 155"/>
                  <a:gd name="T11" fmla="*/ 54 h 66"/>
                  <a:gd name="T12" fmla="*/ 78 w 155"/>
                  <a:gd name="T13" fmla="*/ 132 h 66"/>
                  <a:gd name="T14" fmla="*/ 96 w 155"/>
                  <a:gd name="T15" fmla="*/ 93 h 66"/>
                  <a:gd name="T16" fmla="*/ 155 w 155"/>
                  <a:gd name="T17" fmla="*/ 147 h 66"/>
                  <a:gd name="T18" fmla="*/ 126 w 155"/>
                  <a:gd name="T19" fmla="*/ 5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2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83 h 72"/>
                  <a:gd name="T2" fmla="*/ 0 w 42"/>
                  <a:gd name="T3" fmla="*/ 42 h 72"/>
                  <a:gd name="T4" fmla="*/ 12 w 42"/>
                  <a:gd name="T5" fmla="*/ 14 h 72"/>
                  <a:gd name="T6" fmla="*/ 0 w 42"/>
                  <a:gd name="T7" fmla="*/ 14 h 72"/>
                  <a:gd name="T8" fmla="*/ 12 w 42"/>
                  <a:gd name="T9" fmla="*/ 14 h 72"/>
                  <a:gd name="T10" fmla="*/ 24 w 42"/>
                  <a:gd name="T11" fmla="*/ 14 h 72"/>
                  <a:gd name="T12" fmla="*/ 36 w 42"/>
                  <a:gd name="T13" fmla="*/ 14 h 72"/>
                  <a:gd name="T14" fmla="*/ 42 w 42"/>
                  <a:gd name="T15" fmla="*/ 0 h 72"/>
                  <a:gd name="T16" fmla="*/ 30 w 42"/>
                  <a:gd name="T17" fmla="*/ 42 h 72"/>
                  <a:gd name="T18" fmla="*/ 42 w 42"/>
                  <a:gd name="T19" fmla="*/ 111 h 72"/>
                  <a:gd name="T20" fmla="*/ 12 w 42"/>
                  <a:gd name="T21" fmla="*/ 163 h 72"/>
                  <a:gd name="T22" fmla="*/ 6 w 42"/>
                  <a:gd name="T23" fmla="*/ 83 h 72"/>
                  <a:gd name="T24" fmla="*/ 6 w 42"/>
                  <a:gd name="T25" fmla="*/ 83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9319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grpSp>
        <p:nvGrpSpPr>
          <p:cNvPr id="717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7179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7 h 287"/>
                <a:gd name="T4" fmla="*/ 66 w 365"/>
                <a:gd name="T5" fmla="*/ 122 h 287"/>
                <a:gd name="T6" fmla="*/ 143 w 365"/>
                <a:gd name="T7" fmla="*/ 201 h 287"/>
                <a:gd name="T8" fmla="*/ 191 w 365"/>
                <a:gd name="T9" fmla="*/ 183 h 287"/>
                <a:gd name="T10" fmla="*/ 341 w 365"/>
                <a:gd name="T11" fmla="*/ 315 h 287"/>
                <a:gd name="T12" fmla="*/ 305 w 365"/>
                <a:gd name="T13" fmla="*/ 192 h 287"/>
                <a:gd name="T14" fmla="*/ 365 w 365"/>
                <a:gd name="T15" fmla="*/ 146 h 287"/>
                <a:gd name="T16" fmla="*/ 359 w 365"/>
                <a:gd name="T17" fmla="*/ 140 h 287"/>
                <a:gd name="T18" fmla="*/ 335 w 365"/>
                <a:gd name="T19" fmla="*/ 128 h 287"/>
                <a:gd name="T20" fmla="*/ 299 w 365"/>
                <a:gd name="T21" fmla="*/ 97 h 287"/>
                <a:gd name="T22" fmla="*/ 257 w 365"/>
                <a:gd name="T23" fmla="*/ 79 h 287"/>
                <a:gd name="T24" fmla="*/ 215 w 365"/>
                <a:gd name="T25" fmla="*/ 61 h 287"/>
                <a:gd name="T26" fmla="*/ 173 w 365"/>
                <a:gd name="T27" fmla="*/ 43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0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1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7 h 60"/>
                <a:gd name="T16" fmla="*/ 65 w 71"/>
                <a:gd name="T17" fmla="*/ 49 h 60"/>
                <a:gd name="T18" fmla="*/ 71 w 71"/>
                <a:gd name="T19" fmla="*/ 61 h 60"/>
                <a:gd name="T20" fmla="*/ 71 w 71"/>
                <a:gd name="T21" fmla="*/ 67 h 60"/>
                <a:gd name="T22" fmla="*/ 59 w 71"/>
                <a:gd name="T23" fmla="*/ 61 h 60"/>
                <a:gd name="T24" fmla="*/ 47 w 71"/>
                <a:gd name="T25" fmla="*/ 49 h 60"/>
                <a:gd name="T26" fmla="*/ 23 w 71"/>
                <a:gd name="T27" fmla="*/ 37 h 60"/>
                <a:gd name="T28" fmla="*/ 23 w 71"/>
                <a:gd name="T29" fmla="*/ 43 h 60"/>
                <a:gd name="T30" fmla="*/ 18 w 71"/>
                <a:gd name="T31" fmla="*/ 49 h 60"/>
                <a:gd name="T32" fmla="*/ 12 w 71"/>
                <a:gd name="T33" fmla="*/ 55 h 60"/>
                <a:gd name="T34" fmla="*/ 6 w 71"/>
                <a:gd name="T35" fmla="*/ 55 h 60"/>
                <a:gd name="T36" fmla="*/ 6 w 71"/>
                <a:gd name="T37" fmla="*/ 55 h 60"/>
                <a:gd name="T38" fmla="*/ 6 w 71"/>
                <a:gd name="T39" fmla="*/ 43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2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1 h 162"/>
                <a:gd name="T10" fmla="*/ 96 w 161"/>
                <a:gd name="T11" fmla="*/ 67 h 162"/>
                <a:gd name="T12" fmla="*/ 102 w 161"/>
                <a:gd name="T13" fmla="*/ 79 h 162"/>
                <a:gd name="T14" fmla="*/ 108 w 161"/>
                <a:gd name="T15" fmla="*/ 91 h 162"/>
                <a:gd name="T16" fmla="*/ 120 w 161"/>
                <a:gd name="T17" fmla="*/ 103 h 162"/>
                <a:gd name="T18" fmla="*/ 143 w 161"/>
                <a:gd name="T19" fmla="*/ 121 h 162"/>
                <a:gd name="T20" fmla="*/ 155 w 161"/>
                <a:gd name="T21" fmla="*/ 152 h 162"/>
                <a:gd name="T22" fmla="*/ 161 w 161"/>
                <a:gd name="T23" fmla="*/ 170 h 162"/>
                <a:gd name="T24" fmla="*/ 161 w 161"/>
                <a:gd name="T25" fmla="*/ 176 h 162"/>
                <a:gd name="T26" fmla="*/ 96 w 161"/>
                <a:gd name="T27" fmla="*/ 109 h 162"/>
                <a:gd name="T28" fmla="*/ 30 w 161"/>
                <a:gd name="T29" fmla="*/ 61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3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7 h 60"/>
                <a:gd name="T4" fmla="*/ 41 w 59"/>
                <a:gd name="T5" fmla="*/ 43 h 60"/>
                <a:gd name="T6" fmla="*/ 47 w 59"/>
                <a:gd name="T7" fmla="*/ 49 h 60"/>
                <a:gd name="T8" fmla="*/ 53 w 59"/>
                <a:gd name="T9" fmla="*/ 61 h 60"/>
                <a:gd name="T10" fmla="*/ 53 w 59"/>
                <a:gd name="T11" fmla="*/ 67 h 60"/>
                <a:gd name="T12" fmla="*/ 47 w 59"/>
                <a:gd name="T13" fmla="*/ 61 h 60"/>
                <a:gd name="T14" fmla="*/ 35 w 59"/>
                <a:gd name="T15" fmla="*/ 55 h 60"/>
                <a:gd name="T16" fmla="*/ 23 w 59"/>
                <a:gd name="T17" fmla="*/ 43 h 60"/>
                <a:gd name="T18" fmla="*/ 17 w 59"/>
                <a:gd name="T19" fmla="*/ 37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4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3 h 204"/>
                <a:gd name="T2" fmla="*/ 245 w 245"/>
                <a:gd name="T3" fmla="*/ 49 h 204"/>
                <a:gd name="T4" fmla="*/ 209 w 245"/>
                <a:gd name="T5" fmla="*/ 91 h 204"/>
                <a:gd name="T6" fmla="*/ 143 w 245"/>
                <a:gd name="T7" fmla="*/ 146 h 204"/>
                <a:gd name="T8" fmla="*/ 167 w 245"/>
                <a:gd name="T9" fmla="*/ 170 h 204"/>
                <a:gd name="T10" fmla="*/ 179 w 245"/>
                <a:gd name="T11" fmla="*/ 225 h 204"/>
                <a:gd name="T12" fmla="*/ 77 w 245"/>
                <a:gd name="T13" fmla="*/ 146 h 204"/>
                <a:gd name="T14" fmla="*/ 47 w 245"/>
                <a:gd name="T15" fmla="*/ 91 h 204"/>
                <a:gd name="T16" fmla="*/ 89 w 245"/>
                <a:gd name="T17" fmla="*/ 73 h 204"/>
                <a:gd name="T18" fmla="*/ 59 w 245"/>
                <a:gd name="T19" fmla="*/ 43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3 h 204"/>
                <a:gd name="T50" fmla="*/ 233 w 245"/>
                <a:gd name="T51" fmla="*/ 43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9320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717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9320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320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321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742B38C-C030-4618-BD95-CB509F57D10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397" r:id="rId1"/>
    <p:sldLayoutId id="2147485322" r:id="rId2"/>
    <p:sldLayoutId id="2147485323" r:id="rId3"/>
    <p:sldLayoutId id="2147485324" r:id="rId4"/>
    <p:sldLayoutId id="2147485325" r:id="rId5"/>
    <p:sldLayoutId id="2147485326" r:id="rId6"/>
    <p:sldLayoutId id="2147485327" r:id="rId7"/>
    <p:sldLayoutId id="2147485328" r:id="rId8"/>
    <p:sldLayoutId id="2147485329" r:id="rId9"/>
    <p:sldLayoutId id="2147485330" r:id="rId10"/>
    <p:sldLayoutId id="21474853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820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tr-T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820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820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tr-T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20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</p:grpSp>
      <p:sp>
        <p:nvSpPr>
          <p:cNvPr id="819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819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1136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36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36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5CE7CEC-A2E5-43E3-98A7-A0550F1D5A82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820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8" r:id="rId1"/>
    <p:sldLayoutId id="2147485332" r:id="rId2"/>
    <p:sldLayoutId id="2147485333" r:id="rId3"/>
    <p:sldLayoutId id="2147485334" r:id="rId4"/>
    <p:sldLayoutId id="2147485335" r:id="rId5"/>
    <p:sldLayoutId id="2147485336" r:id="rId6"/>
    <p:sldLayoutId id="2147485337" r:id="rId7"/>
    <p:sldLayoutId id="2147485338" r:id="rId8"/>
    <p:sldLayoutId id="2147485339" r:id="rId9"/>
    <p:sldLayoutId id="2147485340" r:id="rId10"/>
    <p:sldLayoutId id="21474853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9224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9238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9252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16 w 3271"/>
                    <a:gd name="T1" fmla="*/ 1990 h 3075"/>
                    <a:gd name="T2" fmla="*/ 193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16 w 3271"/>
                    <a:gd name="T13" fmla="*/ 216 h 3075"/>
                    <a:gd name="T14" fmla="*/ 522 w 3271"/>
                    <a:gd name="T15" fmla="*/ 42 h 3075"/>
                    <a:gd name="T16" fmla="*/ 912 w 3271"/>
                    <a:gd name="T17" fmla="*/ 6 h 3075"/>
                    <a:gd name="T18" fmla="*/ 1362 w 3271"/>
                    <a:gd name="T19" fmla="*/ 102 h 3075"/>
                    <a:gd name="T20" fmla="*/ 1848 w 3271"/>
                    <a:gd name="T21" fmla="*/ 324 h 3075"/>
                    <a:gd name="T22" fmla="*/ 2321 w 3271"/>
                    <a:gd name="T23" fmla="*/ 659 h 3075"/>
                    <a:gd name="T24" fmla="*/ 2830 w 3271"/>
                    <a:gd name="T25" fmla="*/ 1187 h 3075"/>
                    <a:gd name="T26" fmla="*/ 3152 w 3271"/>
                    <a:gd name="T27" fmla="*/ 1702 h 3075"/>
                    <a:gd name="T28" fmla="*/ 3275 w 3271"/>
                    <a:gd name="T29" fmla="*/ 2008 h 3075"/>
                    <a:gd name="T30" fmla="*/ 3329 w 3271"/>
                    <a:gd name="T31" fmla="*/ 2302 h 3075"/>
                    <a:gd name="T32" fmla="*/ 3323 w 3271"/>
                    <a:gd name="T33" fmla="*/ 2565 h 3075"/>
                    <a:gd name="T34" fmla="*/ 3257 w 3271"/>
                    <a:gd name="T35" fmla="*/ 2781 h 3075"/>
                    <a:gd name="T36" fmla="*/ 3133 w 3271"/>
                    <a:gd name="T37" fmla="*/ 2961 h 3075"/>
                    <a:gd name="T38" fmla="*/ 2981 w 3271"/>
                    <a:gd name="T39" fmla="*/ 3075 h 3075"/>
                    <a:gd name="T40" fmla="*/ 3133 w 3271"/>
                    <a:gd name="T41" fmla="*/ 2967 h 3075"/>
                    <a:gd name="T42" fmla="*/ 3263 w 3271"/>
                    <a:gd name="T43" fmla="*/ 2787 h 3075"/>
                    <a:gd name="T44" fmla="*/ 3329 w 3271"/>
                    <a:gd name="T45" fmla="*/ 2565 h 3075"/>
                    <a:gd name="T46" fmla="*/ 3335 w 3271"/>
                    <a:gd name="T47" fmla="*/ 2302 h 3075"/>
                    <a:gd name="T48" fmla="*/ 3281 w 3271"/>
                    <a:gd name="T49" fmla="*/ 2008 h 3075"/>
                    <a:gd name="T50" fmla="*/ 3159 w 3271"/>
                    <a:gd name="T51" fmla="*/ 1702 h 3075"/>
                    <a:gd name="T52" fmla="*/ 2837 w 3271"/>
                    <a:gd name="T53" fmla="*/ 1181 h 3075"/>
                    <a:gd name="T54" fmla="*/ 2327 w 3271"/>
                    <a:gd name="T55" fmla="*/ 653 h 3075"/>
                    <a:gd name="T56" fmla="*/ 1848 w 3271"/>
                    <a:gd name="T57" fmla="*/ 318 h 3075"/>
                    <a:gd name="T58" fmla="*/ 1362 w 3271"/>
                    <a:gd name="T59" fmla="*/ 96 h 3075"/>
                    <a:gd name="T60" fmla="*/ 912 w 3271"/>
                    <a:gd name="T61" fmla="*/ 0 h 3075"/>
                    <a:gd name="T62" fmla="*/ 516 w 3271"/>
                    <a:gd name="T63" fmla="*/ 36 h 3075"/>
                    <a:gd name="T64" fmla="*/ 211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7 w 3271"/>
                    <a:gd name="T75" fmla="*/ 1474 h 3075"/>
                    <a:gd name="T76" fmla="*/ 360 w 3271"/>
                    <a:gd name="T77" fmla="*/ 1786 h 3075"/>
                    <a:gd name="T78" fmla="*/ 870 w 3271"/>
                    <a:gd name="T79" fmla="*/ 2380 h 3075"/>
                    <a:gd name="T80" fmla="*/ 1272 w 3271"/>
                    <a:gd name="T81" fmla="*/ 2709 h 3075"/>
                    <a:gd name="T82" fmla="*/ 1691 w 3271"/>
                    <a:gd name="T83" fmla="*/ 2961 h 3075"/>
                    <a:gd name="T84" fmla="*/ 1979 w 3271"/>
                    <a:gd name="T85" fmla="*/ 3075 h 3075"/>
                    <a:gd name="T86" fmla="*/ 1560 w 3271"/>
                    <a:gd name="T87" fmla="*/ 2889 h 3075"/>
                    <a:gd name="T88" fmla="*/ 1139 w 3271"/>
                    <a:gd name="T89" fmla="*/ 2607 h 3075"/>
                    <a:gd name="T90" fmla="*/ 870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9253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9254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4030 w 3952"/>
                      <a:gd name="T1" fmla="*/ 2860 h 3501"/>
                      <a:gd name="T2" fmla="*/ 3994 w 3952"/>
                      <a:gd name="T3" fmla="*/ 2614 h 3501"/>
                      <a:gd name="T4" fmla="*/ 3923 w 3952"/>
                      <a:gd name="T5" fmla="*/ 2368 h 3501"/>
                      <a:gd name="T6" fmla="*/ 3809 w 3952"/>
                      <a:gd name="T7" fmla="*/ 2110 h 3501"/>
                      <a:gd name="T8" fmla="*/ 3670 w 3952"/>
                      <a:gd name="T9" fmla="*/ 1853 h 3501"/>
                      <a:gd name="T10" fmla="*/ 3506 w 3952"/>
                      <a:gd name="T11" fmla="*/ 1595 h 3501"/>
                      <a:gd name="T12" fmla="*/ 3311 w 3952"/>
                      <a:gd name="T13" fmla="*/ 1343 h 3501"/>
                      <a:gd name="T14" fmla="*/ 3088 w 3952"/>
                      <a:gd name="T15" fmla="*/ 1103 h 3501"/>
                      <a:gd name="T16" fmla="*/ 2777 w 3952"/>
                      <a:gd name="T17" fmla="*/ 815 h 3501"/>
                      <a:gd name="T18" fmla="*/ 2381 w 3952"/>
                      <a:gd name="T19" fmla="*/ 522 h 3501"/>
                      <a:gd name="T20" fmla="*/ 1985 w 3952"/>
                      <a:gd name="T21" fmla="*/ 288 h 3501"/>
                      <a:gd name="T22" fmla="*/ 1590 w 3952"/>
                      <a:gd name="T23" fmla="*/ 126 h 3501"/>
                      <a:gd name="T24" fmla="*/ 1212 w 3952"/>
                      <a:gd name="T25" fmla="*/ 24 h 3501"/>
                      <a:gd name="T26" fmla="*/ 858 w 3952"/>
                      <a:gd name="T27" fmla="*/ 0 h 3501"/>
                      <a:gd name="T28" fmla="*/ 540 w 3952"/>
                      <a:gd name="T29" fmla="*/ 48 h 3501"/>
                      <a:gd name="T30" fmla="*/ 270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76 w 3952"/>
                      <a:gd name="T39" fmla="*/ 174 h 3501"/>
                      <a:gd name="T40" fmla="*/ 540 w 3952"/>
                      <a:gd name="T41" fmla="*/ 48 h 3501"/>
                      <a:gd name="T42" fmla="*/ 858 w 3952"/>
                      <a:gd name="T43" fmla="*/ 6 h 3501"/>
                      <a:gd name="T44" fmla="*/ 1212 w 3952"/>
                      <a:gd name="T45" fmla="*/ 30 h 3501"/>
                      <a:gd name="T46" fmla="*/ 1590 w 3952"/>
                      <a:gd name="T47" fmla="*/ 132 h 3501"/>
                      <a:gd name="T48" fmla="*/ 1985 w 3952"/>
                      <a:gd name="T49" fmla="*/ 294 h 3501"/>
                      <a:gd name="T50" fmla="*/ 2381 w 3952"/>
                      <a:gd name="T51" fmla="*/ 528 h 3501"/>
                      <a:gd name="T52" fmla="*/ 2771 w 3952"/>
                      <a:gd name="T53" fmla="*/ 821 h 3501"/>
                      <a:gd name="T54" fmla="*/ 3196 w 3952"/>
                      <a:gd name="T55" fmla="*/ 1223 h 3501"/>
                      <a:gd name="T56" fmla="*/ 3406 w 3952"/>
                      <a:gd name="T57" fmla="*/ 1469 h 3501"/>
                      <a:gd name="T58" fmla="*/ 3587 w 3952"/>
                      <a:gd name="T59" fmla="*/ 1727 h 3501"/>
                      <a:gd name="T60" fmla="*/ 3742 w 3952"/>
                      <a:gd name="T61" fmla="*/ 1984 h 3501"/>
                      <a:gd name="T62" fmla="*/ 3868 w 3952"/>
                      <a:gd name="T63" fmla="*/ 2236 h 3501"/>
                      <a:gd name="T64" fmla="*/ 3959 w 3952"/>
                      <a:gd name="T65" fmla="*/ 2494 h 3501"/>
                      <a:gd name="T66" fmla="*/ 4018 w 3952"/>
                      <a:gd name="T67" fmla="*/ 2740 h 3501"/>
                      <a:gd name="T68" fmla="*/ 4036 w 3952"/>
                      <a:gd name="T69" fmla="*/ 2973 h 3501"/>
                      <a:gd name="T70" fmla="*/ 4006 w 3952"/>
                      <a:gd name="T71" fmla="*/ 3255 h 3501"/>
                      <a:gd name="T72" fmla="*/ 3917 w 3952"/>
                      <a:gd name="T73" fmla="*/ 3501 h 3501"/>
                      <a:gd name="T74" fmla="*/ 3970 w 3952"/>
                      <a:gd name="T75" fmla="*/ 3387 h 3501"/>
                      <a:gd name="T76" fmla="*/ 4030 w 3952"/>
                      <a:gd name="T77" fmla="*/ 3123 h 3501"/>
                      <a:gd name="T78" fmla="*/ 4036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55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90 w 3791"/>
                      <a:gd name="T1" fmla="*/ 2416 h 3363"/>
                      <a:gd name="T2" fmla="*/ 426 w 3791"/>
                      <a:gd name="T3" fmla="*/ 2062 h 3363"/>
                      <a:gd name="T4" fmla="*/ 222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46 w 3791"/>
                      <a:gd name="T15" fmla="*/ 246 h 3363"/>
                      <a:gd name="T16" fmla="*/ 594 w 3791"/>
                      <a:gd name="T17" fmla="*/ 48 h 3363"/>
                      <a:gd name="T18" fmla="*/ 1049 w 3791"/>
                      <a:gd name="T19" fmla="*/ 6 h 3363"/>
                      <a:gd name="T20" fmla="*/ 1578 w 3791"/>
                      <a:gd name="T21" fmla="*/ 120 h 3363"/>
                      <a:gd name="T22" fmla="*/ 2136 w 3791"/>
                      <a:gd name="T23" fmla="*/ 378 h 3363"/>
                      <a:gd name="T24" fmla="*/ 2687 w 3791"/>
                      <a:gd name="T25" fmla="*/ 773 h 3363"/>
                      <a:gd name="T26" fmla="*/ 3185 w 3791"/>
                      <a:gd name="T27" fmla="*/ 1265 h 3363"/>
                      <a:gd name="T28" fmla="*/ 3455 w 3791"/>
                      <a:gd name="T29" fmla="*/ 1625 h 3363"/>
                      <a:gd name="T30" fmla="*/ 3661 w 3791"/>
                      <a:gd name="T31" fmla="*/ 1984 h 3363"/>
                      <a:gd name="T32" fmla="*/ 3803 w 3791"/>
                      <a:gd name="T33" fmla="*/ 2344 h 3363"/>
                      <a:gd name="T34" fmla="*/ 3869 w 3791"/>
                      <a:gd name="T35" fmla="*/ 2686 h 3363"/>
                      <a:gd name="T36" fmla="*/ 3833 w 3791"/>
                      <a:gd name="T37" fmla="*/ 3105 h 3363"/>
                      <a:gd name="T38" fmla="*/ 3712 w 3791"/>
                      <a:gd name="T39" fmla="*/ 3363 h 3363"/>
                      <a:gd name="T40" fmla="*/ 3863 w 3791"/>
                      <a:gd name="T41" fmla="*/ 2967 h 3363"/>
                      <a:gd name="T42" fmla="*/ 3875 w 3791"/>
                      <a:gd name="T43" fmla="*/ 2794 h 3363"/>
                      <a:gd name="T44" fmla="*/ 3833 w 3791"/>
                      <a:gd name="T45" fmla="*/ 2458 h 3363"/>
                      <a:gd name="T46" fmla="*/ 3719 w 3791"/>
                      <a:gd name="T47" fmla="*/ 2104 h 3363"/>
                      <a:gd name="T48" fmla="*/ 3533 w 3791"/>
                      <a:gd name="T49" fmla="*/ 1739 h 3363"/>
                      <a:gd name="T50" fmla="*/ 3281 w 3791"/>
                      <a:gd name="T51" fmla="*/ 1385 h 3363"/>
                      <a:gd name="T52" fmla="*/ 2867 w 3791"/>
                      <a:gd name="T53" fmla="*/ 929 h 3363"/>
                      <a:gd name="T54" fmla="*/ 2321 w 3791"/>
                      <a:gd name="T55" fmla="*/ 492 h 3363"/>
                      <a:gd name="T56" fmla="*/ 1760 w 3791"/>
                      <a:gd name="T57" fmla="*/ 192 h 3363"/>
                      <a:gd name="T58" fmla="*/ 1218 w 3791"/>
                      <a:gd name="T59" fmla="*/ 24 h 3363"/>
                      <a:gd name="T60" fmla="*/ 731 w 3791"/>
                      <a:gd name="T61" fmla="*/ 12 h 3363"/>
                      <a:gd name="T62" fmla="*/ 342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8 w 3791"/>
                      <a:gd name="T73" fmla="*/ 1583 h 3363"/>
                      <a:gd name="T74" fmla="*/ 348 w 3791"/>
                      <a:gd name="T75" fmla="*/ 1942 h 3363"/>
                      <a:gd name="T76" fmla="*/ 594 w 3791"/>
                      <a:gd name="T77" fmla="*/ 2302 h 3363"/>
                      <a:gd name="T78" fmla="*/ 1008 w 3791"/>
                      <a:gd name="T79" fmla="*/ 2758 h 3363"/>
                      <a:gd name="T80" fmla="*/ 1631 w 3791"/>
                      <a:gd name="T81" fmla="*/ 3237 h 3363"/>
                      <a:gd name="T82" fmla="*/ 1631 w 3791"/>
                      <a:gd name="T83" fmla="*/ 3237 h 3363"/>
                      <a:gd name="T84" fmla="*/ 1014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56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52 w 3527"/>
                      <a:gd name="T1" fmla="*/ 2146 h 3225"/>
                      <a:gd name="T2" fmla="*/ 324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24 w 3527"/>
                      <a:gd name="T15" fmla="*/ 150 h 3225"/>
                      <a:gd name="T16" fmla="*/ 683 w 3527"/>
                      <a:gd name="T17" fmla="*/ 12 h 3225"/>
                      <a:gd name="T18" fmla="*/ 1136 w 3527"/>
                      <a:gd name="T19" fmla="*/ 24 h 3225"/>
                      <a:gd name="T20" fmla="*/ 1643 w 3527"/>
                      <a:gd name="T21" fmla="*/ 174 h 3225"/>
                      <a:gd name="T22" fmla="*/ 2165 w 3527"/>
                      <a:gd name="T23" fmla="*/ 456 h 3225"/>
                      <a:gd name="T24" fmla="*/ 2669 w 3527"/>
                      <a:gd name="T25" fmla="*/ 857 h 3225"/>
                      <a:gd name="T26" fmla="*/ 3143 w 3527"/>
                      <a:gd name="T27" fmla="*/ 1391 h 3225"/>
                      <a:gd name="T28" fmla="*/ 3346 w 3527"/>
                      <a:gd name="T29" fmla="*/ 1726 h 3225"/>
                      <a:gd name="T30" fmla="*/ 3503 w 3527"/>
                      <a:gd name="T31" fmla="*/ 2062 h 3225"/>
                      <a:gd name="T32" fmla="*/ 3586 w 3527"/>
                      <a:gd name="T33" fmla="*/ 2386 h 3225"/>
                      <a:gd name="T34" fmla="*/ 3598 w 3527"/>
                      <a:gd name="T35" fmla="*/ 2680 h 3225"/>
                      <a:gd name="T36" fmla="*/ 3551 w 3527"/>
                      <a:gd name="T37" fmla="*/ 2931 h 3225"/>
                      <a:gd name="T38" fmla="*/ 3436 w 3527"/>
                      <a:gd name="T39" fmla="*/ 3141 h 3225"/>
                      <a:gd name="T40" fmla="*/ 3352 w 3527"/>
                      <a:gd name="T41" fmla="*/ 3225 h 3225"/>
                      <a:gd name="T42" fmla="*/ 3383 w 3527"/>
                      <a:gd name="T43" fmla="*/ 3201 h 3225"/>
                      <a:gd name="T44" fmla="*/ 3521 w 3527"/>
                      <a:gd name="T45" fmla="*/ 3009 h 3225"/>
                      <a:gd name="T46" fmla="*/ 3592 w 3527"/>
                      <a:gd name="T47" fmla="*/ 2769 h 3225"/>
                      <a:gd name="T48" fmla="*/ 3598 w 3527"/>
                      <a:gd name="T49" fmla="*/ 2488 h 3225"/>
                      <a:gd name="T50" fmla="*/ 3539 w 3527"/>
                      <a:gd name="T51" fmla="*/ 2170 h 3225"/>
                      <a:gd name="T52" fmla="*/ 3409 w 3527"/>
                      <a:gd name="T53" fmla="*/ 1834 h 3225"/>
                      <a:gd name="T54" fmla="*/ 3215 w 3527"/>
                      <a:gd name="T55" fmla="*/ 1499 h 3225"/>
                      <a:gd name="T56" fmla="*/ 2879 w 3527"/>
                      <a:gd name="T57" fmla="*/ 1061 h 3225"/>
                      <a:gd name="T58" fmla="*/ 2333 w 3527"/>
                      <a:gd name="T59" fmla="*/ 575 h 3225"/>
                      <a:gd name="T60" fmla="*/ 1817 w 3527"/>
                      <a:gd name="T61" fmla="*/ 252 h 3225"/>
                      <a:gd name="T62" fmla="*/ 1301 w 3527"/>
                      <a:gd name="T63" fmla="*/ 60 h 3225"/>
                      <a:gd name="T64" fmla="*/ 828 w 3527"/>
                      <a:gd name="T65" fmla="*/ 0 h 3225"/>
                      <a:gd name="T66" fmla="*/ 425 w 3527"/>
                      <a:gd name="T67" fmla="*/ 84 h 3225"/>
                      <a:gd name="T68" fmla="*/ 174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8 w 3527"/>
                      <a:gd name="T79" fmla="*/ 1708 h 3225"/>
                      <a:gd name="T80" fmla="*/ 461 w 3527"/>
                      <a:gd name="T81" fmla="*/ 2038 h 3225"/>
                      <a:gd name="T82" fmla="*/ 935 w 3527"/>
                      <a:gd name="T83" fmla="*/ 2572 h 3225"/>
                      <a:gd name="T84" fmla="*/ 1283 w 3527"/>
                      <a:gd name="T85" fmla="*/ 2865 h 3225"/>
                      <a:gd name="T86" fmla="*/ 1643 w 3527"/>
                      <a:gd name="T87" fmla="*/ 3099 h 3225"/>
                      <a:gd name="T88" fmla="*/ 1895 w 3527"/>
                      <a:gd name="T89" fmla="*/ 3225 h 3225"/>
                      <a:gd name="T90" fmla="*/ 1529 w 3527"/>
                      <a:gd name="T91" fmla="*/ 3027 h 3225"/>
                      <a:gd name="T92" fmla="*/ 1170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9257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9258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336 w 4251"/>
                        <a:gd name="T1" fmla="*/ 3237 h 3794"/>
                        <a:gd name="T2" fmla="*/ 4294 w 4251"/>
                        <a:gd name="T3" fmla="*/ 2961 h 3794"/>
                        <a:gd name="T4" fmla="*/ 4211 w 4251"/>
                        <a:gd name="T5" fmla="*/ 2679 h 3794"/>
                        <a:gd name="T6" fmla="*/ 4084 w 4251"/>
                        <a:gd name="T7" fmla="*/ 2391 h 3794"/>
                        <a:gd name="T8" fmla="*/ 3929 w 4251"/>
                        <a:gd name="T9" fmla="*/ 2098 h 3794"/>
                        <a:gd name="T10" fmla="*/ 3736 w 4251"/>
                        <a:gd name="T11" fmla="*/ 1810 h 3794"/>
                        <a:gd name="T12" fmla="*/ 3515 w 4251"/>
                        <a:gd name="T13" fmla="*/ 1528 h 3794"/>
                        <a:gd name="T14" fmla="*/ 3263 w 4251"/>
                        <a:gd name="T15" fmla="*/ 1252 h 3794"/>
                        <a:gd name="T16" fmla="*/ 2921 w 4251"/>
                        <a:gd name="T17" fmla="*/ 935 h 3794"/>
                        <a:gd name="T18" fmla="*/ 2487 w 4251"/>
                        <a:gd name="T19" fmla="*/ 605 h 3794"/>
                        <a:gd name="T20" fmla="*/ 2033 w 4251"/>
                        <a:gd name="T21" fmla="*/ 341 h 3794"/>
                        <a:gd name="T22" fmla="*/ 1584 w 4251"/>
                        <a:gd name="T23" fmla="*/ 143 h 3794"/>
                        <a:gd name="T24" fmla="*/ 1145 w 4251"/>
                        <a:gd name="T25" fmla="*/ 35 h 3794"/>
                        <a:gd name="T26" fmla="*/ 755 w 4251"/>
                        <a:gd name="T27" fmla="*/ 0 h 3794"/>
                        <a:gd name="T28" fmla="*/ 408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70 w 4251"/>
                        <a:gd name="T35" fmla="*/ 101 h 3794"/>
                        <a:gd name="T36" fmla="*/ 600 w 4251"/>
                        <a:gd name="T37" fmla="*/ 18 h 3794"/>
                        <a:gd name="T38" fmla="*/ 978 w 4251"/>
                        <a:gd name="T39" fmla="*/ 18 h 3794"/>
                        <a:gd name="T40" fmla="*/ 1385 w 4251"/>
                        <a:gd name="T41" fmla="*/ 95 h 3794"/>
                        <a:gd name="T42" fmla="*/ 1820 w 4251"/>
                        <a:gd name="T43" fmla="*/ 245 h 3794"/>
                        <a:gd name="T44" fmla="*/ 2261 w 4251"/>
                        <a:gd name="T45" fmla="*/ 467 h 3794"/>
                        <a:gd name="T46" fmla="*/ 2699 w 4251"/>
                        <a:gd name="T47" fmla="*/ 761 h 3794"/>
                        <a:gd name="T48" fmla="*/ 3125 w 4251"/>
                        <a:gd name="T49" fmla="*/ 1120 h 3794"/>
                        <a:gd name="T50" fmla="*/ 3388 w 4251"/>
                        <a:gd name="T51" fmla="*/ 1390 h 3794"/>
                        <a:gd name="T52" fmla="*/ 3629 w 4251"/>
                        <a:gd name="T53" fmla="*/ 1666 h 3794"/>
                        <a:gd name="T54" fmla="*/ 3838 w 4251"/>
                        <a:gd name="T55" fmla="*/ 1954 h 3794"/>
                        <a:gd name="T56" fmla="*/ 4006 w 4251"/>
                        <a:gd name="T57" fmla="*/ 2247 h 3794"/>
                        <a:gd name="T58" fmla="*/ 4148 w 4251"/>
                        <a:gd name="T59" fmla="*/ 2535 h 3794"/>
                        <a:gd name="T60" fmla="*/ 4253 w 4251"/>
                        <a:gd name="T61" fmla="*/ 2823 h 3794"/>
                        <a:gd name="T62" fmla="*/ 4312 w 4251"/>
                        <a:gd name="T63" fmla="*/ 3105 h 3794"/>
                        <a:gd name="T64" fmla="*/ 4336 w 4251"/>
                        <a:gd name="T65" fmla="*/ 3368 h 3794"/>
                        <a:gd name="T66" fmla="*/ 4324 w 4251"/>
                        <a:gd name="T67" fmla="*/ 3590 h 3794"/>
                        <a:gd name="T68" fmla="*/ 4276 w 4251"/>
                        <a:gd name="T69" fmla="*/ 3794 h 3794"/>
                        <a:gd name="T70" fmla="*/ 4306 w 4251"/>
                        <a:gd name="T71" fmla="*/ 3692 h 3794"/>
                        <a:gd name="T72" fmla="*/ 4336 w 4251"/>
                        <a:gd name="T73" fmla="*/ 3482 h 3794"/>
                        <a:gd name="T74" fmla="*/ 4342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grpSp>
                  <p:nvGrpSpPr>
                    <p:cNvPr id="9259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9260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8 w 4108"/>
                          <a:gd name="T1" fmla="*/ 186 h 3657"/>
                          <a:gd name="T2" fmla="*/ 449 w 4108"/>
                          <a:gd name="T3" fmla="*/ 54 h 3657"/>
                          <a:gd name="T4" fmla="*/ 785 w 4108"/>
                          <a:gd name="T5" fmla="*/ 6 h 3657"/>
                          <a:gd name="T6" fmla="*/ 1164 w 4108"/>
                          <a:gd name="T7" fmla="*/ 36 h 3657"/>
                          <a:gd name="T8" fmla="*/ 1572 w 4108"/>
                          <a:gd name="T9" fmla="*/ 144 h 3657"/>
                          <a:gd name="T10" fmla="*/ 1991 w 4108"/>
                          <a:gd name="T11" fmla="*/ 324 h 3657"/>
                          <a:gd name="T12" fmla="*/ 2423 w 4108"/>
                          <a:gd name="T13" fmla="*/ 570 h 3657"/>
                          <a:gd name="T14" fmla="*/ 2843 w 4108"/>
                          <a:gd name="T15" fmla="*/ 888 h 3657"/>
                          <a:gd name="T16" fmla="*/ 3173 w 4108"/>
                          <a:gd name="T17" fmla="*/ 1193 h 3657"/>
                          <a:gd name="T18" fmla="*/ 3413 w 4108"/>
                          <a:gd name="T19" fmla="*/ 1451 h 3657"/>
                          <a:gd name="T20" fmla="*/ 3617 w 4108"/>
                          <a:gd name="T21" fmla="*/ 1721 h 3657"/>
                          <a:gd name="T22" fmla="*/ 3803 w 4108"/>
                          <a:gd name="T23" fmla="*/ 1997 h 3657"/>
                          <a:gd name="T24" fmla="*/ 3947 w 4108"/>
                          <a:gd name="T25" fmla="*/ 2272 h 3657"/>
                          <a:gd name="T26" fmla="*/ 4067 w 4108"/>
                          <a:gd name="T27" fmla="*/ 2548 h 3657"/>
                          <a:gd name="T28" fmla="*/ 4151 w 4108"/>
                          <a:gd name="T29" fmla="*/ 2818 h 3657"/>
                          <a:gd name="T30" fmla="*/ 4193 w 4108"/>
                          <a:gd name="T31" fmla="*/ 3070 h 3657"/>
                          <a:gd name="T32" fmla="*/ 4193 w 4108"/>
                          <a:gd name="T33" fmla="*/ 3321 h 3657"/>
                          <a:gd name="T34" fmla="*/ 4151 w 4108"/>
                          <a:gd name="T35" fmla="*/ 3549 h 3657"/>
                          <a:gd name="T36" fmla="*/ 4121 w 4108"/>
                          <a:gd name="T37" fmla="*/ 3657 h 3657"/>
                          <a:gd name="T38" fmla="*/ 4181 w 4108"/>
                          <a:gd name="T39" fmla="*/ 3447 h 3657"/>
                          <a:gd name="T40" fmla="*/ 4199 w 4108"/>
                          <a:gd name="T41" fmla="*/ 3213 h 3657"/>
                          <a:gd name="T42" fmla="*/ 4193 w 4108"/>
                          <a:gd name="T43" fmla="*/ 3070 h 3657"/>
                          <a:gd name="T44" fmla="*/ 4151 w 4108"/>
                          <a:gd name="T45" fmla="*/ 2812 h 3657"/>
                          <a:gd name="T46" fmla="*/ 4073 w 4108"/>
                          <a:gd name="T47" fmla="*/ 2548 h 3657"/>
                          <a:gd name="T48" fmla="*/ 3953 w 4108"/>
                          <a:gd name="T49" fmla="*/ 2272 h 3657"/>
                          <a:gd name="T50" fmla="*/ 3809 w 4108"/>
                          <a:gd name="T51" fmla="*/ 1997 h 3657"/>
                          <a:gd name="T52" fmla="*/ 3623 w 4108"/>
                          <a:gd name="T53" fmla="*/ 1721 h 3657"/>
                          <a:gd name="T54" fmla="*/ 3419 w 4108"/>
                          <a:gd name="T55" fmla="*/ 1451 h 3657"/>
                          <a:gd name="T56" fmla="*/ 3179 w 4108"/>
                          <a:gd name="T57" fmla="*/ 1187 h 3657"/>
                          <a:gd name="T58" fmla="*/ 2855 w 4108"/>
                          <a:gd name="T59" fmla="*/ 888 h 3657"/>
                          <a:gd name="T60" fmla="*/ 2442 w 4108"/>
                          <a:gd name="T61" fmla="*/ 576 h 3657"/>
                          <a:gd name="T62" fmla="*/ 2009 w 4108"/>
                          <a:gd name="T63" fmla="*/ 330 h 3657"/>
                          <a:gd name="T64" fmla="*/ 1578 w 4108"/>
                          <a:gd name="T65" fmla="*/ 144 h 3657"/>
                          <a:gd name="T66" fmla="*/ 1158 w 4108"/>
                          <a:gd name="T67" fmla="*/ 30 h 3657"/>
                          <a:gd name="T68" fmla="*/ 767 w 4108"/>
                          <a:gd name="T69" fmla="*/ 0 h 3657"/>
                          <a:gd name="T70" fmla="*/ 438 w 4108"/>
                          <a:gd name="T71" fmla="*/ 54 h 3657"/>
                          <a:gd name="T72" fmla="*/ 168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tr-TR"/>
                      </a:p>
                    </p:txBody>
                  </p:sp>
                  <p:grpSp>
                    <p:nvGrpSpPr>
                      <p:cNvPr id="9261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9262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63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64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65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66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67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68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69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0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1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2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3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4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5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6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7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8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79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0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1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2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3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4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5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6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7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8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89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0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1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2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3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4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5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6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97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30 w 1537"/>
                            <a:gd name="T1" fmla="*/ 1264 h 1768"/>
                            <a:gd name="T2" fmla="*/ 1080 w 1537"/>
                            <a:gd name="T3" fmla="*/ 1402 h 1768"/>
                            <a:gd name="T4" fmla="*/ 1242 w 1537"/>
                            <a:gd name="T5" fmla="*/ 1528 h 1768"/>
                            <a:gd name="T6" fmla="*/ 1400 w 1537"/>
                            <a:gd name="T7" fmla="*/ 1654 h 1768"/>
                            <a:gd name="T8" fmla="*/ 1566 w 1537"/>
                            <a:gd name="T9" fmla="*/ 1768 h 1768"/>
                            <a:gd name="T10" fmla="*/ 1572 w 1537"/>
                            <a:gd name="T11" fmla="*/ 1768 h 1768"/>
                            <a:gd name="T12" fmla="*/ 1407 w 1537"/>
                            <a:gd name="T13" fmla="*/ 1654 h 1768"/>
                            <a:gd name="T14" fmla="*/ 1248 w 1537"/>
                            <a:gd name="T15" fmla="*/ 1534 h 1768"/>
                            <a:gd name="T16" fmla="*/ 1088 w 1537"/>
                            <a:gd name="T17" fmla="*/ 1402 h 1768"/>
                            <a:gd name="T18" fmla="*/ 936 w 1537"/>
                            <a:gd name="T19" fmla="*/ 1258 h 1768"/>
                            <a:gd name="T20" fmla="*/ 784 w 1537"/>
                            <a:gd name="T21" fmla="*/ 1115 h 1768"/>
                            <a:gd name="T22" fmla="*/ 642 w 1537"/>
                            <a:gd name="T23" fmla="*/ 959 h 1768"/>
                            <a:gd name="T24" fmla="*/ 510 w 1537"/>
                            <a:gd name="T25" fmla="*/ 803 h 1768"/>
                            <a:gd name="T26" fmla="*/ 384 w 1537"/>
                            <a:gd name="T27" fmla="*/ 647 h 1768"/>
                            <a:gd name="T28" fmla="*/ 276 w 1537"/>
                            <a:gd name="T29" fmla="*/ 485 h 1768"/>
                            <a:gd name="T30" fmla="*/ 174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74 w 1537"/>
                            <a:gd name="T41" fmla="*/ 335 h 1768"/>
                            <a:gd name="T42" fmla="*/ 276 w 1537"/>
                            <a:gd name="T43" fmla="*/ 491 h 1768"/>
                            <a:gd name="T44" fmla="*/ 384 w 1537"/>
                            <a:gd name="T45" fmla="*/ 653 h 1768"/>
                            <a:gd name="T46" fmla="*/ 510 w 1537"/>
                            <a:gd name="T47" fmla="*/ 809 h 1768"/>
                            <a:gd name="T48" fmla="*/ 642 w 1537"/>
                            <a:gd name="T49" fmla="*/ 965 h 1768"/>
                            <a:gd name="T50" fmla="*/ 784 w 1537"/>
                            <a:gd name="T51" fmla="*/ 1121 h 1768"/>
                            <a:gd name="T52" fmla="*/ 930 w 1537"/>
                            <a:gd name="T53" fmla="*/ 1264 h 1768"/>
                            <a:gd name="T54" fmla="*/ 930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grpSp>
                      <p:nvGrpSpPr>
                        <p:cNvPr id="9298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9335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65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36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37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38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39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40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41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61" y="1861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42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43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2" y="1532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44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6" y="1353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45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  <p:sp>
                        <p:nvSpPr>
                          <p:cNvPr id="9346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23" y="998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/>
                          </a:p>
                        </p:txBody>
                      </p:sp>
                    </p:grpSp>
                    <p:sp>
                      <p:nvSpPr>
                        <p:cNvPr id="9299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0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1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2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3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4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5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6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7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8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09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0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1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2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3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4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5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6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7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8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19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0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1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2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3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4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5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6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7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8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29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30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31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32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33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34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9239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9240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9241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9242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9243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44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45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46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47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48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49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50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9251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922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922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94 w 1435"/>
                  <a:gd name="T1" fmla="*/ 1150 h 1618"/>
                  <a:gd name="T2" fmla="*/ 762 w 1435"/>
                  <a:gd name="T3" fmla="*/ 1019 h 1618"/>
                  <a:gd name="T4" fmla="*/ 624 w 1435"/>
                  <a:gd name="T5" fmla="*/ 875 h 1618"/>
                  <a:gd name="T6" fmla="*/ 504 w 1435"/>
                  <a:gd name="T7" fmla="*/ 737 h 1618"/>
                  <a:gd name="T8" fmla="*/ 384 w 1435"/>
                  <a:gd name="T9" fmla="*/ 593 h 1618"/>
                  <a:gd name="T10" fmla="*/ 282 w 1435"/>
                  <a:gd name="T11" fmla="*/ 443 h 1618"/>
                  <a:gd name="T12" fmla="*/ 180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80 w 1435"/>
                  <a:gd name="T23" fmla="*/ 305 h 1618"/>
                  <a:gd name="T24" fmla="*/ 276 w 1435"/>
                  <a:gd name="T25" fmla="*/ 449 h 1618"/>
                  <a:gd name="T26" fmla="*/ 384 w 1435"/>
                  <a:gd name="T27" fmla="*/ 593 h 1618"/>
                  <a:gd name="T28" fmla="*/ 504 w 1435"/>
                  <a:gd name="T29" fmla="*/ 737 h 1618"/>
                  <a:gd name="T30" fmla="*/ 624 w 1435"/>
                  <a:gd name="T31" fmla="*/ 881 h 1618"/>
                  <a:gd name="T32" fmla="*/ 756 w 1435"/>
                  <a:gd name="T33" fmla="*/ 1019 h 1618"/>
                  <a:gd name="T34" fmla="*/ 894 w 1435"/>
                  <a:gd name="T35" fmla="*/ 1150 h 1618"/>
                  <a:gd name="T36" fmla="*/ 1038 w 1435"/>
                  <a:gd name="T37" fmla="*/ 1276 h 1618"/>
                  <a:gd name="T38" fmla="*/ 1176 w 1435"/>
                  <a:gd name="T39" fmla="*/ 1396 h 1618"/>
                  <a:gd name="T40" fmla="*/ 1319 w 1435"/>
                  <a:gd name="T41" fmla="*/ 1510 h 1618"/>
                  <a:gd name="T42" fmla="*/ 1464 w 1435"/>
                  <a:gd name="T43" fmla="*/ 1618 h 1618"/>
                  <a:gd name="T44" fmla="*/ 1470 w 1435"/>
                  <a:gd name="T45" fmla="*/ 1618 h 1618"/>
                  <a:gd name="T46" fmla="*/ 1327 w 1435"/>
                  <a:gd name="T47" fmla="*/ 1510 h 1618"/>
                  <a:gd name="T48" fmla="*/ 1182 w 1435"/>
                  <a:gd name="T49" fmla="*/ 1396 h 1618"/>
                  <a:gd name="T50" fmla="*/ 1038 w 1435"/>
                  <a:gd name="T51" fmla="*/ 1276 h 1618"/>
                  <a:gd name="T52" fmla="*/ 894 w 1435"/>
                  <a:gd name="T53" fmla="*/ 1150 h 1618"/>
                  <a:gd name="T54" fmla="*/ 894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922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78 w 1668"/>
                  <a:gd name="T1" fmla="*/ 1463 h 2014"/>
                  <a:gd name="T2" fmla="*/ 803 w 1668"/>
                  <a:gd name="T3" fmla="*/ 1289 h 2014"/>
                  <a:gd name="T4" fmla="*/ 648 w 1668"/>
                  <a:gd name="T5" fmla="*/ 1115 h 2014"/>
                  <a:gd name="T6" fmla="*/ 497 w 1668"/>
                  <a:gd name="T7" fmla="*/ 929 h 2014"/>
                  <a:gd name="T8" fmla="*/ 372 w 1668"/>
                  <a:gd name="T9" fmla="*/ 743 h 2014"/>
                  <a:gd name="T10" fmla="*/ 258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8 w 1668"/>
                  <a:gd name="T25" fmla="*/ 569 h 2014"/>
                  <a:gd name="T26" fmla="*/ 372 w 1668"/>
                  <a:gd name="T27" fmla="*/ 755 h 2014"/>
                  <a:gd name="T28" fmla="*/ 497 w 1668"/>
                  <a:gd name="T29" fmla="*/ 935 h 2014"/>
                  <a:gd name="T30" fmla="*/ 648 w 1668"/>
                  <a:gd name="T31" fmla="*/ 1115 h 2014"/>
                  <a:gd name="T32" fmla="*/ 803 w 1668"/>
                  <a:gd name="T33" fmla="*/ 1295 h 2014"/>
                  <a:gd name="T34" fmla="*/ 978 w 1668"/>
                  <a:gd name="T35" fmla="*/ 1463 h 2014"/>
                  <a:gd name="T36" fmla="*/ 1151 w 1668"/>
                  <a:gd name="T37" fmla="*/ 1618 h 2014"/>
                  <a:gd name="T38" fmla="*/ 1331 w 1668"/>
                  <a:gd name="T39" fmla="*/ 1762 h 2014"/>
                  <a:gd name="T40" fmla="*/ 1513 w 1668"/>
                  <a:gd name="T41" fmla="*/ 1894 h 2014"/>
                  <a:gd name="T42" fmla="*/ 1697 w 1668"/>
                  <a:gd name="T43" fmla="*/ 2014 h 2014"/>
                  <a:gd name="T44" fmla="*/ 1703 w 1668"/>
                  <a:gd name="T45" fmla="*/ 2014 h 2014"/>
                  <a:gd name="T46" fmla="*/ 1513 w 1668"/>
                  <a:gd name="T47" fmla="*/ 1894 h 2014"/>
                  <a:gd name="T48" fmla="*/ 1331 w 1668"/>
                  <a:gd name="T49" fmla="*/ 1762 h 2014"/>
                  <a:gd name="T50" fmla="*/ 1151 w 1668"/>
                  <a:gd name="T51" fmla="*/ 1618 h 2014"/>
                  <a:gd name="T52" fmla="*/ 978 w 1668"/>
                  <a:gd name="T53" fmla="*/ 1463 h 2014"/>
                  <a:gd name="T54" fmla="*/ 978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922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22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23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2" y="2701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923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grpSp>
            <p:nvGrpSpPr>
              <p:cNvPr id="923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16857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16858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16859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16860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16861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</p:grpSp>
        </p:grpSp>
      </p:grpSp>
      <p:sp>
        <p:nvSpPr>
          <p:cNvPr id="116862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6863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6864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793E17E0-AD30-4CA1-9260-C1CC46478A65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116865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16866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399" r:id="rId1"/>
    <p:sldLayoutId id="2147485342" r:id="rId2"/>
    <p:sldLayoutId id="2147485343" r:id="rId3"/>
    <p:sldLayoutId id="2147485344" r:id="rId4"/>
    <p:sldLayoutId id="2147485345" r:id="rId5"/>
    <p:sldLayoutId id="2147485346" r:id="rId6"/>
    <p:sldLayoutId id="2147485347" r:id="rId7"/>
    <p:sldLayoutId id="2147485348" r:id="rId8"/>
    <p:sldLayoutId id="2147485349" r:id="rId9"/>
    <p:sldLayoutId id="2147485350" r:id="rId10"/>
    <p:sldLayoutId id="21474853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248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0380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38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10249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0378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379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10250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0376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377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10251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252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0374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0375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/>
                </a:p>
              </p:txBody>
            </p:sp>
          </p:grpSp>
          <p:grpSp>
            <p:nvGrpSpPr>
              <p:cNvPr id="10253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276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0372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33 w 2736"/>
                      <a:gd name="T3" fmla="*/ 6 h 504"/>
                      <a:gd name="T4" fmla="*/ 68 w 2736"/>
                      <a:gd name="T5" fmla="*/ 1 h 504"/>
                      <a:gd name="T6" fmla="*/ 105 w 2736"/>
                      <a:gd name="T7" fmla="*/ 1 h 504"/>
                      <a:gd name="T8" fmla="*/ 105 w 2736"/>
                      <a:gd name="T9" fmla="*/ 4 h 504"/>
                      <a:gd name="T10" fmla="*/ 68 w 2736"/>
                      <a:gd name="T11" fmla="*/ 4 h 504"/>
                      <a:gd name="T12" fmla="*/ 25 w 2736"/>
                      <a:gd name="T13" fmla="*/ 11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73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2 h 791"/>
                      <a:gd name="T4" fmla="*/ 12 w 1769"/>
                      <a:gd name="T5" fmla="*/ 7 h 791"/>
                      <a:gd name="T6" fmla="*/ 17 w 1769"/>
                      <a:gd name="T7" fmla="*/ 15 h 791"/>
                      <a:gd name="T8" fmla="*/ 18 w 1769"/>
                      <a:gd name="T9" fmla="*/ 20 h 791"/>
                      <a:gd name="T10" fmla="*/ 18 w 1769"/>
                      <a:gd name="T11" fmla="*/ 27 h 791"/>
                      <a:gd name="T12" fmla="*/ 17 w 1769"/>
                      <a:gd name="T13" fmla="*/ 22 h 791"/>
                      <a:gd name="T14" fmla="*/ 15 w 1769"/>
                      <a:gd name="T15" fmla="*/ 15 h 791"/>
                      <a:gd name="T16" fmla="*/ 11 w 1769"/>
                      <a:gd name="T17" fmla="*/ 11 h 791"/>
                      <a:gd name="T18" fmla="*/ 6 w 1769"/>
                      <a:gd name="T19" fmla="*/ 6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77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0370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48 w 2736"/>
                      <a:gd name="T3" fmla="*/ 12 h 504"/>
                      <a:gd name="T4" fmla="*/ 99 w 2736"/>
                      <a:gd name="T5" fmla="*/ 2 h 504"/>
                      <a:gd name="T6" fmla="*/ 153 w 2736"/>
                      <a:gd name="T7" fmla="*/ 2 h 504"/>
                      <a:gd name="T8" fmla="*/ 152 w 2736"/>
                      <a:gd name="T9" fmla="*/ 8 h 504"/>
                      <a:gd name="T10" fmla="*/ 99 w 2736"/>
                      <a:gd name="T11" fmla="*/ 8 h 504"/>
                      <a:gd name="T12" fmla="*/ 36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71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8 w 1769"/>
                      <a:gd name="T3" fmla="*/ 4 h 791"/>
                      <a:gd name="T4" fmla="*/ 18 w 1769"/>
                      <a:gd name="T5" fmla="*/ 14 h 791"/>
                      <a:gd name="T6" fmla="*/ 25 w 1769"/>
                      <a:gd name="T7" fmla="*/ 32 h 791"/>
                      <a:gd name="T8" fmla="*/ 27 w 1769"/>
                      <a:gd name="T9" fmla="*/ 45 h 791"/>
                      <a:gd name="T10" fmla="*/ 26 w 1769"/>
                      <a:gd name="T11" fmla="*/ 58 h 791"/>
                      <a:gd name="T12" fmla="*/ 24 w 1769"/>
                      <a:gd name="T13" fmla="*/ 47 h 791"/>
                      <a:gd name="T14" fmla="*/ 21 w 1769"/>
                      <a:gd name="T15" fmla="*/ 34 h 791"/>
                      <a:gd name="T16" fmla="*/ 17 w 1769"/>
                      <a:gd name="T17" fmla="*/ 22 h 791"/>
                      <a:gd name="T18" fmla="*/ 9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78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0368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6 w 2736"/>
                      <a:gd name="T3" fmla="*/ 5 h 504"/>
                      <a:gd name="T4" fmla="*/ 74 w 2736"/>
                      <a:gd name="T5" fmla="*/ 1 h 504"/>
                      <a:gd name="T6" fmla="*/ 114 w 2736"/>
                      <a:gd name="T7" fmla="*/ 1 h 504"/>
                      <a:gd name="T8" fmla="*/ 113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69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2 h 791"/>
                      <a:gd name="T4" fmla="*/ 13 w 1769"/>
                      <a:gd name="T5" fmla="*/ 6 h 791"/>
                      <a:gd name="T6" fmla="*/ 18 w 1769"/>
                      <a:gd name="T7" fmla="*/ 13 h 791"/>
                      <a:gd name="T8" fmla="*/ 19 w 1769"/>
                      <a:gd name="T9" fmla="*/ 17 h 791"/>
                      <a:gd name="T10" fmla="*/ 19 w 1769"/>
                      <a:gd name="T11" fmla="*/ 23 h 791"/>
                      <a:gd name="T12" fmla="*/ 18 w 1769"/>
                      <a:gd name="T13" fmla="*/ 19 h 791"/>
                      <a:gd name="T14" fmla="*/ 15 w 1769"/>
                      <a:gd name="T15" fmla="*/ 13 h 791"/>
                      <a:gd name="T16" fmla="*/ 13 w 1769"/>
                      <a:gd name="T17" fmla="*/ 8 h 791"/>
                      <a:gd name="T18" fmla="*/ 7 w 1769"/>
                      <a:gd name="T19" fmla="*/ 4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79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0366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28 h 504"/>
                      <a:gd name="T2" fmla="*/ 28 w 2736"/>
                      <a:gd name="T3" fmla="*/ 9 h 504"/>
                      <a:gd name="T4" fmla="*/ 58 w 2736"/>
                      <a:gd name="T5" fmla="*/ 1 h 504"/>
                      <a:gd name="T6" fmla="*/ 89 w 2736"/>
                      <a:gd name="T7" fmla="*/ 1 h 504"/>
                      <a:gd name="T8" fmla="*/ 88 w 2736"/>
                      <a:gd name="T9" fmla="*/ 6 h 504"/>
                      <a:gd name="T10" fmla="*/ 58 w 2736"/>
                      <a:gd name="T11" fmla="*/ 6 h 504"/>
                      <a:gd name="T12" fmla="*/ 21 w 2736"/>
                      <a:gd name="T13" fmla="*/ 17 h 504"/>
                      <a:gd name="T14" fmla="*/ 0 w 2736"/>
                      <a:gd name="T15" fmla="*/ 2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67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3 h 791"/>
                      <a:gd name="T4" fmla="*/ 10 w 1769"/>
                      <a:gd name="T5" fmla="*/ 11 h 791"/>
                      <a:gd name="T6" fmla="*/ 14 w 1769"/>
                      <a:gd name="T7" fmla="*/ 25 h 791"/>
                      <a:gd name="T8" fmla="*/ 16 w 1769"/>
                      <a:gd name="T9" fmla="*/ 35 h 791"/>
                      <a:gd name="T10" fmla="*/ 15 w 1769"/>
                      <a:gd name="T11" fmla="*/ 45 h 791"/>
                      <a:gd name="T12" fmla="*/ 14 w 1769"/>
                      <a:gd name="T13" fmla="*/ 36 h 791"/>
                      <a:gd name="T14" fmla="*/ 12 w 1769"/>
                      <a:gd name="T15" fmla="*/ 25 h 791"/>
                      <a:gd name="T16" fmla="*/ 10 w 1769"/>
                      <a:gd name="T17" fmla="*/ 17 h 791"/>
                      <a:gd name="T18" fmla="*/ 5 w 1769"/>
                      <a:gd name="T19" fmla="*/ 9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0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0364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16 w 2736"/>
                      <a:gd name="T3" fmla="*/ 6 h 504"/>
                      <a:gd name="T4" fmla="*/ 33 w 2736"/>
                      <a:gd name="T5" fmla="*/ 1 h 504"/>
                      <a:gd name="T6" fmla="*/ 50 w 2736"/>
                      <a:gd name="T7" fmla="*/ 1 h 504"/>
                      <a:gd name="T8" fmla="*/ 50 w 2736"/>
                      <a:gd name="T9" fmla="*/ 4 h 504"/>
                      <a:gd name="T10" fmla="*/ 32 w 2736"/>
                      <a:gd name="T11" fmla="*/ 4 h 504"/>
                      <a:gd name="T12" fmla="*/ 12 w 2736"/>
                      <a:gd name="T13" fmla="*/ 11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65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2 h 791"/>
                      <a:gd name="T4" fmla="*/ 6 w 1769"/>
                      <a:gd name="T5" fmla="*/ 7 h 791"/>
                      <a:gd name="T6" fmla="*/ 8 w 1769"/>
                      <a:gd name="T7" fmla="*/ 15 h 791"/>
                      <a:gd name="T8" fmla="*/ 9 w 1769"/>
                      <a:gd name="T9" fmla="*/ 20 h 791"/>
                      <a:gd name="T10" fmla="*/ 8 w 1769"/>
                      <a:gd name="T11" fmla="*/ 26 h 791"/>
                      <a:gd name="T12" fmla="*/ 8 w 1769"/>
                      <a:gd name="T13" fmla="*/ 21 h 791"/>
                      <a:gd name="T14" fmla="*/ 7 w 1769"/>
                      <a:gd name="T15" fmla="*/ 15 h 791"/>
                      <a:gd name="T16" fmla="*/ 6 w 1769"/>
                      <a:gd name="T17" fmla="*/ 10 h 791"/>
                      <a:gd name="T18" fmla="*/ 3 w 1769"/>
                      <a:gd name="T19" fmla="*/ 5 h 791"/>
                      <a:gd name="T20" fmla="*/ 0 w 1769"/>
                      <a:gd name="T21" fmla="*/ 2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1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0362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8 w 2736"/>
                      <a:gd name="T3" fmla="*/ 0 h 504"/>
                      <a:gd name="T4" fmla="*/ 16 w 2736"/>
                      <a:gd name="T5" fmla="*/ 0 h 504"/>
                      <a:gd name="T6" fmla="*/ 26 w 2736"/>
                      <a:gd name="T7" fmla="*/ 0 h 504"/>
                      <a:gd name="T8" fmla="*/ 25 w 2736"/>
                      <a:gd name="T9" fmla="*/ 0 h 504"/>
                      <a:gd name="T10" fmla="*/ 16 w 2736"/>
                      <a:gd name="T11" fmla="*/ 0 h 504"/>
                      <a:gd name="T12" fmla="*/ 6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63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3 w 1769"/>
                      <a:gd name="T5" fmla="*/ 0 h 791"/>
                      <a:gd name="T6" fmla="*/ 4 w 1769"/>
                      <a:gd name="T7" fmla="*/ 1 h 791"/>
                      <a:gd name="T8" fmla="*/ 5 w 1769"/>
                      <a:gd name="T9" fmla="*/ 2 h 791"/>
                      <a:gd name="T10" fmla="*/ 4 w 1769"/>
                      <a:gd name="T11" fmla="*/ 2 h 791"/>
                      <a:gd name="T12" fmla="*/ 4 w 1769"/>
                      <a:gd name="T13" fmla="*/ 2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2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0360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3 w 2736"/>
                      <a:gd name="T3" fmla="*/ 0 h 504"/>
                      <a:gd name="T4" fmla="*/ 7 w 2736"/>
                      <a:gd name="T5" fmla="*/ 0 h 504"/>
                      <a:gd name="T6" fmla="*/ 10 w 2736"/>
                      <a:gd name="T7" fmla="*/ 0 h 504"/>
                      <a:gd name="T8" fmla="*/ 10 w 2736"/>
                      <a:gd name="T9" fmla="*/ 0 h 504"/>
                      <a:gd name="T10" fmla="*/ 7 w 2736"/>
                      <a:gd name="T11" fmla="*/ 0 h 504"/>
                      <a:gd name="T12" fmla="*/ 2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61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2 w 1769"/>
                      <a:gd name="T7" fmla="*/ 1 h 791"/>
                      <a:gd name="T8" fmla="*/ 2 w 1769"/>
                      <a:gd name="T9" fmla="*/ 1 h 791"/>
                      <a:gd name="T10" fmla="*/ 2 w 1769"/>
                      <a:gd name="T11" fmla="*/ 2 h 791"/>
                      <a:gd name="T12" fmla="*/ 2 w 1769"/>
                      <a:gd name="T13" fmla="*/ 1 h 791"/>
                      <a:gd name="T14" fmla="*/ 2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3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0358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4 w 2736"/>
                      <a:gd name="T3" fmla="*/ 6 h 504"/>
                      <a:gd name="T4" fmla="*/ 70 w 2736"/>
                      <a:gd name="T5" fmla="*/ 1 h 504"/>
                      <a:gd name="T6" fmla="*/ 108 w 2736"/>
                      <a:gd name="T7" fmla="*/ 1 h 504"/>
                      <a:gd name="T8" fmla="*/ 107 w 2736"/>
                      <a:gd name="T9" fmla="*/ 4 h 504"/>
                      <a:gd name="T10" fmla="*/ 69 w 2736"/>
                      <a:gd name="T11" fmla="*/ 4 h 504"/>
                      <a:gd name="T12" fmla="*/ 26 w 2736"/>
                      <a:gd name="T13" fmla="*/ 11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59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2 h 791"/>
                      <a:gd name="T4" fmla="*/ 13 w 1769"/>
                      <a:gd name="T5" fmla="*/ 7 h 791"/>
                      <a:gd name="T6" fmla="*/ 17 w 1769"/>
                      <a:gd name="T7" fmla="*/ 15 h 791"/>
                      <a:gd name="T8" fmla="*/ 19 w 1769"/>
                      <a:gd name="T9" fmla="*/ 20 h 791"/>
                      <a:gd name="T10" fmla="*/ 18 w 1769"/>
                      <a:gd name="T11" fmla="*/ 27 h 791"/>
                      <a:gd name="T12" fmla="*/ 17 w 1769"/>
                      <a:gd name="T13" fmla="*/ 22 h 791"/>
                      <a:gd name="T14" fmla="*/ 15 w 1769"/>
                      <a:gd name="T15" fmla="*/ 15 h 791"/>
                      <a:gd name="T16" fmla="*/ 12 w 1769"/>
                      <a:gd name="T17" fmla="*/ 11 h 791"/>
                      <a:gd name="T18" fmla="*/ 6 w 1769"/>
                      <a:gd name="T19" fmla="*/ 6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4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0356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48 w 2736"/>
                      <a:gd name="T3" fmla="*/ 12 h 504"/>
                      <a:gd name="T4" fmla="*/ 99 w 2736"/>
                      <a:gd name="T5" fmla="*/ 2 h 504"/>
                      <a:gd name="T6" fmla="*/ 152 w 2736"/>
                      <a:gd name="T7" fmla="*/ 2 h 504"/>
                      <a:gd name="T8" fmla="*/ 151 w 2736"/>
                      <a:gd name="T9" fmla="*/ 8 h 504"/>
                      <a:gd name="T10" fmla="*/ 99 w 2736"/>
                      <a:gd name="T11" fmla="*/ 8 h 504"/>
                      <a:gd name="T12" fmla="*/ 36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57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8 w 1769"/>
                      <a:gd name="T3" fmla="*/ 4 h 791"/>
                      <a:gd name="T4" fmla="*/ 18 w 1769"/>
                      <a:gd name="T5" fmla="*/ 14 h 791"/>
                      <a:gd name="T6" fmla="*/ 24 w 1769"/>
                      <a:gd name="T7" fmla="*/ 32 h 791"/>
                      <a:gd name="T8" fmla="*/ 26 w 1769"/>
                      <a:gd name="T9" fmla="*/ 45 h 791"/>
                      <a:gd name="T10" fmla="*/ 26 w 1769"/>
                      <a:gd name="T11" fmla="*/ 58 h 791"/>
                      <a:gd name="T12" fmla="*/ 24 w 1769"/>
                      <a:gd name="T13" fmla="*/ 47 h 791"/>
                      <a:gd name="T14" fmla="*/ 21 w 1769"/>
                      <a:gd name="T15" fmla="*/ 34 h 791"/>
                      <a:gd name="T16" fmla="*/ 17 w 1769"/>
                      <a:gd name="T17" fmla="*/ 22 h 791"/>
                      <a:gd name="T18" fmla="*/ 9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5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0354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6 w 2736"/>
                      <a:gd name="T3" fmla="*/ 5 h 504"/>
                      <a:gd name="T4" fmla="*/ 74 w 2736"/>
                      <a:gd name="T5" fmla="*/ 1 h 504"/>
                      <a:gd name="T6" fmla="*/ 114 w 2736"/>
                      <a:gd name="T7" fmla="*/ 1 h 504"/>
                      <a:gd name="T8" fmla="*/ 113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55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1 h 791"/>
                      <a:gd name="T4" fmla="*/ 13 w 1769"/>
                      <a:gd name="T5" fmla="*/ 5 h 791"/>
                      <a:gd name="T6" fmla="*/ 18 w 1769"/>
                      <a:gd name="T7" fmla="*/ 12 h 791"/>
                      <a:gd name="T8" fmla="*/ 19 w 1769"/>
                      <a:gd name="T9" fmla="*/ 16 h 791"/>
                      <a:gd name="T10" fmla="*/ 19 w 1769"/>
                      <a:gd name="T11" fmla="*/ 21 h 791"/>
                      <a:gd name="T12" fmla="*/ 18 w 1769"/>
                      <a:gd name="T13" fmla="*/ 17 h 791"/>
                      <a:gd name="T14" fmla="*/ 15 w 1769"/>
                      <a:gd name="T15" fmla="*/ 12 h 791"/>
                      <a:gd name="T16" fmla="*/ 13 w 1769"/>
                      <a:gd name="T17" fmla="*/ 8 h 791"/>
                      <a:gd name="T18" fmla="*/ 7 w 1769"/>
                      <a:gd name="T19" fmla="*/ 4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6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0352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28 h 504"/>
                      <a:gd name="T2" fmla="*/ 28 w 2736"/>
                      <a:gd name="T3" fmla="*/ 9 h 504"/>
                      <a:gd name="T4" fmla="*/ 58 w 2736"/>
                      <a:gd name="T5" fmla="*/ 1 h 504"/>
                      <a:gd name="T6" fmla="*/ 89 w 2736"/>
                      <a:gd name="T7" fmla="*/ 1 h 504"/>
                      <a:gd name="T8" fmla="*/ 88 w 2736"/>
                      <a:gd name="T9" fmla="*/ 6 h 504"/>
                      <a:gd name="T10" fmla="*/ 58 w 2736"/>
                      <a:gd name="T11" fmla="*/ 6 h 504"/>
                      <a:gd name="T12" fmla="*/ 21 w 2736"/>
                      <a:gd name="T13" fmla="*/ 16 h 504"/>
                      <a:gd name="T14" fmla="*/ 0 w 2736"/>
                      <a:gd name="T15" fmla="*/ 2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53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3 h 791"/>
                      <a:gd name="T4" fmla="*/ 10 w 1769"/>
                      <a:gd name="T5" fmla="*/ 11 h 791"/>
                      <a:gd name="T6" fmla="*/ 14 w 1769"/>
                      <a:gd name="T7" fmla="*/ 24 h 791"/>
                      <a:gd name="T8" fmla="*/ 16 w 1769"/>
                      <a:gd name="T9" fmla="*/ 34 h 791"/>
                      <a:gd name="T10" fmla="*/ 15 w 1769"/>
                      <a:gd name="T11" fmla="*/ 44 h 791"/>
                      <a:gd name="T12" fmla="*/ 14 w 1769"/>
                      <a:gd name="T13" fmla="*/ 36 h 791"/>
                      <a:gd name="T14" fmla="*/ 12 w 1769"/>
                      <a:gd name="T15" fmla="*/ 26 h 791"/>
                      <a:gd name="T16" fmla="*/ 10 w 1769"/>
                      <a:gd name="T17" fmla="*/ 17 h 791"/>
                      <a:gd name="T18" fmla="*/ 5 w 1769"/>
                      <a:gd name="T19" fmla="*/ 9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7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0350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16 w 2736"/>
                      <a:gd name="T3" fmla="*/ 6 h 504"/>
                      <a:gd name="T4" fmla="*/ 33 w 2736"/>
                      <a:gd name="T5" fmla="*/ 1 h 504"/>
                      <a:gd name="T6" fmla="*/ 50 w 2736"/>
                      <a:gd name="T7" fmla="*/ 1 h 504"/>
                      <a:gd name="T8" fmla="*/ 50 w 2736"/>
                      <a:gd name="T9" fmla="*/ 4 h 504"/>
                      <a:gd name="T10" fmla="*/ 32 w 2736"/>
                      <a:gd name="T11" fmla="*/ 4 h 504"/>
                      <a:gd name="T12" fmla="*/ 12 w 2736"/>
                      <a:gd name="T13" fmla="*/ 11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51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2 h 791"/>
                      <a:gd name="T4" fmla="*/ 6 w 1769"/>
                      <a:gd name="T5" fmla="*/ 7 h 791"/>
                      <a:gd name="T6" fmla="*/ 8 w 1769"/>
                      <a:gd name="T7" fmla="*/ 15 h 791"/>
                      <a:gd name="T8" fmla="*/ 9 w 1769"/>
                      <a:gd name="T9" fmla="*/ 22 h 791"/>
                      <a:gd name="T10" fmla="*/ 8 w 1769"/>
                      <a:gd name="T11" fmla="*/ 28 h 791"/>
                      <a:gd name="T12" fmla="*/ 8 w 1769"/>
                      <a:gd name="T13" fmla="*/ 22 h 791"/>
                      <a:gd name="T14" fmla="*/ 7 w 1769"/>
                      <a:gd name="T15" fmla="*/ 16 h 791"/>
                      <a:gd name="T16" fmla="*/ 6 w 1769"/>
                      <a:gd name="T17" fmla="*/ 11 h 791"/>
                      <a:gd name="T18" fmla="*/ 3 w 1769"/>
                      <a:gd name="T19" fmla="*/ 6 h 791"/>
                      <a:gd name="T20" fmla="*/ 0 w 1769"/>
                      <a:gd name="T21" fmla="*/ 2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8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0348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8 w 2736"/>
                      <a:gd name="T3" fmla="*/ 0 h 504"/>
                      <a:gd name="T4" fmla="*/ 16 w 2736"/>
                      <a:gd name="T5" fmla="*/ 0 h 504"/>
                      <a:gd name="T6" fmla="*/ 26 w 2736"/>
                      <a:gd name="T7" fmla="*/ 0 h 504"/>
                      <a:gd name="T8" fmla="*/ 25 w 2736"/>
                      <a:gd name="T9" fmla="*/ 0 h 504"/>
                      <a:gd name="T10" fmla="*/ 16 w 2736"/>
                      <a:gd name="T11" fmla="*/ 0 h 504"/>
                      <a:gd name="T12" fmla="*/ 6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49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3 w 1769"/>
                      <a:gd name="T5" fmla="*/ 0 h 791"/>
                      <a:gd name="T6" fmla="*/ 4 w 1769"/>
                      <a:gd name="T7" fmla="*/ 1 h 791"/>
                      <a:gd name="T8" fmla="*/ 5 w 1769"/>
                      <a:gd name="T9" fmla="*/ 2 h 791"/>
                      <a:gd name="T10" fmla="*/ 4 w 1769"/>
                      <a:gd name="T11" fmla="*/ 2 h 791"/>
                      <a:gd name="T12" fmla="*/ 4 w 1769"/>
                      <a:gd name="T13" fmla="*/ 2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89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0346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3 w 2736"/>
                      <a:gd name="T3" fmla="*/ 0 h 504"/>
                      <a:gd name="T4" fmla="*/ 7 w 2736"/>
                      <a:gd name="T5" fmla="*/ 0 h 504"/>
                      <a:gd name="T6" fmla="*/ 10 w 2736"/>
                      <a:gd name="T7" fmla="*/ 0 h 504"/>
                      <a:gd name="T8" fmla="*/ 10 w 2736"/>
                      <a:gd name="T9" fmla="*/ 0 h 504"/>
                      <a:gd name="T10" fmla="*/ 7 w 2736"/>
                      <a:gd name="T11" fmla="*/ 0 h 504"/>
                      <a:gd name="T12" fmla="*/ 2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47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1 h 791"/>
                      <a:gd name="T8" fmla="*/ 2 w 1769"/>
                      <a:gd name="T9" fmla="*/ 1 h 791"/>
                      <a:gd name="T10" fmla="*/ 1 w 1769"/>
                      <a:gd name="T11" fmla="*/ 2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90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0344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3 w 2736"/>
                      <a:gd name="T3" fmla="*/ 0 h 504"/>
                      <a:gd name="T4" fmla="*/ 7 w 2736"/>
                      <a:gd name="T5" fmla="*/ 0 h 504"/>
                      <a:gd name="T6" fmla="*/ 10 w 2736"/>
                      <a:gd name="T7" fmla="*/ 0 h 504"/>
                      <a:gd name="T8" fmla="*/ 10 w 2736"/>
                      <a:gd name="T9" fmla="*/ 0 h 504"/>
                      <a:gd name="T10" fmla="*/ 7 w 2736"/>
                      <a:gd name="T11" fmla="*/ 0 h 504"/>
                      <a:gd name="T12" fmla="*/ 2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45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1 h 791"/>
                      <a:gd name="T8" fmla="*/ 2 w 1769"/>
                      <a:gd name="T9" fmla="*/ 2 h 791"/>
                      <a:gd name="T10" fmla="*/ 1 w 1769"/>
                      <a:gd name="T11" fmla="*/ 2 h 791"/>
                      <a:gd name="T12" fmla="*/ 1 w 1769"/>
                      <a:gd name="T13" fmla="*/ 2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91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0342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43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92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0340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41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93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0338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2 w 2736"/>
                      <a:gd name="T3" fmla="*/ 0 h 504"/>
                      <a:gd name="T4" fmla="*/ 3 w 2736"/>
                      <a:gd name="T5" fmla="*/ 0 h 504"/>
                      <a:gd name="T6" fmla="*/ 5 w 2736"/>
                      <a:gd name="T7" fmla="*/ 0 h 504"/>
                      <a:gd name="T8" fmla="*/ 5 w 2736"/>
                      <a:gd name="T9" fmla="*/ 0 h 504"/>
                      <a:gd name="T10" fmla="*/ 3 w 2736"/>
                      <a:gd name="T11" fmla="*/ 0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39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1 h 791"/>
                      <a:gd name="T8" fmla="*/ 1 w 1769"/>
                      <a:gd name="T9" fmla="*/ 2 h 791"/>
                      <a:gd name="T10" fmla="*/ 1 w 1769"/>
                      <a:gd name="T11" fmla="*/ 2 h 791"/>
                      <a:gd name="T12" fmla="*/ 1 w 1769"/>
                      <a:gd name="T13" fmla="*/ 2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94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0336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0 h 504"/>
                      <a:gd name="T4" fmla="*/ 2 w 2736"/>
                      <a:gd name="T5" fmla="*/ 0 h 504"/>
                      <a:gd name="T6" fmla="*/ 3 w 2736"/>
                      <a:gd name="T7" fmla="*/ 0 h 504"/>
                      <a:gd name="T8" fmla="*/ 3 w 2736"/>
                      <a:gd name="T9" fmla="*/ 0 h 504"/>
                      <a:gd name="T10" fmla="*/ 2 w 2736"/>
                      <a:gd name="T11" fmla="*/ 0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37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1 w 1769"/>
                      <a:gd name="T7" fmla="*/ 1 h 791"/>
                      <a:gd name="T8" fmla="*/ 1 w 1769"/>
                      <a:gd name="T9" fmla="*/ 2 h 791"/>
                      <a:gd name="T10" fmla="*/ 1 w 1769"/>
                      <a:gd name="T11" fmla="*/ 2 h 791"/>
                      <a:gd name="T12" fmla="*/ 1 w 1769"/>
                      <a:gd name="T13" fmla="*/ 2 h 791"/>
                      <a:gd name="T14" fmla="*/ 1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95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0334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3 w 2736"/>
                      <a:gd name="T3" fmla="*/ 0 h 504"/>
                      <a:gd name="T4" fmla="*/ 7 w 2736"/>
                      <a:gd name="T5" fmla="*/ 0 h 504"/>
                      <a:gd name="T6" fmla="*/ 10 w 2736"/>
                      <a:gd name="T7" fmla="*/ 0 h 504"/>
                      <a:gd name="T8" fmla="*/ 10 w 2736"/>
                      <a:gd name="T9" fmla="*/ 0 h 504"/>
                      <a:gd name="T10" fmla="*/ 6 w 2736"/>
                      <a:gd name="T11" fmla="*/ 0 h 504"/>
                      <a:gd name="T12" fmla="*/ 2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35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1 h 791"/>
                      <a:gd name="T8" fmla="*/ 2 w 1769"/>
                      <a:gd name="T9" fmla="*/ 2 h 791"/>
                      <a:gd name="T10" fmla="*/ 1 w 1769"/>
                      <a:gd name="T11" fmla="*/ 2 h 791"/>
                      <a:gd name="T12" fmla="*/ 1 w 1769"/>
                      <a:gd name="T13" fmla="*/ 2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296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0332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3 w 2736"/>
                      <a:gd name="T3" fmla="*/ 0 h 504"/>
                      <a:gd name="T4" fmla="*/ 7 w 2736"/>
                      <a:gd name="T5" fmla="*/ 0 h 504"/>
                      <a:gd name="T6" fmla="*/ 10 w 2736"/>
                      <a:gd name="T7" fmla="*/ 0 h 504"/>
                      <a:gd name="T8" fmla="*/ 10 w 2736"/>
                      <a:gd name="T9" fmla="*/ 0 h 504"/>
                      <a:gd name="T10" fmla="*/ 7 w 2736"/>
                      <a:gd name="T11" fmla="*/ 0 h 504"/>
                      <a:gd name="T12" fmla="*/ 2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33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1 h 791"/>
                      <a:gd name="T8" fmla="*/ 2 w 1769"/>
                      <a:gd name="T9" fmla="*/ 2 h 791"/>
                      <a:gd name="T10" fmla="*/ 1 w 1769"/>
                      <a:gd name="T11" fmla="*/ 2 h 791"/>
                      <a:gd name="T12" fmla="*/ 1 w 1769"/>
                      <a:gd name="T13" fmla="*/ 2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sp>
              <p:nvSpPr>
                <p:cNvPr id="10297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0298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grpSp>
              <p:nvGrpSpPr>
                <p:cNvPr id="10299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0330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2 w 2736"/>
                      <a:gd name="T5" fmla="*/ 0 h 504"/>
                      <a:gd name="T6" fmla="*/ 3 w 2736"/>
                      <a:gd name="T7" fmla="*/ 0 h 504"/>
                      <a:gd name="T8" fmla="*/ 3 w 2736"/>
                      <a:gd name="T9" fmla="*/ 0 h 504"/>
                      <a:gd name="T10" fmla="*/ 2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31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1 w 1769"/>
                      <a:gd name="T7" fmla="*/ 0 h 791"/>
                      <a:gd name="T8" fmla="*/ 1 w 1769"/>
                      <a:gd name="T9" fmla="*/ 0 h 791"/>
                      <a:gd name="T10" fmla="*/ 1 w 1769"/>
                      <a:gd name="T11" fmla="*/ 1 h 791"/>
                      <a:gd name="T12" fmla="*/ 1 w 1769"/>
                      <a:gd name="T13" fmla="*/ 0 h 791"/>
                      <a:gd name="T14" fmla="*/ 1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0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0328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6 h 504"/>
                      <a:gd name="T2" fmla="*/ 2 w 2736"/>
                      <a:gd name="T3" fmla="*/ 2 h 504"/>
                      <a:gd name="T4" fmla="*/ 4 w 2736"/>
                      <a:gd name="T5" fmla="*/ 1 h 504"/>
                      <a:gd name="T6" fmla="*/ 6 w 2736"/>
                      <a:gd name="T7" fmla="*/ 1 h 504"/>
                      <a:gd name="T8" fmla="*/ 6 w 2736"/>
                      <a:gd name="T9" fmla="*/ 2 h 504"/>
                      <a:gd name="T10" fmla="*/ 4 w 2736"/>
                      <a:gd name="T11" fmla="*/ 2 h 504"/>
                      <a:gd name="T12" fmla="*/ 2 w 2736"/>
                      <a:gd name="T13" fmla="*/ 4 h 504"/>
                      <a:gd name="T14" fmla="*/ 0 w 2736"/>
                      <a:gd name="T15" fmla="*/ 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29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1 w 1769"/>
                      <a:gd name="T5" fmla="*/ 3 h 791"/>
                      <a:gd name="T6" fmla="*/ 1 w 1769"/>
                      <a:gd name="T7" fmla="*/ 5 h 791"/>
                      <a:gd name="T8" fmla="*/ 1 w 1769"/>
                      <a:gd name="T9" fmla="*/ 7 h 791"/>
                      <a:gd name="T10" fmla="*/ 1 w 1769"/>
                      <a:gd name="T11" fmla="*/ 10 h 791"/>
                      <a:gd name="T12" fmla="*/ 1 w 1769"/>
                      <a:gd name="T13" fmla="*/ 7 h 791"/>
                      <a:gd name="T14" fmla="*/ 1 w 1769"/>
                      <a:gd name="T15" fmla="*/ 6 h 791"/>
                      <a:gd name="T16" fmla="*/ 1 w 1769"/>
                      <a:gd name="T17" fmla="*/ 4 h 791"/>
                      <a:gd name="T18" fmla="*/ 0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1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0326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2 w 2736"/>
                      <a:gd name="T7" fmla="*/ 0 h 504"/>
                      <a:gd name="T8" fmla="*/ 2 w 2736"/>
                      <a:gd name="T9" fmla="*/ 0 h 504"/>
                      <a:gd name="T10" fmla="*/ 1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27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2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0324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34 w 2736"/>
                      <a:gd name="T3" fmla="*/ 6 h 504"/>
                      <a:gd name="T4" fmla="*/ 70 w 2736"/>
                      <a:gd name="T5" fmla="*/ 1 h 504"/>
                      <a:gd name="T6" fmla="*/ 108 w 2736"/>
                      <a:gd name="T7" fmla="*/ 1 h 504"/>
                      <a:gd name="T8" fmla="*/ 107 w 2736"/>
                      <a:gd name="T9" fmla="*/ 4 h 504"/>
                      <a:gd name="T10" fmla="*/ 70 w 2736"/>
                      <a:gd name="T11" fmla="*/ 4 h 504"/>
                      <a:gd name="T12" fmla="*/ 26 w 2736"/>
                      <a:gd name="T13" fmla="*/ 11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25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2 h 791"/>
                      <a:gd name="T4" fmla="*/ 13 w 1769"/>
                      <a:gd name="T5" fmla="*/ 7 h 791"/>
                      <a:gd name="T6" fmla="*/ 17 w 1769"/>
                      <a:gd name="T7" fmla="*/ 15 h 791"/>
                      <a:gd name="T8" fmla="*/ 19 w 1769"/>
                      <a:gd name="T9" fmla="*/ 20 h 791"/>
                      <a:gd name="T10" fmla="*/ 18 w 1769"/>
                      <a:gd name="T11" fmla="*/ 27 h 791"/>
                      <a:gd name="T12" fmla="*/ 17 w 1769"/>
                      <a:gd name="T13" fmla="*/ 22 h 791"/>
                      <a:gd name="T14" fmla="*/ 15 w 1769"/>
                      <a:gd name="T15" fmla="*/ 15 h 791"/>
                      <a:gd name="T16" fmla="*/ 12 w 1769"/>
                      <a:gd name="T17" fmla="*/ 11 h 791"/>
                      <a:gd name="T18" fmla="*/ 6 w 1769"/>
                      <a:gd name="T19" fmla="*/ 6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3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0322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20 w 2736"/>
                      <a:gd name="T3" fmla="*/ 6 h 504"/>
                      <a:gd name="T4" fmla="*/ 40 w 2736"/>
                      <a:gd name="T5" fmla="*/ 1 h 504"/>
                      <a:gd name="T6" fmla="*/ 62 w 2736"/>
                      <a:gd name="T7" fmla="*/ 1 h 504"/>
                      <a:gd name="T8" fmla="*/ 62 w 2736"/>
                      <a:gd name="T9" fmla="*/ 4 h 504"/>
                      <a:gd name="T10" fmla="*/ 40 w 2736"/>
                      <a:gd name="T11" fmla="*/ 4 h 504"/>
                      <a:gd name="T12" fmla="*/ 15 w 2736"/>
                      <a:gd name="T13" fmla="*/ 11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23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3 w 1769"/>
                      <a:gd name="T3" fmla="*/ 2 h 791"/>
                      <a:gd name="T4" fmla="*/ 7 w 1769"/>
                      <a:gd name="T5" fmla="*/ 7 h 791"/>
                      <a:gd name="T6" fmla="*/ 10 w 1769"/>
                      <a:gd name="T7" fmla="*/ 15 h 791"/>
                      <a:gd name="T8" fmla="*/ 11 w 1769"/>
                      <a:gd name="T9" fmla="*/ 20 h 791"/>
                      <a:gd name="T10" fmla="*/ 10 w 1769"/>
                      <a:gd name="T11" fmla="*/ 27 h 791"/>
                      <a:gd name="T12" fmla="*/ 10 w 1769"/>
                      <a:gd name="T13" fmla="*/ 22 h 791"/>
                      <a:gd name="T14" fmla="*/ 8 w 1769"/>
                      <a:gd name="T15" fmla="*/ 15 h 791"/>
                      <a:gd name="T16" fmla="*/ 7 w 1769"/>
                      <a:gd name="T17" fmla="*/ 11 h 791"/>
                      <a:gd name="T18" fmla="*/ 3 w 1769"/>
                      <a:gd name="T19" fmla="*/ 6 h 791"/>
                      <a:gd name="T20" fmla="*/ 0 w 1769"/>
                      <a:gd name="T21" fmla="*/ 2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4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0320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3 w 2736"/>
                      <a:gd name="T3" fmla="*/ 5 h 504"/>
                      <a:gd name="T4" fmla="*/ 66 w 2736"/>
                      <a:gd name="T5" fmla="*/ 1 h 504"/>
                      <a:gd name="T6" fmla="*/ 103 w 2736"/>
                      <a:gd name="T7" fmla="*/ 1 h 504"/>
                      <a:gd name="T8" fmla="*/ 102 w 2736"/>
                      <a:gd name="T9" fmla="*/ 3 h 504"/>
                      <a:gd name="T10" fmla="*/ 66 w 2736"/>
                      <a:gd name="T11" fmla="*/ 3 h 504"/>
                      <a:gd name="T12" fmla="*/ 24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21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1 h 791"/>
                      <a:gd name="T4" fmla="*/ 11 w 1769"/>
                      <a:gd name="T5" fmla="*/ 5 h 791"/>
                      <a:gd name="T6" fmla="*/ 16 w 1769"/>
                      <a:gd name="T7" fmla="*/ 11 h 791"/>
                      <a:gd name="T8" fmla="*/ 18 w 1769"/>
                      <a:gd name="T9" fmla="*/ 16 h 791"/>
                      <a:gd name="T10" fmla="*/ 17 w 1769"/>
                      <a:gd name="T11" fmla="*/ 21 h 791"/>
                      <a:gd name="T12" fmla="*/ 16 w 1769"/>
                      <a:gd name="T13" fmla="*/ 17 h 791"/>
                      <a:gd name="T14" fmla="*/ 14 w 1769"/>
                      <a:gd name="T15" fmla="*/ 12 h 791"/>
                      <a:gd name="T16" fmla="*/ 11 w 1769"/>
                      <a:gd name="T17" fmla="*/ 8 h 791"/>
                      <a:gd name="T18" fmla="*/ 6 w 1769"/>
                      <a:gd name="T19" fmla="*/ 4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5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0318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4 w 2736"/>
                      <a:gd name="T3" fmla="*/ 6 h 504"/>
                      <a:gd name="T4" fmla="*/ 70 w 2736"/>
                      <a:gd name="T5" fmla="*/ 1 h 504"/>
                      <a:gd name="T6" fmla="*/ 108 w 2736"/>
                      <a:gd name="T7" fmla="*/ 1 h 504"/>
                      <a:gd name="T8" fmla="*/ 107 w 2736"/>
                      <a:gd name="T9" fmla="*/ 4 h 504"/>
                      <a:gd name="T10" fmla="*/ 69 w 2736"/>
                      <a:gd name="T11" fmla="*/ 4 h 504"/>
                      <a:gd name="T12" fmla="*/ 26 w 2736"/>
                      <a:gd name="T13" fmla="*/ 11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19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 w 1769"/>
                      <a:gd name="T3" fmla="*/ 2 h 791"/>
                      <a:gd name="T4" fmla="*/ 13 w 1769"/>
                      <a:gd name="T5" fmla="*/ 7 h 791"/>
                      <a:gd name="T6" fmla="*/ 17 w 1769"/>
                      <a:gd name="T7" fmla="*/ 16 h 791"/>
                      <a:gd name="T8" fmla="*/ 19 w 1769"/>
                      <a:gd name="T9" fmla="*/ 22 h 791"/>
                      <a:gd name="T10" fmla="*/ 18 w 1769"/>
                      <a:gd name="T11" fmla="*/ 28 h 791"/>
                      <a:gd name="T12" fmla="*/ 17 w 1769"/>
                      <a:gd name="T13" fmla="*/ 22 h 791"/>
                      <a:gd name="T14" fmla="*/ 15 w 1769"/>
                      <a:gd name="T15" fmla="*/ 16 h 791"/>
                      <a:gd name="T16" fmla="*/ 12 w 1769"/>
                      <a:gd name="T17" fmla="*/ 11 h 791"/>
                      <a:gd name="T18" fmla="*/ 6 w 1769"/>
                      <a:gd name="T19" fmla="*/ 6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6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0316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13 h 504"/>
                      <a:gd name="T2" fmla="*/ 25 w 2736"/>
                      <a:gd name="T3" fmla="*/ 4 h 504"/>
                      <a:gd name="T4" fmla="*/ 51 w 2736"/>
                      <a:gd name="T5" fmla="*/ 1 h 504"/>
                      <a:gd name="T6" fmla="*/ 79 w 2736"/>
                      <a:gd name="T7" fmla="*/ 1 h 504"/>
                      <a:gd name="T8" fmla="*/ 78 w 2736"/>
                      <a:gd name="T9" fmla="*/ 2 h 504"/>
                      <a:gd name="T10" fmla="*/ 51 w 2736"/>
                      <a:gd name="T11" fmla="*/ 2 h 504"/>
                      <a:gd name="T12" fmla="*/ 19 w 2736"/>
                      <a:gd name="T13" fmla="*/ 7 h 504"/>
                      <a:gd name="T14" fmla="*/ 0 w 2736"/>
                      <a:gd name="T15" fmla="*/ 1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17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4 w 1769"/>
                      <a:gd name="T3" fmla="*/ 1 h 791"/>
                      <a:gd name="T4" fmla="*/ 10 w 1769"/>
                      <a:gd name="T5" fmla="*/ 5 h 791"/>
                      <a:gd name="T6" fmla="*/ 13 w 1769"/>
                      <a:gd name="T7" fmla="*/ 11 h 791"/>
                      <a:gd name="T8" fmla="*/ 14 w 1769"/>
                      <a:gd name="T9" fmla="*/ 15 h 791"/>
                      <a:gd name="T10" fmla="*/ 14 w 1769"/>
                      <a:gd name="T11" fmla="*/ 20 h 791"/>
                      <a:gd name="T12" fmla="*/ 13 w 1769"/>
                      <a:gd name="T13" fmla="*/ 16 h 791"/>
                      <a:gd name="T14" fmla="*/ 11 w 1769"/>
                      <a:gd name="T15" fmla="*/ 12 h 791"/>
                      <a:gd name="T16" fmla="*/ 9 w 1769"/>
                      <a:gd name="T17" fmla="*/ 8 h 791"/>
                      <a:gd name="T18" fmla="*/ 5 w 1769"/>
                      <a:gd name="T19" fmla="*/ 4 h 791"/>
                      <a:gd name="T20" fmla="*/ 0 w 1769"/>
                      <a:gd name="T21" fmla="*/ 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7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314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20 w 2736"/>
                      <a:gd name="T3" fmla="*/ 1 h 504"/>
                      <a:gd name="T4" fmla="*/ 42 w 2736"/>
                      <a:gd name="T5" fmla="*/ 0 h 504"/>
                      <a:gd name="T6" fmla="*/ 64 w 2736"/>
                      <a:gd name="T7" fmla="*/ 0 h 504"/>
                      <a:gd name="T8" fmla="*/ 64 w 2736"/>
                      <a:gd name="T9" fmla="*/ 0 h 504"/>
                      <a:gd name="T10" fmla="*/ 41 w 2736"/>
                      <a:gd name="T11" fmla="*/ 0 h 504"/>
                      <a:gd name="T12" fmla="*/ 15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15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0 h 791"/>
                      <a:gd name="T4" fmla="*/ 8 w 1769"/>
                      <a:gd name="T5" fmla="*/ 1 h 791"/>
                      <a:gd name="T6" fmla="*/ 10 w 1769"/>
                      <a:gd name="T7" fmla="*/ 3 h 791"/>
                      <a:gd name="T8" fmla="*/ 11 w 1769"/>
                      <a:gd name="T9" fmla="*/ 4 h 791"/>
                      <a:gd name="T10" fmla="*/ 11 w 1769"/>
                      <a:gd name="T11" fmla="*/ 5 h 791"/>
                      <a:gd name="T12" fmla="*/ 10 w 1769"/>
                      <a:gd name="T13" fmla="*/ 4 h 791"/>
                      <a:gd name="T14" fmla="*/ 9 w 1769"/>
                      <a:gd name="T15" fmla="*/ 3 h 791"/>
                      <a:gd name="T16" fmla="*/ 7 w 1769"/>
                      <a:gd name="T17" fmla="*/ 2 h 791"/>
                      <a:gd name="T18" fmla="*/ 4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8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312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11 w 2736"/>
                      <a:gd name="T3" fmla="*/ 1 h 504"/>
                      <a:gd name="T4" fmla="*/ 23 w 2736"/>
                      <a:gd name="T5" fmla="*/ 0 h 504"/>
                      <a:gd name="T6" fmla="*/ 35 w 2736"/>
                      <a:gd name="T7" fmla="*/ 0 h 504"/>
                      <a:gd name="T8" fmla="*/ 35 w 2736"/>
                      <a:gd name="T9" fmla="*/ 0 h 504"/>
                      <a:gd name="T10" fmla="*/ 23 w 2736"/>
                      <a:gd name="T11" fmla="*/ 0 h 504"/>
                      <a:gd name="T12" fmla="*/ 9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13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6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10309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310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9 w 2736"/>
                      <a:gd name="T3" fmla="*/ 0 h 504"/>
                      <a:gd name="T4" fmla="*/ 19 w 2736"/>
                      <a:gd name="T5" fmla="*/ 0 h 504"/>
                      <a:gd name="T6" fmla="*/ 30 w 2736"/>
                      <a:gd name="T7" fmla="*/ 0 h 504"/>
                      <a:gd name="T8" fmla="*/ 30 w 2736"/>
                      <a:gd name="T9" fmla="*/ 0 h 504"/>
                      <a:gd name="T10" fmla="*/ 19 w 2736"/>
                      <a:gd name="T11" fmla="*/ 0 h 504"/>
                      <a:gd name="T12" fmla="*/ 7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311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3 w 1769"/>
                      <a:gd name="T5" fmla="*/ 0 h 791"/>
                      <a:gd name="T6" fmla="*/ 5 w 1769"/>
                      <a:gd name="T7" fmla="*/ 0 h 791"/>
                      <a:gd name="T8" fmla="*/ 5 w 1769"/>
                      <a:gd name="T9" fmla="*/ 0 h 791"/>
                      <a:gd name="T10" fmla="*/ 5 w 1769"/>
                      <a:gd name="T11" fmla="*/ 1 h 791"/>
                      <a:gd name="T12" fmla="*/ 5 w 1769"/>
                      <a:gd name="T13" fmla="*/ 0 h 791"/>
                      <a:gd name="T14" fmla="*/ 4 w 1769"/>
                      <a:gd name="T15" fmla="*/ 0 h 791"/>
                      <a:gd name="T16" fmla="*/ 3 w 1769"/>
                      <a:gd name="T17" fmla="*/ 0 h 791"/>
                      <a:gd name="T18" fmla="*/ 2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</p:grpSp>
          <p:sp>
            <p:nvSpPr>
              <p:cNvPr id="10254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55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56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57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58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59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0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1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2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3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4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5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6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7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8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0 h 2368"/>
                  <a:gd name="T2" fmla="*/ 4 w 776"/>
                  <a:gd name="T3" fmla="*/ 0 h 2368"/>
                  <a:gd name="T4" fmla="*/ 2 w 776"/>
                  <a:gd name="T5" fmla="*/ 0 h 2368"/>
                  <a:gd name="T6" fmla="*/ 5 w 776"/>
                  <a:gd name="T7" fmla="*/ 0 h 2368"/>
                  <a:gd name="T8" fmla="*/ 3 w 776"/>
                  <a:gd name="T9" fmla="*/ 0 h 2368"/>
                  <a:gd name="T10" fmla="*/ 5 w 776"/>
                  <a:gd name="T11" fmla="*/ 0 h 2368"/>
                  <a:gd name="T12" fmla="*/ 4 w 776"/>
                  <a:gd name="T13" fmla="*/ 0 h 2368"/>
                  <a:gd name="T14" fmla="*/ 7 w 776"/>
                  <a:gd name="T15" fmla="*/ 0 h 2368"/>
                  <a:gd name="T16" fmla="*/ 5 w 776"/>
                  <a:gd name="T17" fmla="*/ 0 h 2368"/>
                  <a:gd name="T18" fmla="*/ 8 w 776"/>
                  <a:gd name="T19" fmla="*/ 0 h 2368"/>
                  <a:gd name="T20" fmla="*/ 7 w 776"/>
                  <a:gd name="T21" fmla="*/ 0 h 2368"/>
                  <a:gd name="T22" fmla="*/ 9 w 776"/>
                  <a:gd name="T23" fmla="*/ 0 h 2368"/>
                  <a:gd name="T24" fmla="*/ 9 w 776"/>
                  <a:gd name="T25" fmla="*/ 0 h 2368"/>
                  <a:gd name="T26" fmla="*/ 10 w 776"/>
                  <a:gd name="T27" fmla="*/ 0 h 2368"/>
                  <a:gd name="T28" fmla="*/ 9 w 776"/>
                  <a:gd name="T29" fmla="*/ 0 h 2368"/>
                  <a:gd name="T30" fmla="*/ 11 w 776"/>
                  <a:gd name="T31" fmla="*/ 0 h 2368"/>
                  <a:gd name="T32" fmla="*/ 10 w 776"/>
                  <a:gd name="T33" fmla="*/ 0 h 2368"/>
                  <a:gd name="T34" fmla="*/ 11 w 776"/>
                  <a:gd name="T35" fmla="*/ 0 h 2368"/>
                  <a:gd name="T36" fmla="*/ 10 w 776"/>
                  <a:gd name="T37" fmla="*/ 0 h 2368"/>
                  <a:gd name="T38" fmla="*/ 12 w 776"/>
                  <a:gd name="T39" fmla="*/ 0 h 2368"/>
                  <a:gd name="T40" fmla="*/ 11 w 776"/>
                  <a:gd name="T41" fmla="*/ 0 h 2368"/>
                  <a:gd name="T42" fmla="*/ 12 w 776"/>
                  <a:gd name="T43" fmla="*/ 0 h 2368"/>
                  <a:gd name="T44" fmla="*/ 11 w 776"/>
                  <a:gd name="T45" fmla="*/ 0 h 2368"/>
                  <a:gd name="T46" fmla="*/ 1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69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70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71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2 w 776"/>
                  <a:gd name="T3" fmla="*/ 0 h 2368"/>
                  <a:gd name="T4" fmla="*/ 1 w 776"/>
                  <a:gd name="T5" fmla="*/ 0 h 2368"/>
                  <a:gd name="T6" fmla="*/ 3 w 776"/>
                  <a:gd name="T7" fmla="*/ 0 h 2368"/>
                  <a:gd name="T8" fmla="*/ 2 w 776"/>
                  <a:gd name="T9" fmla="*/ 0 h 2368"/>
                  <a:gd name="T10" fmla="*/ 4 w 776"/>
                  <a:gd name="T11" fmla="*/ 0 h 2368"/>
                  <a:gd name="T12" fmla="*/ 3 w 776"/>
                  <a:gd name="T13" fmla="*/ 0 h 2368"/>
                  <a:gd name="T14" fmla="*/ 4 w 776"/>
                  <a:gd name="T15" fmla="*/ 0 h 2368"/>
                  <a:gd name="T16" fmla="*/ 4 w 776"/>
                  <a:gd name="T17" fmla="*/ 0 h 2368"/>
                  <a:gd name="T18" fmla="*/ 5 w 776"/>
                  <a:gd name="T19" fmla="*/ 0 h 2368"/>
                  <a:gd name="T20" fmla="*/ 4 w 776"/>
                  <a:gd name="T21" fmla="*/ 0 h 2368"/>
                  <a:gd name="T22" fmla="*/ 5 w 776"/>
                  <a:gd name="T23" fmla="*/ 0 h 2368"/>
                  <a:gd name="T24" fmla="*/ 5 w 776"/>
                  <a:gd name="T25" fmla="*/ 0 h 2368"/>
                  <a:gd name="T26" fmla="*/ 6 w 776"/>
                  <a:gd name="T27" fmla="*/ 0 h 2368"/>
                  <a:gd name="T28" fmla="*/ 6 w 776"/>
                  <a:gd name="T29" fmla="*/ 0 h 2368"/>
                  <a:gd name="T30" fmla="*/ 6 w 776"/>
                  <a:gd name="T31" fmla="*/ 0 h 2368"/>
                  <a:gd name="T32" fmla="*/ 6 w 776"/>
                  <a:gd name="T33" fmla="*/ 0 h 2368"/>
                  <a:gd name="T34" fmla="*/ 6 w 776"/>
                  <a:gd name="T35" fmla="*/ 0 h 2368"/>
                  <a:gd name="T36" fmla="*/ 6 w 776"/>
                  <a:gd name="T37" fmla="*/ 0 h 2368"/>
                  <a:gd name="T38" fmla="*/ 7 w 776"/>
                  <a:gd name="T39" fmla="*/ 0 h 2368"/>
                  <a:gd name="T40" fmla="*/ 6 w 776"/>
                  <a:gd name="T41" fmla="*/ 0 h 2368"/>
                  <a:gd name="T42" fmla="*/ 7 w 776"/>
                  <a:gd name="T43" fmla="*/ 0 h 2368"/>
                  <a:gd name="T44" fmla="*/ 6 w 776"/>
                  <a:gd name="T45" fmla="*/ 0 h 2368"/>
                  <a:gd name="T46" fmla="*/ 7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72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0 h 2368"/>
                  <a:gd name="T2" fmla="*/ 38 w 776"/>
                  <a:gd name="T3" fmla="*/ 0 h 2368"/>
                  <a:gd name="T4" fmla="*/ 15 w 776"/>
                  <a:gd name="T5" fmla="*/ 0 h 2368"/>
                  <a:gd name="T6" fmla="*/ 52 w 776"/>
                  <a:gd name="T7" fmla="*/ 0 h 2368"/>
                  <a:gd name="T8" fmla="*/ 30 w 776"/>
                  <a:gd name="T9" fmla="*/ 0 h 2368"/>
                  <a:gd name="T10" fmla="*/ 59 w 776"/>
                  <a:gd name="T11" fmla="*/ 0 h 2368"/>
                  <a:gd name="T12" fmla="*/ 44 w 776"/>
                  <a:gd name="T13" fmla="*/ 0 h 2368"/>
                  <a:gd name="T14" fmla="*/ 73 w 776"/>
                  <a:gd name="T15" fmla="*/ 0 h 2368"/>
                  <a:gd name="T16" fmla="*/ 59 w 776"/>
                  <a:gd name="T17" fmla="*/ 0 h 2368"/>
                  <a:gd name="T18" fmla="*/ 81 w 776"/>
                  <a:gd name="T19" fmla="*/ 0 h 2368"/>
                  <a:gd name="T20" fmla="*/ 73 w 776"/>
                  <a:gd name="T21" fmla="*/ 0 h 2368"/>
                  <a:gd name="T22" fmla="*/ 89 w 776"/>
                  <a:gd name="T23" fmla="*/ 0 h 2368"/>
                  <a:gd name="T24" fmla="*/ 89 w 776"/>
                  <a:gd name="T25" fmla="*/ 0 h 2368"/>
                  <a:gd name="T26" fmla="*/ 103 w 776"/>
                  <a:gd name="T27" fmla="*/ 0 h 2368"/>
                  <a:gd name="T28" fmla="*/ 96 w 776"/>
                  <a:gd name="T29" fmla="*/ 0 h 2368"/>
                  <a:gd name="T30" fmla="*/ 111 w 776"/>
                  <a:gd name="T31" fmla="*/ 0 h 2368"/>
                  <a:gd name="T32" fmla="*/ 103 w 776"/>
                  <a:gd name="T33" fmla="*/ 0 h 2368"/>
                  <a:gd name="T34" fmla="*/ 111 w 776"/>
                  <a:gd name="T35" fmla="*/ 0 h 2368"/>
                  <a:gd name="T36" fmla="*/ 103 w 776"/>
                  <a:gd name="T37" fmla="*/ 0 h 2368"/>
                  <a:gd name="T38" fmla="*/ 118 w 776"/>
                  <a:gd name="T39" fmla="*/ 0 h 2368"/>
                  <a:gd name="T40" fmla="*/ 111 w 776"/>
                  <a:gd name="T41" fmla="*/ 0 h 2368"/>
                  <a:gd name="T42" fmla="*/ 118 w 776"/>
                  <a:gd name="T43" fmla="*/ 0 h 2368"/>
                  <a:gd name="T44" fmla="*/ 111 w 776"/>
                  <a:gd name="T45" fmla="*/ 0 h 2368"/>
                  <a:gd name="T46" fmla="*/ 118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73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74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275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10243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44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11994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994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994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fld id="{A99F2D1B-D959-47F2-9563-7DD590B06CE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400" r:id="rId1"/>
    <p:sldLayoutId id="2147485352" r:id="rId2"/>
    <p:sldLayoutId id="2147485353" r:id="rId3"/>
    <p:sldLayoutId id="2147485354" r:id="rId4"/>
    <p:sldLayoutId id="2147485355" r:id="rId5"/>
    <p:sldLayoutId id="2147485356" r:id="rId6"/>
    <p:sldLayoutId id="2147485357" r:id="rId7"/>
    <p:sldLayoutId id="2147485358" r:id="rId8"/>
    <p:sldLayoutId id="2147485359" r:id="rId9"/>
    <p:sldLayoutId id="2147485360" r:id="rId10"/>
    <p:sldLayoutId id="21474853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052513"/>
            <a:ext cx="7989887" cy="254793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/>
              <a:t>TOKSİKODİNAMİ </a:t>
            </a:r>
            <a:endParaRPr lang="tr-T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4581525"/>
            <a:ext cx="5761038" cy="1727200"/>
          </a:xfrm>
        </p:spPr>
        <p:txBody>
          <a:bodyPr/>
          <a:lstStyle/>
          <a:p>
            <a:pPr eaLnBrk="1" hangingPunct="1">
              <a:defRPr/>
            </a:pPr>
            <a:r>
              <a:rPr lang="tr-TR"/>
              <a:t>Prof. Dr. Ayhan FİLAZİ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5314950"/>
          </a:xfrm>
        </p:spPr>
        <p:txBody>
          <a:bodyPr/>
          <a:lstStyle/>
          <a:p>
            <a:pPr eaLnBrk="1" hangingPunct="1"/>
            <a:r>
              <a:rPr lang="tr-TR" altLang="tr-TR" b="1" dirty="0"/>
              <a:t>ZEHİRLENMELERİN NEDENLERİ, KORUNMA</a:t>
            </a:r>
            <a:r>
              <a:rPr lang="tr-TR" altLang="tr-TR" b="1"/>
              <a:t>, TANI </a:t>
            </a:r>
            <a:r>
              <a:rPr lang="tr-TR" altLang="tr-TR" b="1" dirty="0"/>
              <a:t>ve SAĞALTIM</a:t>
            </a:r>
            <a:endParaRPr lang="tr-TR" alt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74638"/>
            <a:ext cx="8435975" cy="92233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/>
              <a:t>Zehirlenmelerin Nedenleri </a:t>
            </a:r>
            <a:endParaRPr lang="tr-TR" dirty="0"/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1268413"/>
            <a:ext cx="8964613" cy="540067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Doğal olarak bulunan veya </a:t>
            </a:r>
          </a:p>
          <a:p>
            <a:pPr eaLnBrk="1" hangingPunct="1">
              <a:defRPr/>
            </a:pPr>
            <a:r>
              <a:rPr lang="tr-TR" dirty="0"/>
              <a:t>İnsan ya da endüstriyel faaliyetler ile ortaya çıkan (</a:t>
            </a:r>
            <a:r>
              <a:rPr lang="tr-TR" dirty="0" err="1"/>
              <a:t>antropojenik</a:t>
            </a:r>
            <a:r>
              <a:rPr lang="tr-TR" dirty="0"/>
              <a:t>) zehirli maddelere </a:t>
            </a:r>
          </a:p>
          <a:p>
            <a:pPr eaLnBrk="1" hangingPunct="1">
              <a:defRPr/>
            </a:pPr>
            <a:endParaRPr lang="tr-TR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u="sng" dirty="0"/>
              <a:t>kasıtlı</a:t>
            </a:r>
            <a:r>
              <a:rPr lang="tr-TR" dirty="0"/>
              <a:t> veya </a:t>
            </a:r>
            <a:r>
              <a:rPr lang="tr-TR" u="sng" dirty="0"/>
              <a:t>istenmeyen</a:t>
            </a:r>
            <a:r>
              <a:rPr lang="tr-TR" dirty="0"/>
              <a:t> bir şekilde maruz kalmak.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2268538" y="908050"/>
            <a:ext cx="6624637" cy="525780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/>
              <a:t>Doğal olarak karşılaşılan zehirli maddelerin </a:t>
            </a:r>
            <a:r>
              <a:rPr lang="tr-TR" sz="2400" dirty="0" err="1"/>
              <a:t>başlıcaları</a:t>
            </a:r>
            <a:r>
              <a:rPr lang="tr-TR" sz="2400" dirty="0"/>
              <a:t>;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hlink"/>
                </a:solidFill>
              </a:rPr>
              <a:t>* Yapısında zehirli madde bulunduran bitkiler,</a:t>
            </a:r>
            <a:br>
              <a:rPr lang="tr-TR" sz="2400" dirty="0">
                <a:solidFill>
                  <a:schemeClr val="hlink"/>
                </a:solidFill>
              </a:rPr>
            </a:br>
            <a:br>
              <a:rPr lang="tr-TR" sz="2400" dirty="0">
                <a:solidFill>
                  <a:schemeClr val="hlink"/>
                </a:solidFill>
              </a:rPr>
            </a:br>
            <a:r>
              <a:rPr lang="tr-TR" sz="2400" dirty="0">
                <a:solidFill>
                  <a:schemeClr val="hlink"/>
                </a:solidFill>
              </a:rPr>
              <a:t>* Metaller,</a:t>
            </a:r>
            <a:br>
              <a:rPr lang="tr-TR" sz="2400" dirty="0">
                <a:solidFill>
                  <a:schemeClr val="hlink"/>
                </a:solidFill>
              </a:rPr>
            </a:br>
            <a:br>
              <a:rPr lang="tr-TR" sz="2400" dirty="0">
                <a:solidFill>
                  <a:schemeClr val="hlink"/>
                </a:solidFill>
              </a:rPr>
            </a:br>
            <a:r>
              <a:rPr lang="tr-TR" sz="2400" dirty="0">
                <a:solidFill>
                  <a:schemeClr val="hlink"/>
                </a:solidFill>
              </a:rPr>
              <a:t>* Zehirli hayvanlar, böcekler</a:t>
            </a:r>
            <a:r>
              <a:rPr lang="tr-TR" dirty="0"/>
              <a:t> 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7489825" cy="6394450"/>
          </a:xfrm>
        </p:spPr>
        <p:txBody>
          <a:bodyPr/>
          <a:lstStyle/>
          <a:p>
            <a:pPr eaLnBrk="1" hangingPunct="1"/>
            <a:r>
              <a:rPr lang="tr-TR" altLang="tr-TR" sz="2900" i="1" u="sng" dirty="0"/>
              <a:t>İnsan faaliyetleriyle (</a:t>
            </a:r>
            <a:r>
              <a:rPr lang="tr-TR" altLang="tr-TR" sz="2900" i="1" u="sng" dirty="0" err="1"/>
              <a:t>antropojenik</a:t>
            </a:r>
            <a:r>
              <a:rPr lang="tr-TR" altLang="tr-TR" sz="2900" i="1" u="sng" dirty="0"/>
              <a:t>) şekillenen zehirlenmeler</a:t>
            </a:r>
            <a:r>
              <a:rPr lang="tr-TR" altLang="tr-TR" sz="2900" dirty="0"/>
              <a:t>;</a:t>
            </a:r>
            <a:br>
              <a:rPr lang="tr-TR" altLang="tr-TR" sz="2900" dirty="0"/>
            </a:br>
            <a:r>
              <a:rPr lang="tr-TR" altLang="tr-TR" sz="2900" dirty="0"/>
              <a:t>* Tarım zararlılarına karşı hazırlanan  haşere mücadele ürünlerinin (</a:t>
            </a:r>
            <a:r>
              <a:rPr lang="tr-TR" altLang="tr-TR" sz="2900" dirty="0" err="1"/>
              <a:t>insektisitler</a:t>
            </a:r>
            <a:r>
              <a:rPr lang="tr-TR" altLang="tr-TR" sz="2900" dirty="0"/>
              <a:t>, </a:t>
            </a:r>
            <a:r>
              <a:rPr lang="tr-TR" altLang="tr-TR" sz="2900" dirty="0" err="1"/>
              <a:t>fungusitler</a:t>
            </a:r>
            <a:r>
              <a:rPr lang="tr-TR" altLang="tr-TR" sz="2900" dirty="0"/>
              <a:t>, yabani ot ilaçları gibi) aşırı, hatalı ve kontrolsüz kullanılmaları, </a:t>
            </a:r>
            <a:br>
              <a:rPr lang="tr-TR" altLang="tr-TR" sz="2900" dirty="0"/>
            </a:br>
            <a:r>
              <a:rPr lang="tr-TR" altLang="tr-TR" sz="2900" dirty="0"/>
              <a:t>* Endüstriyel kirlenme,</a:t>
            </a:r>
            <a:br>
              <a:rPr lang="tr-TR" altLang="tr-TR" sz="2900" dirty="0"/>
            </a:br>
            <a:r>
              <a:rPr lang="tr-TR" altLang="tr-TR" sz="2900" dirty="0"/>
              <a:t>* Bozuk veya bulaşık yemlerin yedirilmesi, </a:t>
            </a:r>
            <a:br>
              <a:rPr lang="tr-TR" altLang="tr-TR" sz="2900" dirty="0"/>
            </a:br>
            <a:r>
              <a:rPr lang="tr-TR" altLang="tr-TR" sz="2900" dirty="0"/>
              <a:t>* İlaç vb maddeler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Korunma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 reçeteli veya reçetesiz satılan veteriner ve beşeri ilaçlar hayvanların ulaşamayacağı yerlerde saklanmalıdır. </a:t>
            </a:r>
          </a:p>
          <a:p>
            <a:r>
              <a:rPr lang="tr-TR" dirty="0"/>
              <a:t>Hayvan sahiplerine, veteriner hekim tarafından önerilmedikçe kendi ilaçları dahil herhangi bir ilaç vermemeleri gerektiği hatırlatılmalıdır. </a:t>
            </a:r>
          </a:p>
        </p:txBody>
      </p:sp>
    </p:spTree>
    <p:extLst>
      <p:ext uri="{BB962C8B-B14F-4D97-AF65-F5344CB8AC3E}">
        <p14:creationId xmlns:p14="http://schemas.microsoft.com/office/powerpoint/2010/main" val="3078726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Korunma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624" y="1600200"/>
            <a:ext cx="8662863" cy="4997152"/>
          </a:xfrm>
        </p:spPr>
        <p:txBody>
          <a:bodyPr/>
          <a:lstStyle/>
          <a:p>
            <a:r>
              <a:rPr lang="tr-TR" dirty="0"/>
              <a:t>Hayvan sahiplerinin, hayvanlara verecekleri yemi bilinen </a:t>
            </a:r>
            <a:r>
              <a:rPr lang="tr-TR" dirty="0" err="1"/>
              <a:t>kontaminasyonlar</a:t>
            </a:r>
            <a:r>
              <a:rPr lang="tr-TR" dirty="0"/>
              <a:t> yönünden sürekli kontrol altında tutan ve kalitesinden emin oldukları güvenilir bir üreticiden almaları teşvik edilmelidir. </a:t>
            </a:r>
          </a:p>
          <a:p>
            <a:r>
              <a:rPr lang="tr-TR" dirty="0"/>
              <a:t>Satın alınan yemlerin de herhangi bir bulaşmadan korunması veya </a:t>
            </a:r>
            <a:r>
              <a:rPr lang="tr-TR" dirty="0" err="1"/>
              <a:t>mikotoksin</a:t>
            </a:r>
            <a:r>
              <a:rPr lang="tr-TR" dirty="0"/>
              <a:t> oluşumunun önlenmesi için uygun koşullarda ve haşere olmayan ortamlarda muhafaza edilmesi gerekir. </a:t>
            </a:r>
          </a:p>
        </p:txBody>
      </p:sp>
    </p:spTree>
    <p:extLst>
      <p:ext uri="{BB962C8B-B14F-4D97-AF65-F5344CB8AC3E}">
        <p14:creationId xmlns:p14="http://schemas.microsoft.com/office/powerpoint/2010/main" val="100107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896144"/>
          </a:xfrm>
        </p:spPr>
        <p:txBody>
          <a:bodyPr/>
          <a:lstStyle/>
          <a:p>
            <a:r>
              <a:rPr lang="tr-TR" dirty="0"/>
              <a:t>Korunma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124744"/>
            <a:ext cx="9000999" cy="5328592"/>
          </a:xfrm>
        </p:spPr>
        <p:txBody>
          <a:bodyPr/>
          <a:lstStyle/>
          <a:p>
            <a:r>
              <a:rPr lang="tr-TR" dirty="0"/>
              <a:t>Otlatma sırasında bir alanda zehirli bitkiler fark edildikten sonra hayvanların buraya ulaşması engellenmelidir (çitle çevirme, koparma veya herbisit uygulama). </a:t>
            </a:r>
          </a:p>
          <a:p>
            <a:r>
              <a:rPr lang="tr-TR" dirty="0"/>
              <a:t>Büyük hayvanların barınaklarında pestisitler, petrol ürünleri, gübre çuvalları ve ilaçlı yemler de dahil olmak üzere zehirlenmeye neden olabilecek hiçbir malzemenin bulundurulmamasına dikkat edilmelidir. </a:t>
            </a:r>
          </a:p>
        </p:txBody>
      </p:sp>
    </p:spTree>
    <p:extLst>
      <p:ext uri="{BB962C8B-B14F-4D97-AF65-F5344CB8AC3E}">
        <p14:creationId xmlns:p14="http://schemas.microsoft.com/office/powerpoint/2010/main" val="1385326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/>
              <a:t>Tanı</a:t>
            </a:r>
            <a:endParaRPr lang="tr-T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Olayın soruşturulması (Anamnez), </a:t>
            </a:r>
          </a:p>
          <a:p>
            <a:pPr eaLnBrk="1" hangingPunct="1"/>
            <a:r>
              <a:rPr lang="tr-TR" altLang="tr-TR"/>
              <a:t>Klinik belirtiler, </a:t>
            </a:r>
          </a:p>
          <a:p>
            <a:pPr eaLnBrk="1" hangingPunct="1"/>
            <a:r>
              <a:rPr lang="tr-TR" altLang="tr-TR"/>
              <a:t>Otopsi bulguları, </a:t>
            </a:r>
          </a:p>
          <a:p>
            <a:pPr eaLnBrk="1" hangingPunct="1"/>
            <a:r>
              <a:rPr lang="tr-TR" altLang="tr-TR"/>
              <a:t>Histopatolojik inceleme, </a:t>
            </a:r>
          </a:p>
          <a:p>
            <a:pPr eaLnBrk="1" hangingPunct="1"/>
            <a:r>
              <a:rPr lang="tr-TR" altLang="tr-TR"/>
              <a:t>Laboratuar analizlerinden (kimyasal ve biyolojik) yararlanılır.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8686800" cy="77787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Olayla ilgili soruşturma (</a:t>
            </a:r>
            <a:r>
              <a:rPr lang="tr-TR" sz="3200" b="1" dirty="0" err="1"/>
              <a:t>Anamnez</a:t>
            </a:r>
            <a:r>
              <a:rPr lang="tr-TR" sz="3200" b="1" dirty="0"/>
              <a:t>) 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268760"/>
            <a:ext cx="8686800" cy="5400328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Hayvanın barınağı (ahır, ağıl, kümes gibi), </a:t>
            </a:r>
          </a:p>
          <a:p>
            <a:pPr eaLnBrk="1" hangingPunct="1">
              <a:defRPr/>
            </a:pPr>
            <a:r>
              <a:rPr lang="tr-TR" dirty="0"/>
              <a:t>Gezindiği yer, </a:t>
            </a:r>
          </a:p>
          <a:p>
            <a:pPr eaLnBrk="1" hangingPunct="1">
              <a:defRPr/>
            </a:pPr>
            <a:r>
              <a:rPr lang="tr-TR" dirty="0"/>
              <a:t>Verilen yem veya su, </a:t>
            </a:r>
          </a:p>
          <a:p>
            <a:pPr eaLnBrk="1" hangingPunct="1">
              <a:defRPr/>
            </a:pPr>
            <a:r>
              <a:rPr lang="tr-TR" dirty="0"/>
              <a:t>Uygulanan ilaç, </a:t>
            </a:r>
          </a:p>
          <a:p>
            <a:pPr eaLnBrk="1" hangingPunct="1">
              <a:defRPr/>
            </a:pPr>
            <a:r>
              <a:rPr lang="tr-TR" dirty="0"/>
              <a:t>Çevrenin incelenmesi, </a:t>
            </a:r>
          </a:p>
          <a:p>
            <a:pPr eaLnBrk="1" hangingPunct="1">
              <a:defRPr/>
            </a:pPr>
            <a:r>
              <a:rPr lang="tr-TR" dirty="0"/>
              <a:t>Hayvan sahibi ya da bakıcısının bilgisine baş vurularak, tanıya yardımcı olacak bilgiler elde edilmeye çalışılır.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896144"/>
          </a:xfrm>
        </p:spPr>
        <p:txBody>
          <a:bodyPr/>
          <a:lstStyle/>
          <a:p>
            <a:r>
              <a:rPr lang="tr-TR" dirty="0"/>
              <a:t>Sorular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124744"/>
            <a:ext cx="8662863" cy="4974431"/>
          </a:xfrm>
        </p:spPr>
        <p:txBody>
          <a:bodyPr/>
          <a:lstStyle/>
          <a:p>
            <a:r>
              <a:rPr lang="tr-TR" dirty="0"/>
              <a:t>Hasta en son ne zaman normaldi?</a:t>
            </a:r>
            <a:r>
              <a:rPr lang="en-US" dirty="0"/>
              <a:t> 	</a:t>
            </a:r>
          </a:p>
          <a:p>
            <a:r>
              <a:rPr lang="tr-TR" dirty="0"/>
              <a:t>Başta görülüp şimdi görülmeyen belirti var mı?</a:t>
            </a:r>
          </a:p>
          <a:p>
            <a:r>
              <a:rPr lang="tr-TR" dirty="0"/>
              <a:t>Hastalık birden mi ortaya çıktı yoksa yavaş yavaş mı gelişti?</a:t>
            </a:r>
            <a:r>
              <a:rPr lang="en-US" dirty="0"/>
              <a:t>	</a:t>
            </a:r>
          </a:p>
          <a:p>
            <a:r>
              <a:rPr lang="tr-TR" dirty="0"/>
              <a:t>Çevrede (varsa) başka etkilenen hayvan var mı?</a:t>
            </a:r>
          </a:p>
          <a:p>
            <a:r>
              <a:rPr lang="tr-TR" dirty="0"/>
              <a:t>Hastalık gelişmeden önce hayvan nerede duruyordu?</a:t>
            </a:r>
            <a:r>
              <a:rPr lang="en-US" dirty="0"/>
              <a:t> 	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692150"/>
            <a:ext cx="8351838" cy="792163"/>
          </a:xfrm>
        </p:spPr>
        <p:txBody>
          <a:bodyPr/>
          <a:lstStyle/>
          <a:p>
            <a:pPr eaLnBrk="1" hangingPunct="1"/>
            <a:r>
              <a:rPr lang="tr-TR" altLang="tr-TR" sz="4000" dirty="0"/>
              <a:t>Zehirli maddeler vücuttaki etkilerini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8820150" cy="5229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altLang="tr-TR" dirty="0"/>
          </a:p>
          <a:p>
            <a:pPr eaLnBrk="1" hangingPunct="1"/>
            <a:r>
              <a:rPr lang="tr-TR" altLang="tr-TR" dirty="0"/>
              <a:t>Bazıları (</a:t>
            </a:r>
            <a:r>
              <a:rPr lang="tr-TR" altLang="tr-TR" i="1" dirty="0"/>
              <a:t>yakıcı asit ve alkaliler, </a:t>
            </a:r>
            <a:r>
              <a:rPr lang="tr-TR" altLang="tr-TR" i="1" dirty="0" err="1"/>
              <a:t>etilenoksit</a:t>
            </a:r>
            <a:r>
              <a:rPr lang="tr-TR" altLang="tr-TR" i="1" dirty="0"/>
              <a:t>, metaller, </a:t>
            </a:r>
            <a:r>
              <a:rPr lang="tr-TR" altLang="tr-TR" i="1" dirty="0" err="1"/>
              <a:t>karbonmonoksit</a:t>
            </a:r>
            <a:r>
              <a:rPr lang="tr-TR" altLang="tr-TR" i="1" dirty="0"/>
              <a:t>, nikotin,  gibi</a:t>
            </a:r>
            <a:r>
              <a:rPr lang="tr-TR" altLang="tr-TR" dirty="0"/>
              <a:t>) </a:t>
            </a:r>
            <a:r>
              <a:rPr lang="tr-TR" altLang="tr-TR" dirty="0">
                <a:solidFill>
                  <a:srgbClr val="FF0000"/>
                </a:solidFill>
              </a:rPr>
              <a:t>doğrudan</a:t>
            </a:r>
            <a:r>
              <a:rPr lang="tr-TR" altLang="tr-TR" dirty="0"/>
              <a:t>, </a:t>
            </a:r>
          </a:p>
          <a:p>
            <a:pPr eaLnBrk="1" hangingPunct="1"/>
            <a:r>
              <a:rPr lang="tr-TR" altLang="tr-TR" dirty="0"/>
              <a:t>Bazıları da (</a:t>
            </a:r>
            <a:r>
              <a:rPr lang="tr-TR" altLang="tr-TR" i="1" dirty="0" err="1"/>
              <a:t>hekzan</a:t>
            </a:r>
            <a:r>
              <a:rPr lang="tr-TR" altLang="tr-TR" i="1" dirty="0"/>
              <a:t>, </a:t>
            </a:r>
            <a:r>
              <a:rPr lang="tr-TR" altLang="tr-TR" i="1" dirty="0" err="1"/>
              <a:t>karbontetraklörür</a:t>
            </a:r>
            <a:r>
              <a:rPr lang="tr-TR" altLang="tr-TR" i="1" dirty="0"/>
              <a:t>, </a:t>
            </a:r>
            <a:r>
              <a:rPr lang="tr-TR" altLang="tr-TR" i="1" dirty="0" err="1"/>
              <a:t>aflatoksinler</a:t>
            </a:r>
            <a:r>
              <a:rPr lang="tr-TR" altLang="tr-TR" i="1" dirty="0"/>
              <a:t>, </a:t>
            </a:r>
            <a:r>
              <a:rPr lang="tr-TR" altLang="tr-TR" i="1" dirty="0" err="1"/>
              <a:t>metilalkol</a:t>
            </a:r>
            <a:r>
              <a:rPr lang="tr-TR" altLang="tr-TR" i="1" dirty="0"/>
              <a:t>, </a:t>
            </a:r>
            <a:r>
              <a:rPr lang="tr-TR" altLang="tr-TR" i="1" dirty="0" err="1"/>
              <a:t>etilenglikol</a:t>
            </a:r>
            <a:r>
              <a:rPr lang="tr-TR" altLang="tr-TR" i="1" dirty="0"/>
              <a:t>, </a:t>
            </a:r>
            <a:r>
              <a:rPr lang="tr-TR" altLang="tr-TR" i="1" dirty="0" err="1"/>
              <a:t>siyanogenetik</a:t>
            </a:r>
            <a:r>
              <a:rPr lang="tr-TR" altLang="tr-TR" i="1" dirty="0"/>
              <a:t> glikozitler gibi</a:t>
            </a:r>
            <a:r>
              <a:rPr lang="tr-TR" altLang="tr-TR" dirty="0"/>
              <a:t>) </a:t>
            </a:r>
            <a:r>
              <a:rPr lang="tr-TR" altLang="tr-TR" dirty="0" err="1">
                <a:solidFill>
                  <a:srgbClr val="FF0000"/>
                </a:solidFill>
              </a:rPr>
              <a:t>metabolitleri</a:t>
            </a:r>
            <a:r>
              <a:rPr lang="tr-TR" altLang="tr-TR" dirty="0">
                <a:solidFill>
                  <a:srgbClr val="FF0000"/>
                </a:solidFill>
              </a:rPr>
              <a:t> </a:t>
            </a:r>
            <a:r>
              <a:rPr lang="tr-TR" altLang="tr-TR" u="sng" dirty="0">
                <a:solidFill>
                  <a:srgbClr val="FF0000"/>
                </a:solidFill>
              </a:rPr>
              <a:t>aracılığında </a:t>
            </a:r>
            <a:r>
              <a:rPr lang="tr-TR" altLang="tr-TR" dirty="0"/>
              <a:t>oluştururlar.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752128"/>
          </a:xfrm>
        </p:spPr>
        <p:txBody>
          <a:bodyPr/>
          <a:lstStyle/>
          <a:p>
            <a:r>
              <a:rPr lang="tr-TR" dirty="0"/>
              <a:t>Sorular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124744"/>
            <a:ext cx="8590855" cy="4974431"/>
          </a:xfrm>
        </p:spPr>
        <p:txBody>
          <a:bodyPr/>
          <a:lstStyle/>
          <a:p>
            <a:r>
              <a:rPr lang="tr-TR" dirty="0"/>
              <a:t>Hayvan daha çok içerde mi yoksa dışarıda mı duruyor?</a:t>
            </a:r>
            <a:endParaRPr lang="en-US" dirty="0"/>
          </a:p>
          <a:p>
            <a:r>
              <a:rPr lang="tr-TR" dirty="0"/>
              <a:t>Hayvan nerelere gidebiliyor?</a:t>
            </a:r>
            <a:r>
              <a:rPr lang="en-US" dirty="0"/>
              <a:t>	</a:t>
            </a:r>
          </a:p>
          <a:p>
            <a:r>
              <a:rPr lang="tr-TR" dirty="0"/>
              <a:t>Yem değişikliği yapıldı mı?</a:t>
            </a:r>
            <a:r>
              <a:rPr lang="en-US" dirty="0"/>
              <a:t>	</a:t>
            </a:r>
          </a:p>
          <a:p>
            <a:r>
              <a:rPr lang="tr-TR" dirty="0"/>
              <a:t>Herhangi bir ilaçla temas etti mi?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 err="1"/>
              <a:t>Rodentisit</a:t>
            </a:r>
            <a:r>
              <a:rPr lang="tr-TR" dirty="0"/>
              <a:t> (Fare </a:t>
            </a:r>
            <a:r>
              <a:rPr lang="tr-TR" dirty="0" err="1"/>
              <a:t>zehiri</a:t>
            </a:r>
            <a:r>
              <a:rPr lang="tr-TR" dirty="0"/>
              <a:t>) kullanıldı mı?</a:t>
            </a:r>
          </a:p>
          <a:p>
            <a:r>
              <a:rPr lang="tr-TR" dirty="0"/>
              <a:t>Çevrede zehirli mantar var mı?</a:t>
            </a:r>
          </a:p>
          <a:p>
            <a:r>
              <a:rPr lang="tr-TR" dirty="0"/>
              <a:t>Çevrede zirai mücadele ürünü kullanıldı mı?</a:t>
            </a:r>
            <a:r>
              <a:rPr lang="en-US" dirty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77787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0"/>
              <a:t>Klinik belirtiler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8686800" cy="54721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dirty="0"/>
              <a:t>Hekimin doğrudan muayenesine ve hayvanın ölmesi durumunda hayvan sahibinden alınacak bilgilere dayanır (</a:t>
            </a:r>
            <a:r>
              <a:rPr lang="tr-TR" sz="2800" i="1" dirty="0"/>
              <a:t>Hayvan sahibinden alınan bilgi her zaman şüphelidir)</a:t>
            </a:r>
            <a:r>
              <a:rPr lang="tr-TR" dirty="0"/>
              <a:t> </a:t>
            </a:r>
          </a:p>
          <a:p>
            <a:pPr eaLnBrk="1" hangingPunct="1">
              <a:defRPr/>
            </a:pPr>
            <a:r>
              <a:rPr lang="tr-TR" sz="2800" dirty="0"/>
              <a:t>Enfeksiyon belirtileriyle karışabilir,</a:t>
            </a:r>
          </a:p>
          <a:p>
            <a:pPr eaLnBrk="1" hangingPunct="1">
              <a:defRPr/>
            </a:pPr>
            <a:r>
              <a:rPr lang="tr-TR" sz="2800" dirty="0"/>
              <a:t>Aynı maddeyle oluşan zehirlenmede her belirti her zaman görülmeyebilir.</a:t>
            </a:r>
          </a:p>
          <a:p>
            <a:pPr eaLnBrk="1" hangingPunct="1">
              <a:defRPr/>
            </a:pPr>
            <a:r>
              <a:rPr lang="tr-TR" sz="2800" dirty="0"/>
              <a:t>Her hayvanın </a:t>
            </a:r>
            <a:r>
              <a:rPr lang="tr-TR" sz="2800" dirty="0" err="1"/>
              <a:t>zehire</a:t>
            </a:r>
            <a:r>
              <a:rPr lang="tr-TR" sz="2800" dirty="0"/>
              <a:t> yanıtı değişken olabilir.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800" dirty="0"/>
              <a:t>Bu nedenle klinik belirtilerin kıymeti zehirlenmelerde azdır (Bazı tipik zehirlenme olayları dışında)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8362950" cy="490537"/>
          </a:xfrm>
        </p:spPr>
        <p:txBody>
          <a:bodyPr/>
          <a:lstStyle/>
          <a:p>
            <a:pPr eaLnBrk="1" hangingPunct="1">
              <a:defRPr/>
            </a:pPr>
            <a:r>
              <a:rPr lang="tr-TR" sz="2900" b="1"/>
              <a:t>Klinik belirtiler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/>
              <a:t>Anemi</a:t>
            </a:r>
            <a:r>
              <a:rPr lang="tr-TR" dirty="0"/>
              <a:t>: Bakır, kurşun, kadmiyum, molibden, talyum, </a:t>
            </a:r>
            <a:r>
              <a:rPr lang="tr-TR" dirty="0" err="1"/>
              <a:t>aflatoksinler</a:t>
            </a:r>
            <a:r>
              <a:rPr lang="tr-TR" dirty="0"/>
              <a:t> gibi.</a:t>
            </a:r>
          </a:p>
          <a:p>
            <a:pPr eaLnBrk="1" hangingPunct="1">
              <a:defRPr/>
            </a:pPr>
            <a:endParaRPr lang="tr-TR" b="1" dirty="0"/>
          </a:p>
          <a:p>
            <a:pPr eaLnBrk="1" hangingPunct="1">
              <a:defRPr/>
            </a:pPr>
            <a:r>
              <a:rPr lang="tr-TR" b="1" dirty="0"/>
              <a:t>Kan işeme: </a:t>
            </a:r>
            <a:r>
              <a:rPr lang="tr-TR" dirty="0"/>
              <a:t>Bakır, kurşun, </a:t>
            </a:r>
            <a:r>
              <a:rPr lang="tr-TR" dirty="0" err="1"/>
              <a:t>klorat</a:t>
            </a:r>
            <a:r>
              <a:rPr lang="tr-TR" dirty="0"/>
              <a:t>, tanen, </a:t>
            </a:r>
            <a:r>
              <a:rPr lang="tr-TR" dirty="0" err="1"/>
              <a:t>kumarin</a:t>
            </a:r>
            <a:r>
              <a:rPr lang="tr-TR" dirty="0"/>
              <a:t> gibi.</a:t>
            </a:r>
          </a:p>
          <a:p>
            <a:pPr eaLnBrk="1" hangingPunct="1"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8362950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/>
              <a:t>Klinik belirtiler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/>
              <a:t>Kanın kahve renk alması</a:t>
            </a:r>
            <a:r>
              <a:rPr lang="tr-TR" dirty="0"/>
              <a:t>: </a:t>
            </a:r>
            <a:r>
              <a:rPr lang="tr-TR" u="sng" dirty="0" err="1"/>
              <a:t>Asetaminofen</a:t>
            </a:r>
            <a:r>
              <a:rPr lang="tr-TR" u="sng" dirty="0"/>
              <a:t> </a:t>
            </a:r>
            <a:r>
              <a:rPr lang="tr-TR" dirty="0"/>
              <a:t>(</a:t>
            </a:r>
            <a:r>
              <a:rPr lang="tr-TR" dirty="0" err="1"/>
              <a:t>parasetamol</a:t>
            </a:r>
            <a:r>
              <a:rPr lang="tr-TR" dirty="0"/>
              <a:t>), </a:t>
            </a:r>
            <a:r>
              <a:rPr lang="tr-TR" dirty="0" err="1"/>
              <a:t>asetanilit</a:t>
            </a:r>
            <a:r>
              <a:rPr lang="tr-TR" dirty="0"/>
              <a:t>, </a:t>
            </a:r>
            <a:r>
              <a:rPr lang="tr-TR" dirty="0" err="1"/>
              <a:t>benzokain</a:t>
            </a:r>
            <a:r>
              <a:rPr lang="tr-TR" dirty="0"/>
              <a:t>, anilin türevleri, </a:t>
            </a:r>
            <a:r>
              <a:rPr lang="tr-TR" u="sng" dirty="0"/>
              <a:t>çinko, hidrojen sülfür</a:t>
            </a:r>
            <a:r>
              <a:rPr lang="tr-TR" dirty="0"/>
              <a:t>, </a:t>
            </a:r>
            <a:r>
              <a:rPr lang="tr-TR" dirty="0" err="1"/>
              <a:t>kloratlar</a:t>
            </a:r>
            <a:r>
              <a:rPr lang="tr-TR" dirty="0"/>
              <a:t>, </a:t>
            </a:r>
            <a:r>
              <a:rPr lang="tr-TR" dirty="0" err="1"/>
              <a:t>lidokain</a:t>
            </a:r>
            <a:r>
              <a:rPr lang="tr-TR" dirty="0"/>
              <a:t>, </a:t>
            </a:r>
            <a:r>
              <a:rPr lang="tr-TR" u="sng" dirty="0"/>
              <a:t>metilen mavisi, nitrat-</a:t>
            </a:r>
            <a:r>
              <a:rPr lang="tr-TR" u="sng" dirty="0" err="1"/>
              <a:t>nitrit</a:t>
            </a:r>
            <a:r>
              <a:rPr lang="tr-TR" u="sng" dirty="0"/>
              <a:t>, </a:t>
            </a:r>
            <a:r>
              <a:rPr lang="tr-TR" dirty="0"/>
              <a:t>sülfitler gibi.</a:t>
            </a:r>
            <a:endParaRPr lang="tr-TR" b="1" dirty="0"/>
          </a:p>
          <a:p>
            <a:pPr eaLnBrk="1" hangingPunct="1">
              <a:defRPr/>
            </a:pPr>
            <a:r>
              <a:rPr lang="tr-TR" b="1" dirty="0"/>
              <a:t>Kanın kırmızı-pembe renk alması</a:t>
            </a:r>
            <a:r>
              <a:rPr lang="tr-TR" dirty="0"/>
              <a:t>: Siyanür, </a:t>
            </a:r>
            <a:r>
              <a:rPr lang="tr-TR" dirty="0" err="1"/>
              <a:t>karbonmonoksit</a:t>
            </a:r>
            <a:r>
              <a:rPr lang="tr-TR" dirty="0"/>
              <a:t> gibi.</a:t>
            </a:r>
          </a:p>
          <a:p>
            <a:pPr eaLnBrk="1" hangingPunct="1">
              <a:defRPr/>
            </a:pPr>
            <a:r>
              <a:rPr lang="tr-TR" dirty="0" err="1"/>
              <a:t>Ataksi</a:t>
            </a:r>
            <a:r>
              <a:rPr lang="tr-TR" dirty="0"/>
              <a:t> ve </a:t>
            </a:r>
            <a:r>
              <a:rPr lang="tr-TR" dirty="0" err="1"/>
              <a:t>konvulziyonlar</a:t>
            </a:r>
            <a:r>
              <a:rPr lang="tr-TR" dirty="0"/>
              <a:t> ise pek çok durumda görülebilir.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06437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/>
              <a:t>Patolojik bulgular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8964613" cy="55435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Otopside hiç bir lezyonun bulunmaması bile, birçok </a:t>
            </a:r>
            <a:r>
              <a:rPr lang="tr-TR" sz="2800" dirty="0" err="1"/>
              <a:t>zehiri</a:t>
            </a:r>
            <a:r>
              <a:rPr lang="tr-TR" sz="2800" dirty="0"/>
              <a:t> ihtimal dışı bırakması bakımından, bazen lezyonun bulunması kadar önemli olabilir. Örneğin ilaç zehirlenmesinde ölüm hemen şekillenmişse otopside dikkat çekici bir lezyon bulunmamaktadır (</a:t>
            </a:r>
            <a:r>
              <a:rPr lang="tr-TR" sz="2800" dirty="0" err="1"/>
              <a:t>Örn.Barbitüratlar</a:t>
            </a:r>
            <a:r>
              <a:rPr lang="tr-TR" sz="2800" dirty="0"/>
              <a:t>) </a:t>
            </a:r>
          </a:p>
          <a:p>
            <a:pPr eaLnBrk="1" hangingPunct="1">
              <a:defRPr/>
            </a:pPr>
            <a:r>
              <a:rPr lang="tr-TR" sz="2800" dirty="0"/>
              <a:t>Küçük hayvanlarda karşılaşılan </a:t>
            </a:r>
            <a:r>
              <a:rPr lang="tr-TR" sz="2800" dirty="0">
                <a:solidFill>
                  <a:srgbClr val="FFFF00"/>
                </a:solidFill>
              </a:rPr>
              <a:t>sarılık</a:t>
            </a:r>
            <a:r>
              <a:rPr lang="tr-TR" sz="2800" dirty="0"/>
              <a:t> karaciğer hasarına işaret eder; bu durumla fosfor zehirlenmesinde her zaman karşılaşılır.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b="1"/>
              <a:t>Patolojik bulgular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052736"/>
            <a:ext cx="9036496" cy="5688632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Siyanür ve </a:t>
            </a:r>
            <a:r>
              <a:rPr lang="tr-TR" sz="2800" dirty="0" err="1"/>
              <a:t>karbonmonoksitle</a:t>
            </a:r>
            <a:r>
              <a:rPr lang="tr-TR" sz="2800" dirty="0"/>
              <a:t> zehirlenmelerde </a:t>
            </a:r>
            <a:r>
              <a:rPr lang="tr-TR" sz="2800" u="sng" dirty="0"/>
              <a:t>mukozalar pembe-kırmızı</a:t>
            </a:r>
            <a:r>
              <a:rPr lang="tr-TR" sz="2800" dirty="0"/>
              <a:t>, </a:t>
            </a:r>
            <a:r>
              <a:rPr lang="tr-TR" sz="2800" dirty="0" err="1"/>
              <a:t>klorat</a:t>
            </a:r>
            <a:r>
              <a:rPr lang="tr-TR" sz="2800" dirty="0"/>
              <a:t> ve nitrat-</a:t>
            </a:r>
            <a:r>
              <a:rPr lang="tr-TR" sz="2800" dirty="0" err="1"/>
              <a:t>nitritle</a:t>
            </a:r>
            <a:r>
              <a:rPr lang="tr-TR" sz="2800" dirty="0"/>
              <a:t> zehirlenmelerde </a:t>
            </a:r>
            <a:r>
              <a:rPr lang="tr-TR" sz="2800" u="sng" dirty="0"/>
              <a:t>kahve rengindedir</a:t>
            </a:r>
            <a:r>
              <a:rPr lang="tr-TR" sz="2800" dirty="0"/>
              <a:t>. </a:t>
            </a:r>
          </a:p>
          <a:p>
            <a:pPr eaLnBrk="1" hangingPunct="1">
              <a:defRPr/>
            </a:pPr>
            <a:r>
              <a:rPr lang="tr-TR" sz="2800" dirty="0"/>
              <a:t>Dudak ve ağız çevresinde lezyon varsa, </a:t>
            </a:r>
            <a:r>
              <a:rPr lang="tr-TR" sz="2800" dirty="0" err="1"/>
              <a:t>korozif</a:t>
            </a:r>
            <a:r>
              <a:rPr lang="tr-TR" sz="2800" dirty="0"/>
              <a:t> maddeden şüphelenilir</a:t>
            </a:r>
          </a:p>
          <a:p>
            <a:pPr eaLnBrk="1" hangingPunct="1">
              <a:defRPr/>
            </a:pPr>
            <a:r>
              <a:rPr lang="tr-TR" sz="2800" dirty="0"/>
              <a:t> Yemek borusu ve mide mukozasında yanma lezyonları (</a:t>
            </a:r>
            <a:r>
              <a:rPr lang="tr-TR" sz="2800" u="sng" dirty="0" err="1"/>
              <a:t>koagülasyon</a:t>
            </a:r>
            <a:r>
              <a:rPr lang="tr-TR" sz="2800" u="sng" dirty="0"/>
              <a:t> nekrozları) varsa asidik maddeler;</a:t>
            </a:r>
            <a:r>
              <a:rPr lang="tr-TR" sz="2800" dirty="0"/>
              <a:t> mukozalarda </a:t>
            </a:r>
            <a:r>
              <a:rPr lang="tr-TR" sz="2800" u="sng" dirty="0"/>
              <a:t>yumuşama ve soyulma varsa alkali maddeler</a:t>
            </a:r>
            <a:r>
              <a:rPr lang="tr-TR" sz="2800" dirty="0"/>
              <a:t> şüphelidir </a:t>
            </a:r>
          </a:p>
          <a:p>
            <a:pPr marL="0" indent="0" eaLnBrk="1" hangingPunct="1"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74638"/>
            <a:ext cx="8435975" cy="777875"/>
          </a:xfrm>
        </p:spPr>
        <p:txBody>
          <a:bodyPr/>
          <a:lstStyle/>
          <a:p>
            <a:pPr eaLnBrk="1" hangingPunct="1">
              <a:defRPr/>
            </a:pPr>
            <a:r>
              <a:rPr lang="tr-TR" b="0"/>
              <a:t>Laboratuar analizleri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196975"/>
            <a:ext cx="8964612" cy="56610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Klinik belirtiler, </a:t>
            </a:r>
            <a:r>
              <a:rPr lang="tr-TR" dirty="0" err="1"/>
              <a:t>anamnez</a:t>
            </a:r>
            <a:r>
              <a:rPr lang="tr-TR" dirty="0"/>
              <a:t> ve ölüm ya da mecburi kesim sonucu yapılan otopsi muayenesiyle tanıya gidilemediği durumlarda veya konunun </a:t>
            </a:r>
            <a:r>
              <a:rPr lang="tr-TR" dirty="0">
                <a:solidFill>
                  <a:schemeClr val="folHlink"/>
                </a:solidFill>
              </a:rPr>
              <a:t>hukuki bir yönünün (adli boyut)</a:t>
            </a:r>
            <a:r>
              <a:rPr lang="tr-TR" dirty="0"/>
              <a:t> olduğu hallerde laboratuvar analizlerine başvurulur.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28600"/>
            <a:ext cx="8218487" cy="777875"/>
          </a:xfrm>
        </p:spPr>
        <p:txBody>
          <a:bodyPr/>
          <a:lstStyle/>
          <a:p>
            <a:pPr eaLnBrk="1" hangingPunct="1">
              <a:defRPr/>
            </a:pPr>
            <a:r>
              <a:rPr lang="tr-TR" b="1"/>
              <a:t>Sağaltım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06475"/>
            <a:ext cx="8784976" cy="566288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 err="1"/>
              <a:t>Zehirin</a:t>
            </a:r>
            <a:r>
              <a:rPr lang="tr-TR" altLang="tr-TR" dirty="0"/>
              <a:t>;</a:t>
            </a:r>
          </a:p>
          <a:p>
            <a:pPr eaLnBrk="1" hangingPunct="1"/>
            <a:r>
              <a:rPr lang="tr-TR" altLang="tr-TR" dirty="0"/>
              <a:t>Emilmesinin veya daha fazla emilmesinin önlenmesi,  </a:t>
            </a:r>
          </a:p>
          <a:p>
            <a:pPr eaLnBrk="1" hangingPunct="1"/>
            <a:r>
              <a:rPr lang="tr-TR" altLang="tr-TR" dirty="0"/>
              <a:t>Emilip dolaşıma geçenin (varsa) özel etkili-sistemik antidotlarla etkisizleştirilmesi, </a:t>
            </a:r>
          </a:p>
          <a:p>
            <a:pPr eaLnBrk="1" hangingPunct="1"/>
            <a:r>
              <a:rPr lang="tr-TR" altLang="tr-TR" dirty="0"/>
              <a:t>Emilenin vücuttan atılmasının hızlandırılması ve </a:t>
            </a:r>
          </a:p>
          <a:p>
            <a:pPr eaLnBrk="1" hangingPunct="1"/>
            <a:r>
              <a:rPr lang="tr-TR" altLang="tr-TR" dirty="0"/>
              <a:t>Destekleyici sağaltıma başvurulabilir.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620713"/>
            <a:ext cx="8507413" cy="777875"/>
          </a:xfrm>
        </p:spPr>
        <p:txBody>
          <a:bodyPr/>
          <a:lstStyle/>
          <a:p>
            <a:pPr eaLnBrk="1" hangingPunct="1"/>
            <a:r>
              <a:rPr lang="tr-TR" altLang="tr-TR" b="1"/>
              <a:t>Sağaltım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64613" cy="5257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/>
              <a:t>Amaç; hiç zaman kaybedilmeksizin fizyolojik görevlerin yeterli bir şekilde sağlanmasıdır.  </a:t>
            </a:r>
          </a:p>
          <a:p>
            <a:pPr eaLnBrk="1" hangingPunct="1"/>
            <a:r>
              <a:rPr lang="tr-TR" altLang="tr-TR"/>
              <a:t>Kolay soluk alıp vermenin sağlanması, </a:t>
            </a:r>
          </a:p>
          <a:p>
            <a:pPr eaLnBrk="1" hangingPunct="1"/>
            <a:r>
              <a:rPr lang="tr-TR" altLang="tr-TR"/>
              <a:t>Yapay solunum, </a:t>
            </a:r>
          </a:p>
          <a:p>
            <a:pPr eaLnBrk="1" hangingPunct="1"/>
            <a:r>
              <a:rPr lang="tr-TR" altLang="tr-TR"/>
              <a:t>Kalbe masaj yapılabilecek uygulamaların başlıcalarıdır.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74638"/>
            <a:ext cx="8316912" cy="922337"/>
          </a:xfrm>
        </p:spPr>
        <p:txBody>
          <a:bodyPr/>
          <a:lstStyle/>
          <a:p>
            <a:pPr eaLnBrk="1" hangingPunct="1"/>
            <a:r>
              <a:rPr lang="tr-TR" altLang="tr-TR" sz="3800" b="1"/>
              <a:t>Emilmenin veya tahrişin önlenmesi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Yem ve suyla oluşmuşsa; hayvana verilen yem veya su değiştirilir,  </a:t>
            </a:r>
          </a:p>
          <a:p>
            <a:pPr eaLnBrk="1" hangingPunct="1"/>
            <a:r>
              <a:rPr lang="tr-TR" altLang="tr-TR" dirty="0"/>
              <a:t>Hava yoluyla oluşmuşsa; hayvanın bulunduğu ortamdan uzaklaştırılır,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dirty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dirty="0"/>
              <a:t>Bazen temiz havaya çıkarılma bile yeterli olabilmektedir.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/>
              <a:t>Geniş anlamda etkileri 2 şekilde olur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825" y="1828800"/>
            <a:ext cx="8435975" cy="4840288"/>
          </a:xfrm>
        </p:spPr>
        <p:txBody>
          <a:bodyPr/>
          <a:lstStyle/>
          <a:p>
            <a:pPr>
              <a:defRPr/>
            </a:pPr>
            <a:r>
              <a:rPr lang="tr-TR" dirty="0"/>
              <a:t>1. Fiziksel etki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tr-TR" sz="2800" dirty="0"/>
              <a:t>Bazıları (yağda iyi çözünenler), hücrelerin yaşamsal öneme sahip kısımlarında birikerek enzim sistemlerine özel olmayan bir etkiye neden olurlar.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tr-TR" sz="2800" dirty="0"/>
              <a:t>Örnek:</a:t>
            </a:r>
            <a:r>
              <a:rPr lang="tr-TR" sz="2800" i="1" dirty="0"/>
              <a:t> Hidrokarbonlar, klorlu bileşikler, alkoller, eterler, ketonlar gibi </a:t>
            </a:r>
            <a:r>
              <a:rPr lang="tr-TR" sz="2800" i="1" dirty="0" err="1"/>
              <a:t>hipnotik</a:t>
            </a:r>
            <a:r>
              <a:rPr lang="tr-TR" sz="2800" i="1" dirty="0"/>
              <a:t> etkili ve </a:t>
            </a:r>
            <a:r>
              <a:rPr lang="tr-TR" sz="2800" i="1" dirty="0" err="1"/>
              <a:t>anestezikler</a:t>
            </a:r>
            <a:r>
              <a:rPr lang="tr-TR" sz="2800" i="1" dirty="0"/>
              <a:t> dahil bir çok bileşik         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tr-TR" sz="2800" dirty="0"/>
              <a:t>inhibitör etkilerini bu yolla gösterir.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Başlık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990600"/>
          </a:xfrm>
        </p:spPr>
        <p:txBody>
          <a:bodyPr/>
          <a:lstStyle/>
          <a:p>
            <a:pPr eaLnBrk="1" hangingPunct="1"/>
            <a:r>
              <a:rPr lang="tr-TR" altLang="tr-TR" sz="3200" i="1" u="sng"/>
              <a:t>Deriye bulaşma ile zehirlenme söz konusu ise;</a:t>
            </a:r>
            <a:endParaRPr lang="tr-TR" altLang="tr-TR" sz="3200"/>
          </a:p>
        </p:txBody>
      </p:sp>
      <p:sp>
        <p:nvSpPr>
          <p:cNvPr id="512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i="1"/>
              <a:t> </a:t>
            </a:r>
            <a:r>
              <a:rPr lang="tr-TR" altLang="tr-TR"/>
              <a:t>Zehirli maddeyle temas eden yerler bol suyla 15 dk süreyle yıkanır; </a:t>
            </a:r>
          </a:p>
          <a:p>
            <a:pPr eaLnBrk="1" hangingPunct="1"/>
            <a:r>
              <a:rPr lang="tr-TR" altLang="tr-TR"/>
              <a:t>Emilmeyi artırabilmesi sebebiyle, genellikle sabunlu veya deterjanlı suların kullanılmasından kaçınılmalıdır.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>
                <a:solidFill>
                  <a:srgbClr val="FF0000"/>
                </a:solidFill>
              </a:rPr>
              <a:t>Ama, OF bileşikler ve asitlerle olan zehirlenmelerde veya yanıklarda sabunlu su iyi bir antidottur.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i="1" u="sng"/>
              <a:t>Herhangi bir maddenin göze bulaşması veya kaçması durumunda</a:t>
            </a:r>
            <a:r>
              <a:rPr lang="tr-TR" altLang="tr-TR" sz="2800" i="1"/>
              <a:t>;</a:t>
            </a:r>
            <a:endParaRPr lang="tr-TR" altLang="tr-TR" sz="2800"/>
          </a:p>
        </p:txBody>
      </p:sp>
      <p:sp>
        <p:nvSpPr>
          <p:cNvPr id="522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Clr>
                <a:schemeClr val="folHlink"/>
              </a:buClr>
              <a:buSzPct val="90000"/>
            </a:pPr>
            <a:r>
              <a:rPr lang="tr-TR" altLang="tr-TR" sz="3200" dirty="0"/>
              <a:t>Göz hemen ılık su veya fizyolojik tuzlu suyla 15-20 </a:t>
            </a:r>
            <a:r>
              <a:rPr lang="tr-TR" altLang="tr-TR" sz="3200" dirty="0" err="1"/>
              <a:t>dk</a:t>
            </a:r>
            <a:r>
              <a:rPr lang="tr-TR" altLang="tr-TR" sz="3200" dirty="0"/>
              <a:t> süreyle yıkanır; yıkama için alkali veya asit çözeltiler kullanılmaz</a:t>
            </a:r>
            <a:r>
              <a:rPr lang="tr-TR" altLang="tr-TR" sz="2000" dirty="0"/>
              <a:t>. (Hayvanın kaşınmasının önüne geçilmelidir.) </a:t>
            </a: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3789363"/>
            <a:ext cx="2371725" cy="209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i="1" u="sng"/>
              <a:t>Ağızdan alınarak oluşan zehirlenmelerde</a:t>
            </a:r>
            <a:r>
              <a:rPr lang="tr-TR" altLang="tr-TR" sz="3200" i="1"/>
              <a:t>,</a:t>
            </a:r>
            <a:endParaRPr lang="tr-TR" altLang="tr-TR" sz="3200"/>
          </a:p>
        </p:txBody>
      </p:sp>
      <p:sp>
        <p:nvSpPr>
          <p:cNvPr id="53251" name="2 İçerik Yer Tutucusu"/>
          <p:cNvSpPr>
            <a:spLocks noGrp="1"/>
          </p:cNvSpPr>
          <p:nvPr>
            <p:ph idx="1"/>
          </p:nvPr>
        </p:nvSpPr>
        <p:spPr>
          <a:xfrm>
            <a:off x="611188" y="1420813"/>
            <a:ext cx="8075612" cy="5248275"/>
          </a:xfrm>
        </p:spPr>
        <p:txBody>
          <a:bodyPr/>
          <a:lstStyle/>
          <a:p>
            <a:pPr eaLnBrk="1" hangingPunct="1"/>
            <a:r>
              <a:rPr lang="tr-TR" altLang="tr-TR" sz="2600" dirty="0"/>
              <a:t>Zamanında yetişilmesi kaydıyla (2-3 saat), kusabilen hayvanlar kusturulur (kedi, köpek ve gelincik). Çikolata ve çiğnenebilir maddelerle zehirlenmeler midede </a:t>
            </a:r>
            <a:r>
              <a:rPr lang="tr-TR" altLang="tr-TR" sz="2600" dirty="0" err="1"/>
              <a:t>bezoar</a:t>
            </a:r>
            <a:r>
              <a:rPr lang="tr-TR" altLang="tr-TR" sz="2600" dirty="0"/>
              <a:t> (</a:t>
            </a:r>
            <a:r>
              <a:rPr lang="tr-TR" altLang="tr-TR" sz="2000" i="1" dirty="0"/>
              <a:t>sindirim kanalında liflerin birleşmesiyle oluşan sert kitle, taş</a:t>
            </a:r>
            <a:r>
              <a:rPr lang="tr-TR" altLang="tr-TR" sz="2600" dirty="0"/>
              <a:t>) oluşturacağından 3 saatten sonra da kusturulabilir.</a:t>
            </a:r>
          </a:p>
          <a:p>
            <a:pPr eaLnBrk="1" hangingPunct="1"/>
            <a:r>
              <a:rPr lang="tr-TR" altLang="tr-TR" sz="2600" dirty="0">
                <a:solidFill>
                  <a:srgbClr val="FF0000"/>
                </a:solidFill>
              </a:rPr>
              <a:t>Alkali, asit, petrol ürünleri ve </a:t>
            </a:r>
            <a:r>
              <a:rPr lang="tr-TR" altLang="tr-TR" sz="2600" dirty="0" err="1">
                <a:solidFill>
                  <a:srgbClr val="FF0000"/>
                </a:solidFill>
              </a:rPr>
              <a:t>korroziflerle</a:t>
            </a:r>
            <a:r>
              <a:rPr lang="tr-TR" altLang="tr-TR" sz="2600" dirty="0">
                <a:solidFill>
                  <a:srgbClr val="FF0000"/>
                </a:solidFill>
              </a:rPr>
              <a:t> zehirlenmelerde kusturma yapılmamalıdır. </a:t>
            </a:r>
          </a:p>
          <a:p>
            <a:pPr eaLnBrk="1" hangingPunct="1"/>
            <a:r>
              <a:rPr lang="tr-TR" altLang="tr-TR" sz="2400" dirty="0">
                <a:solidFill>
                  <a:srgbClr val="FF0000"/>
                </a:solidFill>
              </a:rPr>
              <a:t>Kemirgenler (</a:t>
            </a:r>
            <a:r>
              <a:rPr lang="tr-TR" altLang="tr-TR" sz="2400" dirty="0" err="1">
                <a:solidFill>
                  <a:srgbClr val="FF0000"/>
                </a:solidFill>
              </a:rPr>
              <a:t>rodentler</a:t>
            </a:r>
            <a:r>
              <a:rPr lang="tr-TR" altLang="tr-TR" sz="2400" dirty="0">
                <a:solidFill>
                  <a:srgbClr val="FF0000"/>
                </a:solidFill>
              </a:rPr>
              <a:t>) kusamaz.</a:t>
            </a:r>
          </a:p>
          <a:p>
            <a:pPr eaLnBrk="1" hangingPunct="1"/>
            <a:r>
              <a:rPr lang="tr-TR" altLang="tr-TR" sz="2400" dirty="0">
                <a:solidFill>
                  <a:srgbClr val="FF0000"/>
                </a:solidFill>
              </a:rPr>
              <a:t>Tavşanların mide duvarı incedir. Yırtılabilir. </a:t>
            </a:r>
          </a:p>
          <a:p>
            <a:pPr eaLnBrk="1" hangingPunct="1"/>
            <a:r>
              <a:rPr lang="tr-TR" altLang="tr-TR" sz="2400" dirty="0">
                <a:solidFill>
                  <a:srgbClr val="FF0000"/>
                </a:solidFill>
              </a:rPr>
              <a:t>Kanatlı, at ve sığırlarda kusturma güvenli değildir.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i="1"/>
              <a:t>Ağızdan alınarak oluşan zehirlenmelerde,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tr-TR" dirty="0"/>
              <a:t>Kusamayan hayvanlarda veya zehirin alınmasının üzerinden 3 saatten fazla geçmişse;</a:t>
            </a:r>
          </a:p>
          <a:p>
            <a:pPr>
              <a:defRPr/>
            </a:pPr>
            <a:r>
              <a:rPr lang="tr-TR" dirty="0"/>
              <a:t>Mide yıkanmasına, </a:t>
            </a:r>
          </a:p>
          <a:p>
            <a:pPr>
              <a:defRPr/>
            </a:pPr>
            <a:r>
              <a:rPr lang="tr-TR" dirty="0"/>
              <a:t>Yüzeyde tutucu-sarıcı-koruyucu (Sindirim kanalında etkili kimyasal antidotlar (çöktürücüler gibi), </a:t>
            </a:r>
          </a:p>
          <a:p>
            <a:pPr>
              <a:defRPr/>
            </a:pPr>
            <a:r>
              <a:rPr lang="tr-TR" dirty="0" err="1"/>
              <a:t>Sürgüt</a:t>
            </a:r>
            <a:r>
              <a:rPr lang="tr-TR" dirty="0"/>
              <a:t> maddelerin verilmesine başvurulur.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77787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Mide yıkaması</a:t>
            </a:r>
            <a:r>
              <a:rPr lang="tr-TR" dirty="0"/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8893175" cy="5400675"/>
          </a:xfrm>
        </p:spPr>
        <p:txBody>
          <a:bodyPr/>
          <a:lstStyle/>
          <a:p>
            <a:pPr lvl="2" eaLnBrk="1" hangingPunct="1">
              <a:defRPr/>
            </a:pPr>
            <a:r>
              <a:rPr lang="tr-TR" sz="2800" dirty="0"/>
              <a:t>Bu amaçla en çok su kullanılır;</a:t>
            </a:r>
          </a:p>
          <a:p>
            <a:pPr lvl="2" eaLnBrk="1" hangingPunct="1">
              <a:defRPr/>
            </a:pPr>
            <a:r>
              <a:rPr lang="tr-TR" sz="2800" dirty="0"/>
              <a:t>Suya sindirim kanalındaki emilmemiş </a:t>
            </a:r>
            <a:r>
              <a:rPr lang="tr-TR" sz="2800" dirty="0" err="1"/>
              <a:t>zehiri</a:t>
            </a:r>
            <a:r>
              <a:rPr lang="tr-TR" sz="2800" dirty="0"/>
              <a:t> yüzeyinde tutarak veya kimyasal bileşik yaparak emilmesini engelleyen ya da sınırlandıran aktif kömür gibi maddeler de katılabilir.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/>
              <a:t>Çöktürücü maddeler</a:t>
            </a:r>
            <a:endParaRPr lang="tr-TR" sz="3600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4744"/>
            <a:ext cx="9036496" cy="5399881"/>
          </a:xfrm>
        </p:spPr>
        <p:txBody>
          <a:bodyPr/>
          <a:lstStyle/>
          <a:p>
            <a:pPr marL="630238" lvl="3" indent="0" eaLnBrk="1" hangingPunct="1">
              <a:defRPr/>
            </a:pPr>
            <a:r>
              <a:rPr lang="tr-TR" dirty="0"/>
              <a:t> Alkaloitleri çöktürmek için %0.01-0.1’lik </a:t>
            </a:r>
            <a:r>
              <a:rPr lang="tr-TR" dirty="0">
                <a:solidFill>
                  <a:srgbClr val="FFFF00"/>
                </a:solidFill>
              </a:rPr>
              <a:t>potasyum permanganat </a:t>
            </a:r>
            <a:r>
              <a:rPr lang="tr-TR" dirty="0"/>
              <a:t>veya %2.5-6’lık </a:t>
            </a:r>
            <a:r>
              <a:rPr lang="tr-TR" dirty="0" err="1">
                <a:solidFill>
                  <a:srgbClr val="FFFF00"/>
                </a:solidFill>
              </a:rPr>
              <a:t>tannik</a:t>
            </a:r>
            <a:r>
              <a:rPr lang="tr-TR" dirty="0">
                <a:solidFill>
                  <a:srgbClr val="FFFF00"/>
                </a:solidFill>
              </a:rPr>
              <a:t> asit </a:t>
            </a:r>
            <a:r>
              <a:rPr lang="tr-TR" dirty="0"/>
              <a:t>çözeltileri, </a:t>
            </a:r>
            <a:r>
              <a:rPr lang="tr-TR" dirty="0">
                <a:solidFill>
                  <a:srgbClr val="FFFF00"/>
                </a:solidFill>
              </a:rPr>
              <a:t>demli çay</a:t>
            </a:r>
            <a:r>
              <a:rPr lang="tr-TR" dirty="0"/>
              <a:t> veya iyot çözeltisi (</a:t>
            </a:r>
            <a:r>
              <a:rPr lang="tr-TR" dirty="0" err="1"/>
              <a:t>lugol</a:t>
            </a:r>
            <a:r>
              <a:rPr lang="tr-TR" dirty="0"/>
              <a:t> çözeltisi veya iyot tentürü) kullanılabilir. </a:t>
            </a:r>
          </a:p>
          <a:p>
            <a:pPr marL="630238" lvl="3" indent="0" eaLnBrk="1" hangingPunct="1">
              <a:defRPr/>
            </a:pPr>
            <a:r>
              <a:rPr lang="tr-TR" dirty="0"/>
              <a:t> Siyanürü çöktürmek için </a:t>
            </a:r>
            <a:r>
              <a:rPr lang="tr-TR" dirty="0">
                <a:solidFill>
                  <a:srgbClr val="FFFF00"/>
                </a:solidFill>
              </a:rPr>
              <a:t>sodyum </a:t>
            </a:r>
            <a:r>
              <a:rPr lang="tr-TR" dirty="0" err="1">
                <a:solidFill>
                  <a:srgbClr val="FFFF00"/>
                </a:solidFill>
              </a:rPr>
              <a:t>tiyosülfat</a:t>
            </a:r>
            <a:r>
              <a:rPr lang="tr-TR" dirty="0">
                <a:solidFill>
                  <a:srgbClr val="FFFF00"/>
                </a:solidFill>
              </a:rPr>
              <a:t> </a:t>
            </a:r>
            <a:r>
              <a:rPr lang="tr-TR" dirty="0"/>
              <a:t>ve </a:t>
            </a:r>
            <a:r>
              <a:rPr lang="tr-TR" dirty="0">
                <a:solidFill>
                  <a:srgbClr val="FFFF00"/>
                </a:solidFill>
              </a:rPr>
              <a:t>potasyum permanganat </a:t>
            </a:r>
            <a:r>
              <a:rPr lang="tr-TR" dirty="0"/>
              <a:t>karışımı. </a:t>
            </a:r>
          </a:p>
          <a:p>
            <a:pPr marL="630238" lvl="3" indent="0" eaLnBrk="1" hangingPunct="1">
              <a:defRPr/>
            </a:pPr>
            <a:r>
              <a:rPr lang="tr-TR" dirty="0"/>
              <a:t> </a:t>
            </a:r>
            <a:r>
              <a:rPr lang="tr-TR" dirty="0" err="1"/>
              <a:t>Okzalik</a:t>
            </a:r>
            <a:r>
              <a:rPr lang="tr-TR" dirty="0"/>
              <a:t> asit için </a:t>
            </a:r>
            <a:r>
              <a:rPr lang="tr-TR" dirty="0">
                <a:solidFill>
                  <a:srgbClr val="FFFF00"/>
                </a:solidFill>
              </a:rPr>
              <a:t>kalsiyum tuzları</a:t>
            </a:r>
            <a:r>
              <a:rPr lang="tr-TR" dirty="0"/>
              <a:t>. </a:t>
            </a:r>
          </a:p>
          <a:p>
            <a:pPr marL="630238" lvl="3" indent="0" eaLnBrk="1" hangingPunct="1">
              <a:defRPr/>
            </a:pPr>
            <a:r>
              <a:rPr lang="tr-TR" dirty="0"/>
              <a:t> İyot için </a:t>
            </a:r>
            <a:r>
              <a:rPr lang="tr-TR" dirty="0">
                <a:solidFill>
                  <a:srgbClr val="FFFF00"/>
                </a:solidFill>
              </a:rPr>
              <a:t>nişasta</a:t>
            </a:r>
            <a:r>
              <a:rPr lang="tr-TR" dirty="0"/>
              <a:t>. </a:t>
            </a:r>
          </a:p>
          <a:p>
            <a:pPr marL="630238" lvl="3" indent="0" eaLnBrk="1" hangingPunct="1">
              <a:defRPr/>
            </a:pPr>
            <a:r>
              <a:rPr lang="tr-TR" dirty="0"/>
              <a:t> Beyaz veya sarı fosfor için </a:t>
            </a:r>
            <a:r>
              <a:rPr lang="tr-TR" dirty="0">
                <a:solidFill>
                  <a:srgbClr val="FFFF00"/>
                </a:solidFill>
              </a:rPr>
              <a:t>bakır sülfat</a:t>
            </a:r>
            <a:r>
              <a:rPr lang="tr-TR" dirty="0"/>
              <a:t>. </a:t>
            </a:r>
          </a:p>
          <a:p>
            <a:pPr marL="630238" lvl="3" indent="0" eaLnBrk="1" hangingPunct="1">
              <a:defRPr/>
            </a:pPr>
            <a:r>
              <a:rPr lang="tr-TR" dirty="0"/>
              <a:t> Arsenik için </a:t>
            </a:r>
            <a:r>
              <a:rPr lang="tr-TR" dirty="0">
                <a:solidFill>
                  <a:srgbClr val="FFFF00"/>
                </a:solidFill>
              </a:rPr>
              <a:t>demir-3-hidroksit ve </a:t>
            </a:r>
            <a:r>
              <a:rPr lang="tr-TR" dirty="0" err="1">
                <a:solidFill>
                  <a:srgbClr val="FFFF00"/>
                </a:solidFill>
              </a:rPr>
              <a:t>magnezi</a:t>
            </a:r>
            <a:r>
              <a:rPr lang="tr-TR" dirty="0">
                <a:solidFill>
                  <a:srgbClr val="FFFF00"/>
                </a:solidFill>
              </a:rPr>
              <a:t> sütü </a:t>
            </a:r>
            <a:r>
              <a:rPr lang="tr-TR" dirty="0"/>
              <a:t>(magnezyum hidroksit) karışımı. </a:t>
            </a:r>
          </a:p>
          <a:p>
            <a:pPr marL="630238" lvl="3" indent="0" eaLnBrk="1" hangingPunct="1">
              <a:defRPr/>
            </a:pPr>
            <a:r>
              <a:rPr lang="tr-TR" dirty="0"/>
              <a:t> Asitler için </a:t>
            </a:r>
            <a:r>
              <a:rPr lang="tr-TR" dirty="0">
                <a:solidFill>
                  <a:srgbClr val="FFFF00"/>
                </a:solidFill>
              </a:rPr>
              <a:t>kireç suyu, magnezyum oksit </a:t>
            </a:r>
            <a:r>
              <a:rPr lang="tr-TR" dirty="0"/>
              <a:t>veya </a:t>
            </a:r>
            <a:r>
              <a:rPr lang="tr-TR" dirty="0" err="1">
                <a:solidFill>
                  <a:srgbClr val="FFFF00"/>
                </a:solidFill>
              </a:rPr>
              <a:t>magnezi</a:t>
            </a:r>
            <a:r>
              <a:rPr lang="tr-TR" dirty="0">
                <a:solidFill>
                  <a:srgbClr val="FFFF00"/>
                </a:solidFill>
              </a:rPr>
              <a:t> sütü </a:t>
            </a:r>
            <a:r>
              <a:rPr lang="tr-TR" dirty="0"/>
              <a:t>ve üniversal antidot; </a:t>
            </a:r>
          </a:p>
          <a:p>
            <a:pPr marL="630238" lvl="3" indent="0" eaLnBrk="1" hangingPunct="1">
              <a:defRPr/>
            </a:pPr>
            <a:r>
              <a:rPr lang="tr-TR" dirty="0"/>
              <a:t> Alkaliler için </a:t>
            </a:r>
            <a:r>
              <a:rPr lang="tr-TR" dirty="0">
                <a:solidFill>
                  <a:srgbClr val="FFFF00"/>
                </a:solidFill>
              </a:rPr>
              <a:t>meyve öz suları, asetik asit, sirke </a:t>
            </a:r>
            <a:r>
              <a:rPr lang="tr-TR" dirty="0"/>
              <a:t>ve ≤%3 mineral asitler.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/>
              <a:t>Yumuşatıcı-sarıcı-koruyucu maddeler</a:t>
            </a:r>
            <a:endParaRPr lang="tr-TR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64613" cy="5257800"/>
          </a:xfrm>
        </p:spPr>
        <p:txBody>
          <a:bodyPr/>
          <a:lstStyle/>
          <a:p>
            <a:pPr lvl="3" eaLnBrk="1" hangingPunct="1">
              <a:defRPr/>
            </a:pPr>
            <a:r>
              <a:rPr lang="tr-TR" sz="2400" dirty="0"/>
              <a:t>Yumurta akı</a:t>
            </a:r>
          </a:p>
          <a:p>
            <a:pPr lvl="3" eaLnBrk="1" hangingPunct="1">
              <a:defRPr/>
            </a:pPr>
            <a:r>
              <a:rPr lang="tr-TR" sz="2400" dirty="0"/>
              <a:t>Süt-yoğurt</a:t>
            </a:r>
          </a:p>
          <a:p>
            <a:pPr lvl="3" eaLnBrk="1" hangingPunct="1">
              <a:defRPr/>
            </a:pPr>
            <a:r>
              <a:rPr lang="tr-TR" sz="2400" dirty="0"/>
              <a:t>Kaolin</a:t>
            </a:r>
          </a:p>
          <a:p>
            <a:pPr lvl="3" eaLnBrk="1" hangingPunct="1">
              <a:defRPr/>
            </a:pPr>
            <a:r>
              <a:rPr lang="tr-TR" sz="2400" dirty="0"/>
              <a:t>Pektin</a:t>
            </a:r>
          </a:p>
          <a:p>
            <a:pPr lvl="3" eaLnBrk="1" hangingPunct="1">
              <a:defRPr/>
            </a:pPr>
            <a:r>
              <a:rPr lang="tr-TR" sz="2400" dirty="0"/>
              <a:t>Bitkisel yağlar (zeytin yağı, pamuk tohumu yağı gibi)</a:t>
            </a:r>
          </a:p>
          <a:p>
            <a:pPr lvl="3" eaLnBrk="1" hangingPunct="1">
              <a:defRPr/>
            </a:pPr>
            <a:r>
              <a:rPr lang="tr-TR" sz="2400" dirty="0"/>
              <a:t>Selüloz türevleri (</a:t>
            </a:r>
            <a:r>
              <a:rPr lang="tr-TR" sz="2400" dirty="0" err="1"/>
              <a:t>karboksimetilselüloz</a:t>
            </a:r>
            <a:r>
              <a:rPr lang="tr-TR" sz="2400" dirty="0"/>
              <a:t>, </a:t>
            </a:r>
            <a:r>
              <a:rPr lang="tr-TR" sz="2400" dirty="0" err="1"/>
              <a:t>metilselüloz</a:t>
            </a:r>
            <a:r>
              <a:rPr lang="tr-TR" sz="2400" dirty="0"/>
              <a:t>)</a:t>
            </a:r>
          </a:p>
          <a:p>
            <a:pPr lvl="3" eaLnBrk="1" hangingPunct="1">
              <a:defRPr/>
            </a:pPr>
            <a:r>
              <a:rPr lang="tr-TR" sz="2400" dirty="0"/>
              <a:t>Şekerler (pekmez, bal, glikoz, laktoz, nişasta, malt, un, keten tohumu </a:t>
            </a:r>
            <a:r>
              <a:rPr lang="tr-TR" sz="2400" dirty="0" err="1"/>
              <a:t>müsilajı</a:t>
            </a:r>
            <a:r>
              <a:rPr lang="tr-TR" sz="2400" dirty="0"/>
              <a:t>).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8A2851-CC0B-4188-A455-FAF23343D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4" y="116632"/>
            <a:ext cx="7886700" cy="580467"/>
          </a:xfrm>
        </p:spPr>
        <p:txBody>
          <a:bodyPr>
            <a:normAutofit/>
          </a:bodyPr>
          <a:lstStyle/>
          <a:p>
            <a:endParaRPr lang="tr-TR" sz="2400" b="1" dirty="0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E4D6ACDF-DB98-4AC1-A097-F6B6A8A38A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324548"/>
              </p:ext>
            </p:extLst>
          </p:nvPr>
        </p:nvGraphicFramePr>
        <p:xfrm>
          <a:off x="107504" y="188641"/>
          <a:ext cx="8856984" cy="6669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554">
                  <a:extLst>
                    <a:ext uri="{9D8B030D-6E8A-4147-A177-3AD203B41FA5}">
                      <a16:colId xmlns:a16="http://schemas.microsoft.com/office/drawing/2014/main" val="2932918378"/>
                    </a:ext>
                  </a:extLst>
                </a:gridCol>
                <a:gridCol w="1016638">
                  <a:extLst>
                    <a:ext uri="{9D8B030D-6E8A-4147-A177-3AD203B41FA5}">
                      <a16:colId xmlns:a16="http://schemas.microsoft.com/office/drawing/2014/main" val="510520970"/>
                    </a:ext>
                  </a:extLst>
                </a:gridCol>
                <a:gridCol w="1016112">
                  <a:extLst>
                    <a:ext uri="{9D8B030D-6E8A-4147-A177-3AD203B41FA5}">
                      <a16:colId xmlns:a16="http://schemas.microsoft.com/office/drawing/2014/main" val="2003014463"/>
                    </a:ext>
                  </a:extLst>
                </a:gridCol>
                <a:gridCol w="3484715">
                  <a:extLst>
                    <a:ext uri="{9D8B030D-6E8A-4147-A177-3AD203B41FA5}">
                      <a16:colId xmlns:a16="http://schemas.microsoft.com/office/drawing/2014/main" val="503218027"/>
                    </a:ext>
                  </a:extLst>
                </a:gridCol>
                <a:gridCol w="1451965">
                  <a:extLst>
                    <a:ext uri="{9D8B030D-6E8A-4147-A177-3AD203B41FA5}">
                      <a16:colId xmlns:a16="http://schemas.microsoft.com/office/drawing/2014/main" val="3222396997"/>
                    </a:ext>
                  </a:extLst>
                </a:gridCol>
              </a:tblGrid>
              <a:tr h="633905">
                <a:tc>
                  <a:txBody>
                    <a:bodyPr/>
                    <a:lstStyle/>
                    <a:p>
                      <a:r>
                        <a:rPr lang="tr-TR" sz="1800" dirty="0"/>
                        <a:t>Kusturucu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Tür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Etkisi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Doz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Kusma zamanı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11521449"/>
                  </a:ext>
                </a:extLst>
              </a:tr>
              <a:tr h="1570450">
                <a:tc>
                  <a:txBody>
                    <a:bodyPr/>
                    <a:lstStyle/>
                    <a:p>
                      <a:r>
                        <a:rPr lang="tr-TR" sz="1800" dirty="0" err="1"/>
                        <a:t>Apomorfin</a:t>
                      </a:r>
                      <a:endParaRPr lang="tr-T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Köpek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%94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0.01–0.04</a:t>
                      </a:r>
                      <a:r>
                        <a:rPr lang="tr-TR" sz="1800" dirty="0"/>
                        <a:t> </a:t>
                      </a:r>
                      <a:r>
                        <a:rPr lang="en-US" sz="1800" dirty="0"/>
                        <a:t>mg/kg </a:t>
                      </a:r>
                      <a:r>
                        <a:rPr lang="tr-TR" sz="1800" dirty="0"/>
                        <a:t>Dİ, DA, Kİ</a:t>
                      </a:r>
                      <a:r>
                        <a:rPr lang="en-US" sz="1800" dirty="0"/>
                        <a:t>.</a:t>
                      </a:r>
                    </a:p>
                    <a:p>
                      <a:r>
                        <a:rPr lang="tr-TR" sz="1800" dirty="0" err="1"/>
                        <a:t>Konjonktival</a:t>
                      </a:r>
                      <a:r>
                        <a:rPr lang="tr-TR" sz="1800" dirty="0"/>
                        <a:t> yol: Tablet </a:t>
                      </a:r>
                      <a:r>
                        <a:rPr lang="tr-TR" sz="1800" dirty="0" err="1"/>
                        <a:t>kırılı</a:t>
                      </a:r>
                      <a:r>
                        <a:rPr lang="tr-TR" sz="1800" dirty="0"/>
                        <a:t> (6.25 mg) fizyolojik tuzlu suda çözülür sonra </a:t>
                      </a:r>
                      <a:r>
                        <a:rPr lang="tr-TR" sz="1800" dirty="0" err="1"/>
                        <a:t>konjonktival</a:t>
                      </a:r>
                      <a:r>
                        <a:rPr lang="tr-TR" sz="1800" dirty="0"/>
                        <a:t> keseye damlatılır.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Dİ yolla hızla ama Kİ yolla 5 </a:t>
                      </a:r>
                      <a:r>
                        <a:rPr lang="tr-TR" sz="1800" dirty="0" err="1"/>
                        <a:t>dk</a:t>
                      </a:r>
                      <a:r>
                        <a:rPr lang="tr-TR" sz="1800" dirty="0"/>
                        <a:t> sonra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33736873"/>
                  </a:ext>
                </a:extLst>
              </a:tr>
              <a:tr h="1197376">
                <a:tc>
                  <a:txBody>
                    <a:bodyPr/>
                    <a:lstStyle/>
                    <a:p>
                      <a:r>
                        <a:rPr lang="tr-TR" sz="1800" dirty="0" err="1"/>
                        <a:t>Ropinirol</a:t>
                      </a:r>
                      <a:endParaRPr lang="tr-T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Köpek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%91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2,7-5,4 mg/m2 dozunda göz damlası olarak uygulanır; ilk doz kusma oluşturmazsa aynı doz 30 dakika sonra bir kez tekrarlanabilir. 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12-30 </a:t>
                      </a:r>
                      <a:r>
                        <a:rPr lang="tr-TR" sz="1800" dirty="0" err="1"/>
                        <a:t>dk</a:t>
                      </a:r>
                      <a:r>
                        <a:rPr lang="tr-TR" sz="1800" dirty="0"/>
                        <a:t> içinde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52564372"/>
                  </a:ext>
                </a:extLst>
              </a:tr>
              <a:tr h="1980301">
                <a:tc>
                  <a:txBody>
                    <a:bodyPr/>
                    <a:lstStyle/>
                    <a:p>
                      <a:r>
                        <a:rPr lang="tr-TR" sz="1800" dirty="0"/>
                        <a:t>%3 Hidrojen peroksit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Köpek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%90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Dozaj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köpekler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ve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göbekli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domuzlar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için</a:t>
                      </a:r>
                      <a:r>
                        <a:rPr lang="en-US" sz="1800" dirty="0"/>
                        <a:t> 50 </a:t>
                      </a:r>
                      <a:r>
                        <a:rPr lang="en-US" sz="1800" dirty="0" err="1"/>
                        <a:t>ml'yi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gelincikler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için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ise</a:t>
                      </a:r>
                      <a:r>
                        <a:rPr lang="en-US" sz="1800" dirty="0"/>
                        <a:t> 10 </a:t>
                      </a:r>
                      <a:r>
                        <a:rPr lang="en-US" sz="1800" dirty="0" err="1"/>
                        <a:t>ml'yi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aşmamak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üzere</a:t>
                      </a:r>
                      <a:r>
                        <a:rPr lang="en-US" sz="1800" dirty="0"/>
                        <a:t> 1-2 ml/</a:t>
                      </a:r>
                      <a:r>
                        <a:rPr lang="en-US" sz="1800" dirty="0" err="1"/>
                        <a:t>kg’dır</a:t>
                      </a:r>
                      <a:r>
                        <a:rPr lang="tr-TR" sz="1800" dirty="0"/>
                        <a:t> (oral).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Kusma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başlangıçta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başarılı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olmazsa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doz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bir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kez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daha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tekrarlanabilir</a:t>
                      </a:r>
                      <a:r>
                        <a:rPr lang="en-US" sz="1800" dirty="0"/>
                        <a:t>.</a:t>
                      </a:r>
                      <a:endParaRPr lang="tr-T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10-15 </a:t>
                      </a:r>
                      <a:r>
                        <a:rPr lang="tr-TR" sz="1800" dirty="0" err="1"/>
                        <a:t>dk</a:t>
                      </a:r>
                      <a:r>
                        <a:rPr lang="tr-TR" sz="1800" dirty="0"/>
                        <a:t> içinde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99413510"/>
                  </a:ext>
                </a:extLst>
              </a:tr>
              <a:tr h="443727">
                <a:tc>
                  <a:txBody>
                    <a:bodyPr/>
                    <a:lstStyle/>
                    <a:p>
                      <a:r>
                        <a:rPr lang="tr-TR" sz="1800" dirty="0" err="1"/>
                        <a:t>Deksmetedomidin</a:t>
                      </a:r>
                      <a:endParaRPr lang="tr-T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Kedi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%58-81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6–18 mg/kg Kİ veya 3.5 mg/kg Dİ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5 </a:t>
                      </a:r>
                      <a:r>
                        <a:rPr lang="tr-TR" sz="1800" dirty="0" err="1"/>
                        <a:t>dk</a:t>
                      </a:r>
                      <a:r>
                        <a:rPr lang="tr-TR" sz="1800" dirty="0"/>
                        <a:t> içinde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91876324"/>
                  </a:ext>
                </a:extLst>
              </a:tr>
              <a:tr h="421800">
                <a:tc>
                  <a:txBody>
                    <a:bodyPr/>
                    <a:lstStyle/>
                    <a:p>
                      <a:r>
                        <a:rPr lang="tr-TR" sz="1800" dirty="0" err="1"/>
                        <a:t>Hidromorfon</a:t>
                      </a:r>
                      <a:endParaRPr lang="tr-T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Kedi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%75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0.1mg/kg DA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2823148"/>
                  </a:ext>
                </a:extLst>
              </a:tr>
              <a:tr h="421800">
                <a:tc>
                  <a:txBody>
                    <a:bodyPr/>
                    <a:lstStyle/>
                    <a:p>
                      <a:r>
                        <a:rPr lang="tr-TR" sz="1800" dirty="0" err="1"/>
                        <a:t>Ksilazin</a:t>
                      </a:r>
                      <a:endParaRPr lang="tr-T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Kedi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%44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0.4–1.1</a:t>
                      </a:r>
                      <a:r>
                        <a:rPr lang="tr-TR" sz="1800" dirty="0"/>
                        <a:t> </a:t>
                      </a:r>
                      <a:r>
                        <a:rPr lang="de-DE" sz="1800" dirty="0"/>
                        <a:t>mg/kg </a:t>
                      </a:r>
                      <a:r>
                        <a:rPr lang="tr-TR" sz="1800" dirty="0"/>
                        <a:t>Kİ, DA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10 </a:t>
                      </a:r>
                      <a:r>
                        <a:rPr lang="tr-TR" sz="1800" dirty="0" err="1"/>
                        <a:t>dk</a:t>
                      </a:r>
                      <a:r>
                        <a:rPr lang="tr-TR" sz="1800" dirty="0"/>
                        <a:t> içinde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35409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3585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/>
              <a:t>Sürgütler</a:t>
            </a:r>
            <a:endParaRPr lang="tr-T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5257800"/>
          </a:xfrm>
        </p:spPr>
        <p:txBody>
          <a:bodyPr/>
          <a:lstStyle/>
          <a:p>
            <a:pPr marL="541338" lvl="3" indent="0" eaLnBrk="1" hangingPunct="1"/>
            <a:r>
              <a:rPr lang="tr-TR" altLang="tr-TR" sz="2400" dirty="0"/>
              <a:t>Organik fosforlu, klorlu ve </a:t>
            </a:r>
            <a:r>
              <a:rPr lang="tr-TR" altLang="tr-TR" sz="2400" dirty="0" err="1"/>
              <a:t>karbamatlar</a:t>
            </a:r>
            <a:r>
              <a:rPr lang="tr-TR" altLang="tr-TR" sz="2400" dirty="0"/>
              <a:t> gibi yağda kolay çözünen maddelerden ileri gelen zehirlenmelerde </a:t>
            </a:r>
            <a:r>
              <a:rPr lang="tr-TR" altLang="tr-TR" sz="2400" dirty="0">
                <a:solidFill>
                  <a:srgbClr val="FFFF00"/>
                </a:solidFill>
              </a:rPr>
              <a:t>tuzlu </a:t>
            </a:r>
            <a:r>
              <a:rPr lang="tr-TR" altLang="tr-TR" sz="2400" dirty="0" err="1">
                <a:solidFill>
                  <a:srgbClr val="FFFF00"/>
                </a:solidFill>
              </a:rPr>
              <a:t>sürgütler</a:t>
            </a:r>
            <a:r>
              <a:rPr lang="tr-TR" altLang="tr-TR" sz="2400" dirty="0"/>
              <a:t>; tanen gibi suda çözünen maddelerle olan zehirlenmelerde de </a:t>
            </a:r>
            <a:r>
              <a:rPr lang="tr-TR" altLang="tr-TR" sz="2400" dirty="0">
                <a:solidFill>
                  <a:srgbClr val="FFFF00"/>
                </a:solidFill>
              </a:rPr>
              <a:t>yağlı </a:t>
            </a:r>
            <a:r>
              <a:rPr lang="tr-TR" altLang="tr-TR" sz="2400" dirty="0" err="1">
                <a:solidFill>
                  <a:srgbClr val="FFFF00"/>
                </a:solidFill>
              </a:rPr>
              <a:t>sürgütler</a:t>
            </a:r>
            <a:r>
              <a:rPr lang="tr-TR" altLang="tr-TR" sz="2400" dirty="0">
                <a:solidFill>
                  <a:srgbClr val="FFFF00"/>
                </a:solidFill>
              </a:rPr>
              <a:t> </a:t>
            </a:r>
            <a:r>
              <a:rPr lang="tr-TR" altLang="tr-TR" sz="2400" dirty="0"/>
              <a:t>kullanılmalıdır. </a:t>
            </a:r>
          </a:p>
          <a:p>
            <a:pPr marL="541338" lvl="3" indent="0" eaLnBrk="1" hangingPunct="1"/>
            <a:r>
              <a:rPr lang="tr-TR" altLang="tr-TR" sz="2400" dirty="0" err="1"/>
              <a:t>Sürgüt</a:t>
            </a:r>
            <a:r>
              <a:rPr lang="tr-TR" altLang="tr-TR" sz="2400" dirty="0"/>
              <a:t> maddelerin verilmesinden önce veya </a:t>
            </a:r>
            <a:r>
              <a:rPr lang="tr-TR" altLang="tr-TR" sz="2400" dirty="0" err="1"/>
              <a:t>sürgütlerle</a:t>
            </a:r>
            <a:r>
              <a:rPr lang="tr-TR" altLang="tr-TR" sz="2400" dirty="0"/>
              <a:t> beraber yüzeyde tutucu maddelerin de verilmesi yapılan sağaltımın başarısını artırır.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Özel antidotlar</a:t>
            </a:r>
            <a:r>
              <a:rPr lang="tr-TR" sz="3200" dirty="0"/>
              <a:t> (Sistemik antidotlar) </a:t>
            </a:r>
            <a:endParaRPr lang="tr-TR" sz="3200" b="1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 dirty="0"/>
              <a:t>Sistemik etkili antidotlar etkilerini: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sz="2400" i="1" dirty="0"/>
              <a:t>Zehirli maddeyle birleşip etkisiz hale getirerek</a:t>
            </a:r>
            <a:r>
              <a:rPr lang="tr-TR" sz="2400" dirty="0"/>
              <a:t>,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tr-TR" sz="2400" dirty="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sz="2400" i="1" dirty="0"/>
              <a:t>Zehirli maddenin zehirsiz </a:t>
            </a:r>
            <a:r>
              <a:rPr lang="tr-TR" sz="2400" i="1" dirty="0" err="1"/>
              <a:t>metabolite</a:t>
            </a:r>
            <a:r>
              <a:rPr lang="tr-TR" sz="2400" i="1" dirty="0"/>
              <a:t> çevrilmesini hızlandırarak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tr-TR" sz="2400" dirty="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sz="2400" i="1" dirty="0"/>
              <a:t>Hayati öneme sahip yerler veya reseptörler için zehirle yarışmaya girerek</a:t>
            </a:r>
            <a:r>
              <a:rPr lang="tr-TR" sz="2400" dirty="0"/>
              <a:t>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tr-TR" sz="2400" dirty="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sz="2400" i="1" dirty="0" err="1"/>
              <a:t>Zehirin</a:t>
            </a:r>
            <a:r>
              <a:rPr lang="tr-TR" sz="2400" i="1" dirty="0"/>
              <a:t> etkisine aracılık edecek reseptörleri kapatarak</a:t>
            </a:r>
            <a:r>
              <a:rPr lang="tr-TR" sz="2400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/>
              <a:t>2. Kimyasal Etki</a:t>
            </a:r>
          </a:p>
        </p:txBody>
      </p:sp>
      <p:sp>
        <p:nvSpPr>
          <p:cNvPr id="29699" name="İçerik Yer Tutucusu 2"/>
          <p:cNvSpPr>
            <a:spLocks noGrp="1"/>
          </p:cNvSpPr>
          <p:nvPr>
            <p:ph idx="1"/>
          </p:nvPr>
        </p:nvSpPr>
        <p:spPr>
          <a:xfrm>
            <a:off x="107504" y="1844824"/>
            <a:ext cx="8856983" cy="4824264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tr-TR" altLang="tr-TR" dirty="0"/>
              <a:t> Çoğu zehir, hücrenin önemli öğeleriyle kimyasal yönde etkileşmeye girer.  </a:t>
            </a:r>
          </a:p>
          <a:p>
            <a:pPr marL="0" indent="0">
              <a:buFont typeface="Wingdings" pitchFamily="2" charset="2"/>
              <a:buNone/>
            </a:pPr>
            <a:r>
              <a:rPr lang="tr-TR" altLang="tr-TR" dirty="0"/>
              <a:t>En duyarlı enzimler, </a:t>
            </a:r>
            <a:r>
              <a:rPr lang="tr-TR" altLang="tr-TR" i="1" dirty="0"/>
              <a:t>hücre </a:t>
            </a:r>
            <a:r>
              <a:rPr lang="tr-TR" altLang="tr-TR" i="1" dirty="0" err="1"/>
              <a:t>oksidasyonu</a:t>
            </a:r>
            <a:r>
              <a:rPr lang="tr-TR" altLang="tr-TR" i="1" dirty="0"/>
              <a:t> (</a:t>
            </a:r>
            <a:r>
              <a:rPr lang="tr-TR" altLang="tr-TR" i="1" dirty="0" err="1"/>
              <a:t>katalaz</a:t>
            </a:r>
            <a:r>
              <a:rPr lang="tr-TR" altLang="tr-TR" i="1" dirty="0"/>
              <a:t> gibi) ve </a:t>
            </a:r>
            <a:r>
              <a:rPr lang="tr-TR" altLang="tr-TR" i="1" dirty="0" err="1"/>
              <a:t>oksidatif</a:t>
            </a:r>
            <a:r>
              <a:rPr lang="tr-TR" altLang="tr-TR" i="1" dirty="0"/>
              <a:t> </a:t>
            </a:r>
            <a:r>
              <a:rPr lang="tr-TR" altLang="tr-TR" i="1" dirty="0" err="1"/>
              <a:t>fosforilasyonla</a:t>
            </a:r>
            <a:r>
              <a:rPr lang="tr-TR" altLang="tr-TR" i="1" dirty="0"/>
              <a:t> (ATP sentezi-</a:t>
            </a:r>
            <a:r>
              <a:rPr lang="tr-TR" altLang="tr-TR" i="1" dirty="0" err="1"/>
              <a:t>piruvat</a:t>
            </a:r>
            <a:r>
              <a:rPr lang="tr-TR" altLang="tr-TR" i="1" dirty="0"/>
              <a:t> </a:t>
            </a:r>
            <a:r>
              <a:rPr lang="tr-TR" altLang="tr-TR" i="1" dirty="0" err="1"/>
              <a:t>kinaz</a:t>
            </a:r>
            <a:r>
              <a:rPr lang="tr-TR" altLang="tr-TR" i="1" dirty="0"/>
              <a:t> gibi)</a:t>
            </a:r>
            <a:r>
              <a:rPr lang="tr-TR" altLang="tr-TR" dirty="0"/>
              <a:t> ilgili olanlardır. </a:t>
            </a:r>
          </a:p>
          <a:p>
            <a:pPr marL="0" indent="0">
              <a:buFont typeface="Wingdings" pitchFamily="2" charset="2"/>
              <a:buNone/>
            </a:pPr>
            <a:r>
              <a:rPr lang="tr-TR" altLang="tr-TR" dirty="0"/>
              <a:t> Enzimler etkin kısımlara sahiptir ve zehirler bu etkin kısımları işgal ederek enzimlerin normal </a:t>
            </a:r>
            <a:r>
              <a:rPr lang="tr-TR" altLang="tr-TR" dirty="0" err="1"/>
              <a:t>substratla</a:t>
            </a:r>
            <a:r>
              <a:rPr lang="tr-TR" altLang="tr-TR" dirty="0"/>
              <a:t> birleşmelerini engeller.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0607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596801"/>
              </p:ext>
            </p:extLst>
          </p:nvPr>
        </p:nvGraphicFramePr>
        <p:xfrm>
          <a:off x="250825" y="295275"/>
          <a:ext cx="8424863" cy="6518275"/>
        </p:xfrm>
        <a:graphic>
          <a:graphicData uri="http://schemas.openxmlformats.org/drawingml/2006/table">
            <a:tbl>
              <a:tblPr/>
              <a:tblGrid>
                <a:gridCol w="3097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7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Zehirli madde</a:t>
                      </a: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Antidot</a:t>
                      </a: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Amitraz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Italic"/>
                        </a:rPr>
                        <a:t>Atipamezol  (Köpek dozu: 50-200 µg/kg Kİ)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Italic"/>
                        </a:rPr>
                        <a:t>Yohimbin</a:t>
                      </a:r>
                      <a:r>
                        <a:rPr kumimoji="0" lang="tr-TR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Italic"/>
                        </a:rPr>
                        <a:t> (Köpek dozu: 0.1 mg/kg Kİ veya Dİ)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2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Organik fosforlu</a:t>
                      </a: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Atropin</a:t>
                      </a: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(mg/kg dozu: Kedi, köpek 0.2-2; sığır 0.5; </a:t>
                      </a:r>
                      <a:r>
                        <a:rPr kumimoji="0" lang="tr-TR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at 0.22- toplamı 65 mg’ı geçmemeli</a:t>
                      </a: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; ¼’ü Dİ geri kalanı DA veya Kİ) + </a:t>
                      </a:r>
                      <a:r>
                        <a:rPr kumimoji="0" lang="tr-TR" sz="1800" b="0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Pralidoksim</a:t>
                      </a:r>
                      <a:r>
                        <a:rPr kumimoji="0" lang="tr-TR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klorür </a:t>
                      </a: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(Kedi, köpek 20 mg/kg, günde 2-3 kez, ilk doz Kİ veya yavaş Dİ, sonrakiler Kİ veya DA;  Sığır %20’lik çözeltisi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25–50 mg/kg</a:t>
                      </a: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, yavaş Dİ ve günde </a:t>
                      </a:r>
                      <a:r>
                        <a:rPr kumimoji="0" lang="tr-TR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max</a:t>
                      </a: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. 100 mg/kg; At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20</a:t>
                      </a: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-35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mg/kg </a:t>
                      </a: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yavaş Dİ ve 4-6 saat sonra tekrarlanabilir) 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5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Karbamat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insektisit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itchFamily="18" charset="0"/>
                          <a:cs typeface="Times New Roman" panose="02020603050405020304" pitchFamily="18" charset="0"/>
                        </a:rPr>
                        <a:t>Sadece atropin verilir.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itchFamily="18" charset="0"/>
                          <a:cs typeface="Times New Roman" panose="02020603050405020304" pitchFamily="18" charset="0"/>
                        </a:rPr>
                        <a:t>Pralidoksim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itchFamily="18" charset="0"/>
                          <a:cs typeface="Times New Roman" panose="02020603050405020304" pitchFamily="18" charset="0"/>
                        </a:rPr>
                        <a:t> verilmez</a:t>
                      </a: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158">
                <a:tc>
                  <a:txBody>
                    <a:bodyPr/>
                    <a:lstStyle/>
                    <a:p>
                      <a:r>
                        <a:rPr lang="tr-TR" sz="1700" dirty="0" err="1"/>
                        <a:t>Serotonin</a:t>
                      </a:r>
                      <a:r>
                        <a:rPr lang="tr-TR" sz="1700" dirty="0"/>
                        <a:t> artışına</a:t>
                      </a:r>
                      <a:r>
                        <a:rPr lang="tr-TR" sz="1700" baseline="0" dirty="0"/>
                        <a:t> neden olan ilaçlar </a:t>
                      </a:r>
                      <a:r>
                        <a:rPr lang="tr-TR" sz="1700" dirty="0"/>
                        <a:t>[</a:t>
                      </a:r>
                      <a:r>
                        <a:rPr lang="tr-TR" sz="1700" dirty="0" err="1"/>
                        <a:t>venlafaksin</a:t>
                      </a:r>
                      <a:r>
                        <a:rPr lang="tr-TR" sz="1700" dirty="0"/>
                        <a:t> (</a:t>
                      </a:r>
                      <a:r>
                        <a:rPr lang="tr-TR" sz="1700" dirty="0" err="1"/>
                        <a:t>Effexor</a:t>
                      </a:r>
                      <a:r>
                        <a:rPr lang="tr-TR" sz="1700" dirty="0"/>
                        <a:t>®), </a:t>
                      </a:r>
                      <a:r>
                        <a:rPr lang="tr-TR" sz="1700" dirty="0" err="1"/>
                        <a:t>paroxetine</a:t>
                      </a:r>
                      <a:r>
                        <a:rPr lang="tr-TR" sz="1700" dirty="0"/>
                        <a:t> </a:t>
                      </a:r>
                      <a:r>
                        <a:rPr lang="tr-TR" sz="1700" dirty="0" err="1"/>
                        <a:t>HCl</a:t>
                      </a:r>
                      <a:r>
                        <a:rPr lang="tr-TR" sz="1700" dirty="0"/>
                        <a:t> (</a:t>
                      </a:r>
                      <a:r>
                        <a:rPr lang="tr-TR" sz="1700" dirty="0" err="1"/>
                        <a:t>Paxil</a:t>
                      </a:r>
                      <a:r>
                        <a:rPr lang="tr-TR" sz="1700" dirty="0"/>
                        <a:t>®) ve </a:t>
                      </a:r>
                      <a:r>
                        <a:rPr lang="tr-TR" sz="1700" dirty="0" err="1"/>
                        <a:t>fluoxetine</a:t>
                      </a:r>
                      <a:r>
                        <a:rPr lang="tr-TR" sz="1700" dirty="0"/>
                        <a:t> </a:t>
                      </a:r>
                      <a:r>
                        <a:rPr lang="tr-TR" sz="1700" dirty="0" err="1"/>
                        <a:t>HCl</a:t>
                      </a:r>
                      <a:r>
                        <a:rPr lang="tr-TR" sz="1700" dirty="0"/>
                        <a:t> (</a:t>
                      </a:r>
                      <a:r>
                        <a:rPr lang="tr-TR" sz="1700" dirty="0" err="1"/>
                        <a:t>Prozac</a:t>
                      </a:r>
                      <a:r>
                        <a:rPr lang="tr-TR" sz="1700" dirty="0"/>
                        <a:t>®), ile gıda takviyesi için satılan 5-hidroksitriptofan gibi ]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7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Siproheptadin</a:t>
                      </a:r>
                      <a:endParaRPr lang="tr-TR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tr-TR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Köpek:</a:t>
                      </a:r>
                      <a:r>
                        <a:rPr lang="tr-TR" sz="1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 mg/kg </a:t>
                      </a:r>
                      <a:r>
                        <a:rPr lang="tr-TR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iyileşene kadar her 8 saatte bir (oral)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7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Kalp glikozitleri</a:t>
                      </a:r>
                      <a:endParaRPr kumimoji="0" lang="tr-TR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Digoksin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Fab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fragmenti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(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Digibind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) Her 4 ml 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flakon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, 0.5 mg 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digoksin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tutar.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Doz (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flakon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sayısı)= </a:t>
                      </a: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Serum </a:t>
                      </a:r>
                      <a:r>
                        <a:rPr kumimoji="0" lang="en-US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digo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ks</a:t>
                      </a: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in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kons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(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ng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/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mL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) </a:t>
                      </a: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×</a:t>
                      </a:r>
                      <a:r>
                        <a:rPr kumimoji="0" lang="tr-T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Vücut </a:t>
                      </a:r>
                      <a:r>
                        <a:rPr kumimoji="0" lang="tr-T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ağr</a:t>
                      </a: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(kg)/100</a:t>
                      </a:r>
                      <a:endParaRPr kumimoji="0" lang="tr-TR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1465" name="Rectangle 139"/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0607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926143"/>
              </p:ext>
            </p:extLst>
          </p:nvPr>
        </p:nvGraphicFramePr>
        <p:xfrm>
          <a:off x="250825" y="333375"/>
          <a:ext cx="8569647" cy="3463962"/>
        </p:xfrm>
        <a:graphic>
          <a:graphicData uri="http://schemas.openxmlformats.org/drawingml/2006/table">
            <a:tbl>
              <a:tblPr/>
              <a:tblGrid>
                <a:gridCol w="4063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6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5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Zehirli madde</a:t>
                      </a: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8" marR="91438"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Antidot</a:t>
                      </a: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8" marR="91438"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Kolekalsiferol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(vitamin D3)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8" marR="91438"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Kalsitonin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, Pamidronat 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8" marR="91438"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Nitritler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,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kloratlar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Metilen mavisi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0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Opiyoitler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(Morfin, kodein gibi)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Nalokson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Asetaminofen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 (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Parasetamol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)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Italic"/>
                        </a:rPr>
                        <a:t>N-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ormata-Condensed" charset="0"/>
                        </a:rPr>
                        <a:t>Asetilsistein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32" marR="91432"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2498" name="Rectangle 139"/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tr-TR" altLang="tr-TR">
              <a:solidFill>
                <a:srgbClr val="FFFFFF"/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250825" y="6813550"/>
          <a:ext cx="8424863" cy="365614"/>
        </p:xfrm>
        <a:graphic>
          <a:graphicData uri="http://schemas.openxmlformats.org/drawingml/2006/table">
            <a:tbl>
              <a:tblPr/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L="91432" marR="91432" marT="45647" marB="4564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L="91432" marR="91432" marT="45647" marB="4564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0607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53623"/>
              </p:ext>
            </p:extLst>
          </p:nvPr>
        </p:nvGraphicFramePr>
        <p:xfrm>
          <a:off x="250825" y="558800"/>
          <a:ext cx="8353425" cy="3568275"/>
        </p:xfrm>
        <a:graphic>
          <a:graphicData uri="http://schemas.openxmlformats.org/drawingml/2006/table">
            <a:tbl>
              <a:tblPr/>
              <a:tblGrid>
                <a:gridCol w="3961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0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Zehirli madde</a:t>
                      </a: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8" marR="91438"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Antidot</a:t>
                      </a: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8" marR="91438"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0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Benzodiyazepinler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45" marR="91445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Flumazenil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45" marR="91445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Yerel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anestezikler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verapamil, propranolol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mo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ks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ide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k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tin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 (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lipofilik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 ilaçlar)</a:t>
                      </a:r>
                    </a:p>
                  </a:txBody>
                  <a:tcPr marL="91445" marR="91445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Damar içi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lipid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emulsion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 (%20)</a:t>
                      </a:r>
                    </a:p>
                  </a:txBody>
                  <a:tcPr marL="91445" marR="91445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Permetrin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 (kedi),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metaldehit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, striknin ve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tremorjenik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 mikotoksinler</a:t>
                      </a:r>
                    </a:p>
                  </a:txBody>
                  <a:tcPr marL="91445" marR="91445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Formata-Condensed" charset="0"/>
                        </a:rPr>
                        <a:t>Metokarbamol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ormata-Condensed" charset="0"/>
                      </a:endParaRPr>
                    </a:p>
                  </a:txBody>
                  <a:tcPr marL="91445" marR="91445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3510" name="Rectangle 139"/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tr-TR" altLang="tr-TR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C5349C-1CDD-4E46-B767-4E1353167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1086AFB-0E64-43BD-9794-3405FA843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90087"/>
              </p:ext>
            </p:extLst>
          </p:nvPr>
        </p:nvGraphicFramePr>
        <p:xfrm>
          <a:off x="323529" y="274638"/>
          <a:ext cx="8568954" cy="4517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212">
                  <a:extLst>
                    <a:ext uri="{9D8B030D-6E8A-4147-A177-3AD203B41FA5}">
                      <a16:colId xmlns:a16="http://schemas.microsoft.com/office/drawing/2014/main" val="3009778813"/>
                    </a:ext>
                  </a:extLst>
                </a:gridCol>
                <a:gridCol w="3332371">
                  <a:extLst>
                    <a:ext uri="{9D8B030D-6E8A-4147-A177-3AD203B41FA5}">
                      <a16:colId xmlns:a16="http://schemas.microsoft.com/office/drawing/2014/main" val="4242367072"/>
                    </a:ext>
                  </a:extLst>
                </a:gridCol>
                <a:gridCol w="3332371">
                  <a:extLst>
                    <a:ext uri="{9D8B030D-6E8A-4147-A177-3AD203B41FA5}">
                      <a16:colId xmlns:a16="http://schemas.microsoft.com/office/drawing/2014/main" val="2872984865"/>
                    </a:ext>
                  </a:extLst>
                </a:gridCol>
              </a:tblGrid>
              <a:tr h="355440">
                <a:tc>
                  <a:txBody>
                    <a:bodyPr/>
                    <a:lstStyle/>
                    <a:p>
                      <a:r>
                        <a:rPr dirty="0" err="1"/>
                        <a:t>Grup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Klasik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Antidotlar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Modern / </a:t>
                      </a:r>
                      <a:r>
                        <a:rPr dirty="0" err="1"/>
                        <a:t>Güncel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Antidotlar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342608"/>
                  </a:ext>
                </a:extLst>
              </a:tr>
              <a:tr h="1349383">
                <a:tc>
                  <a:txBody>
                    <a:bodyPr/>
                    <a:lstStyle/>
                    <a:p>
                      <a:r>
                        <a:rPr lang="tr-TR" dirty="0"/>
                        <a:t>M</a:t>
                      </a:r>
                      <a:r>
                        <a:rPr dirty="0" err="1"/>
                        <a:t>etal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zehirlenmeleri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BAL (</a:t>
                      </a:r>
                      <a:r>
                        <a:rPr dirty="0" err="1"/>
                        <a:t>dimerkaprol</a:t>
                      </a:r>
                      <a:r>
                        <a:rPr dirty="0"/>
                        <a:t>)</a:t>
                      </a:r>
                    </a:p>
                    <a:p>
                      <a:r>
                        <a:rPr dirty="0" err="1"/>
                        <a:t>CaNa₂EDTA</a:t>
                      </a:r>
                      <a:endParaRPr dirty="0"/>
                    </a:p>
                    <a:p>
                      <a:r>
                        <a:rPr dirty="0" err="1"/>
                        <a:t>Penisilamin</a:t>
                      </a:r>
                      <a:endParaRPr dirty="0"/>
                    </a:p>
                    <a:p>
                      <a:r>
                        <a:rPr dirty="0"/>
                        <a:t>De</a:t>
                      </a:r>
                      <a:r>
                        <a:rPr lang="tr-TR" dirty="0"/>
                        <a:t>s</a:t>
                      </a:r>
                      <a:r>
                        <a:rPr dirty="0" err="1"/>
                        <a:t>feroksamin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Deferasiroks</a:t>
                      </a:r>
                      <a:r>
                        <a:rPr dirty="0"/>
                        <a:t> (oral </a:t>
                      </a:r>
                      <a:r>
                        <a:rPr dirty="0" err="1"/>
                        <a:t>şelatör</a:t>
                      </a:r>
                      <a:r>
                        <a:rPr dirty="0"/>
                        <a:t>, Fe)</a:t>
                      </a:r>
                    </a:p>
                    <a:p>
                      <a:r>
                        <a:rPr dirty="0" err="1"/>
                        <a:t>Succimer</a:t>
                      </a:r>
                      <a:r>
                        <a:rPr dirty="0"/>
                        <a:t> (DMSA, Pb/Cd/Hg </a:t>
                      </a:r>
                      <a:r>
                        <a:rPr dirty="0" err="1"/>
                        <a:t>için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daha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güvenli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029393"/>
                  </a:ext>
                </a:extLst>
              </a:tr>
              <a:tr h="726591">
                <a:tc>
                  <a:txBody>
                    <a:bodyPr/>
                    <a:lstStyle/>
                    <a:p>
                      <a:r>
                        <a:t>Alkol / Glikol zehirlenmeleri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Etanol</a:t>
                      </a:r>
                      <a:r>
                        <a:rPr dirty="0"/>
                        <a:t> (A</a:t>
                      </a:r>
                      <a:r>
                        <a:rPr lang="tr-TR" dirty="0" err="1"/>
                        <a:t>lkol</a:t>
                      </a:r>
                      <a:r>
                        <a:rPr lang="tr-TR" dirty="0"/>
                        <a:t> </a:t>
                      </a:r>
                      <a:r>
                        <a:rPr dirty="0"/>
                        <a:t>D</a:t>
                      </a:r>
                      <a:r>
                        <a:rPr lang="tr-TR" dirty="0" err="1"/>
                        <a:t>ehidrojenaz</a:t>
                      </a:r>
                      <a:r>
                        <a:rPr lang="tr-TR" dirty="0"/>
                        <a:t>-ADH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inhibisyonu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Fomepizole (ADH </a:t>
                      </a:r>
                      <a:r>
                        <a:rPr dirty="0" err="1"/>
                        <a:t>inhibitörü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daha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güvenli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ve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etkin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82009"/>
                  </a:ext>
                </a:extLst>
              </a:tr>
              <a:tr h="726591">
                <a:tc>
                  <a:txBody>
                    <a:bodyPr/>
                    <a:lstStyle/>
                    <a:p>
                      <a:r>
                        <a:t>Siyanür zehirlenmeleri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Sodyum tiyosülfat</a:t>
                      </a:r>
                    </a:p>
                    <a:p>
                      <a:r>
                        <a:t>Sodyum nitrit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Hydroxocobalamin (Vit B12 </a:t>
                      </a:r>
                      <a:r>
                        <a:rPr dirty="0" err="1"/>
                        <a:t>türevi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daha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az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yan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etki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145636"/>
                  </a:ext>
                </a:extLst>
              </a:tr>
              <a:tr h="1349383">
                <a:tc>
                  <a:txBody>
                    <a:bodyPr/>
                    <a:lstStyle/>
                    <a:p>
                      <a:r>
                        <a:t>Antikoagülanlar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Vitamin K (kumarin türevleri)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Idarucizumab (dabigatran </a:t>
                      </a:r>
                      <a:r>
                        <a:rPr dirty="0" err="1"/>
                        <a:t>antidotu</a:t>
                      </a:r>
                      <a:r>
                        <a:rPr dirty="0"/>
                        <a:t>)</a:t>
                      </a:r>
                    </a:p>
                    <a:p>
                      <a:r>
                        <a:rPr dirty="0"/>
                        <a:t>Andexanet alfa (rivaroxaban, </a:t>
                      </a:r>
                      <a:r>
                        <a:rPr dirty="0" err="1"/>
                        <a:t>apiksaban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antidotu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2092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3573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707BDA-C9EA-4A73-B520-A84F05BA2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49885544-3FC8-4FCD-B3F4-7B68AF1E1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231062"/>
              </p:ext>
            </p:extLst>
          </p:nvPr>
        </p:nvGraphicFramePr>
        <p:xfrm>
          <a:off x="611560" y="620688"/>
          <a:ext cx="8229600" cy="48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189587074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105886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639724100"/>
                    </a:ext>
                  </a:extLst>
                </a:gridCol>
              </a:tblGrid>
              <a:tr h="685990">
                <a:tc>
                  <a:txBody>
                    <a:bodyPr/>
                    <a:lstStyle/>
                    <a:p>
                      <a:r>
                        <a:t>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Klasik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Antidotlar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Modern / </a:t>
                      </a:r>
                      <a:r>
                        <a:rPr dirty="0" err="1"/>
                        <a:t>Güncel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Antidotlar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843106"/>
                  </a:ext>
                </a:extLst>
              </a:tr>
              <a:tr h="736847">
                <a:tc>
                  <a:txBody>
                    <a:bodyPr/>
                    <a:lstStyle/>
                    <a:p>
                      <a:r>
                        <a:t>Nöromüsküler blokörler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Kolinesteraz inhibitörleri (neostigmin)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Sugammadeks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rocuronyum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vekuronyum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için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özgül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bağlayıcı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20325"/>
                  </a:ext>
                </a:extLst>
              </a:tr>
              <a:tr h="736847">
                <a:tc>
                  <a:txBody>
                    <a:bodyPr/>
                    <a:lstStyle/>
                    <a:p>
                      <a:r>
                        <a:rPr dirty="0" err="1"/>
                        <a:t>İlaç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aşırı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dozları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lipofilik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ajanlar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Aktif kömür</a:t>
                      </a:r>
                    </a:p>
                    <a:p>
                      <a:r>
                        <a:t>Gastrik lavaj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İntralipid® (lipid </a:t>
                      </a:r>
                      <a:r>
                        <a:rPr dirty="0" err="1"/>
                        <a:t>emülsiyon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tedavisi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016808"/>
                  </a:ext>
                </a:extLst>
              </a:tr>
              <a:tr h="1052638">
                <a:tc>
                  <a:txBody>
                    <a:bodyPr/>
                    <a:lstStyle/>
                    <a:p>
                      <a:r>
                        <a:rPr dirty="0" err="1"/>
                        <a:t>Yılan</a:t>
                      </a:r>
                      <a:r>
                        <a:rPr dirty="0"/>
                        <a:t>/</a:t>
                      </a:r>
                      <a:r>
                        <a:rPr dirty="0" err="1"/>
                        <a:t>zehirli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hayvan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zehirleri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Destek tedaviler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Tür-spesifik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antivenomlar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monoklonal</a:t>
                      </a:r>
                      <a:r>
                        <a:rPr dirty="0"/>
                        <a:t>/</a:t>
                      </a:r>
                      <a:r>
                        <a:rPr dirty="0" err="1"/>
                        <a:t>poliklonal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antikor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bazlı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614829"/>
                  </a:ext>
                </a:extLst>
              </a:tr>
              <a:tr h="1684222">
                <a:tc>
                  <a:txBody>
                    <a:bodyPr/>
                    <a:lstStyle/>
                    <a:p>
                      <a:r>
                        <a:t>Genel yaklaşım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Yumurta akı, süt, tanen, magnezi sütü (koruyucu/çöktürücü)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Ekstrakorporeal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tedaviler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hemodiyaliz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hemoperfüzyon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plazmaferez</a:t>
                      </a:r>
                      <a:r>
                        <a:rPr dirty="0"/>
                        <a:t>)</a:t>
                      </a:r>
                    </a:p>
                    <a:p>
                      <a:r>
                        <a:rPr dirty="0" err="1"/>
                        <a:t>Deneysel</a:t>
                      </a:r>
                      <a:r>
                        <a:rPr dirty="0"/>
                        <a:t>: </a:t>
                      </a:r>
                      <a:r>
                        <a:rPr dirty="0" err="1"/>
                        <a:t>nanoteknoloji</a:t>
                      </a:r>
                      <a:r>
                        <a:rPr dirty="0"/>
                        <a:t> &amp; </a:t>
                      </a:r>
                      <a:r>
                        <a:rPr dirty="0" err="1"/>
                        <a:t>biyosensör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bazlı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antidotlar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870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8640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/>
              <a:t>Vücuttan atılmayı hızlandırmak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8686800" cy="54721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İdrarın </a:t>
            </a:r>
            <a:r>
              <a:rPr lang="tr-TR" sz="2800" dirty="0" err="1"/>
              <a:t>pH’sı</a:t>
            </a:r>
            <a:r>
              <a:rPr lang="tr-TR" sz="2800" dirty="0"/>
              <a:t> değiştirilerek veya zorunlu işetme ile zehirli maddelerin vücuttan atılması hızlandırılabilir; bunun için de önemli olan zehir veya </a:t>
            </a:r>
            <a:r>
              <a:rPr lang="tr-TR" sz="2800" dirty="0" err="1"/>
              <a:t>metabolitinin</a:t>
            </a:r>
            <a:r>
              <a:rPr lang="tr-TR" sz="2800" dirty="0"/>
              <a:t> böbreklerden atılıyor olmasıdır.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 dirty="0"/>
              <a:t>Zorunlu işetme Dİ yolla sıvı uygulanması veya güçlü işeticilerin (</a:t>
            </a:r>
            <a:r>
              <a:rPr lang="tr-TR" sz="2400" dirty="0" err="1"/>
              <a:t>furosemid</a:t>
            </a:r>
            <a:r>
              <a:rPr lang="tr-TR" sz="2400" dirty="0"/>
              <a:t>, </a:t>
            </a:r>
            <a:r>
              <a:rPr lang="tr-TR" sz="2400" dirty="0" err="1"/>
              <a:t>bumetanid</a:t>
            </a:r>
            <a:r>
              <a:rPr lang="tr-TR" sz="2400" dirty="0"/>
              <a:t> gibi) verilmesiyle başarılabilir.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 dirty="0"/>
              <a:t>İdrar </a:t>
            </a:r>
            <a:r>
              <a:rPr lang="tr-TR" sz="2400" dirty="0" err="1"/>
              <a:t>pH’sının</a:t>
            </a:r>
            <a:r>
              <a:rPr lang="tr-TR" sz="2400" dirty="0"/>
              <a:t> değiştirilmesi de genellikle zorunlu işetme ile birlikte uygulanır.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Zayıf bazik ve asidik maddelerin atılması idrarın </a:t>
            </a:r>
            <a:r>
              <a:rPr lang="tr-TR" sz="2800" dirty="0" err="1"/>
              <a:t>pH’sına</a:t>
            </a:r>
            <a:r>
              <a:rPr lang="tr-TR" sz="2800" dirty="0"/>
              <a:t> bağımlılık gösterdiğinden, bu durumdan fazlaca etkilenirler.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0"/>
              <a:t>Vücuttan atılmayı hızlandırmak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32923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/>
              <a:t>İdrarın </a:t>
            </a:r>
            <a:r>
              <a:rPr lang="tr-TR" b="1" dirty="0" err="1"/>
              <a:t>alkalileştirilmesi</a:t>
            </a:r>
            <a:r>
              <a:rPr lang="tr-TR" dirty="0"/>
              <a:t> ile atılmaları hızlanan zayıf asidik maddeler: Salisilatlar, </a:t>
            </a:r>
            <a:r>
              <a:rPr lang="tr-TR" dirty="0" err="1"/>
              <a:t>barbitüratlar</a:t>
            </a:r>
            <a:r>
              <a:rPr lang="tr-TR" dirty="0"/>
              <a:t>, </a:t>
            </a:r>
            <a:r>
              <a:rPr lang="tr-TR" dirty="0" err="1"/>
              <a:t>sülfonamidler</a:t>
            </a:r>
            <a:r>
              <a:rPr lang="tr-TR" dirty="0"/>
              <a:t>, </a:t>
            </a:r>
            <a:r>
              <a:rPr lang="tr-TR" dirty="0" err="1"/>
              <a:t>tetrasiklinler</a:t>
            </a:r>
            <a:r>
              <a:rPr lang="tr-TR" dirty="0"/>
              <a:t>, </a:t>
            </a:r>
            <a:r>
              <a:rPr lang="tr-TR" dirty="0" err="1"/>
              <a:t>fenilbutazon</a:t>
            </a:r>
            <a:r>
              <a:rPr lang="tr-TR" dirty="0"/>
              <a:t>, </a:t>
            </a:r>
            <a:r>
              <a:rPr lang="tr-TR" dirty="0" err="1"/>
              <a:t>okratoksinler</a:t>
            </a:r>
            <a:r>
              <a:rPr lang="tr-TR" dirty="0"/>
              <a:t> ve </a:t>
            </a:r>
            <a:r>
              <a:rPr lang="tr-TR" dirty="0" err="1"/>
              <a:t>kumarin</a:t>
            </a:r>
            <a:r>
              <a:rPr lang="tr-TR" dirty="0"/>
              <a:t> türevi pıhtılaşmayı engelleyici maddelerdir. </a:t>
            </a:r>
            <a:endParaRPr lang="tr-TR" b="1" dirty="0"/>
          </a:p>
          <a:p>
            <a:pPr eaLnBrk="1" hangingPunct="1">
              <a:defRPr/>
            </a:pPr>
            <a:r>
              <a:rPr lang="tr-TR" b="1" dirty="0"/>
              <a:t>İdrarın asitleştirilmesi</a:t>
            </a:r>
            <a:r>
              <a:rPr lang="tr-TR" dirty="0"/>
              <a:t> ile atılmaları hızlanan zayıf bazik maddeler: Amfetaminler, </a:t>
            </a:r>
            <a:r>
              <a:rPr lang="tr-TR" dirty="0" err="1"/>
              <a:t>nöroleptikler</a:t>
            </a:r>
            <a:r>
              <a:rPr lang="tr-TR" dirty="0"/>
              <a:t>, </a:t>
            </a:r>
            <a:r>
              <a:rPr lang="tr-TR" dirty="0" err="1"/>
              <a:t>efedrin</a:t>
            </a:r>
            <a:r>
              <a:rPr lang="tr-TR" dirty="0"/>
              <a:t>, </a:t>
            </a:r>
            <a:r>
              <a:rPr lang="tr-TR" dirty="0" err="1"/>
              <a:t>opiyoitler</a:t>
            </a:r>
            <a:r>
              <a:rPr lang="tr-TR" dirty="0"/>
              <a:t>, </a:t>
            </a:r>
            <a:r>
              <a:rPr lang="tr-TR" dirty="0" err="1"/>
              <a:t>teofilin</a:t>
            </a:r>
            <a:r>
              <a:rPr lang="tr-TR" dirty="0"/>
              <a:t>, </a:t>
            </a:r>
            <a:r>
              <a:rPr lang="tr-TR" dirty="0" err="1"/>
              <a:t>kinidin</a:t>
            </a:r>
            <a:r>
              <a:rPr lang="tr-TR" dirty="0"/>
              <a:t> gibi.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363272" cy="6322714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İdrarın; </a:t>
            </a:r>
            <a:br>
              <a:rPr lang="tr-TR" b="1" dirty="0"/>
            </a:br>
            <a:r>
              <a:rPr lang="tr-TR" b="1" u="sng" dirty="0"/>
              <a:t>Asitleştirilmesi</a:t>
            </a:r>
            <a:r>
              <a:rPr lang="tr-TR" u="sng" dirty="0"/>
              <a:t> için kullanılan maddeler.</a:t>
            </a:r>
            <a:br>
              <a:rPr lang="tr-TR" u="sng" dirty="0"/>
            </a:br>
            <a:r>
              <a:rPr lang="tr-TR" dirty="0"/>
              <a:t>* </a:t>
            </a:r>
            <a:r>
              <a:rPr lang="tr-TR" dirty="0">
                <a:solidFill>
                  <a:srgbClr val="00B050"/>
                </a:solidFill>
              </a:rPr>
              <a:t>Amonyum klorür </a:t>
            </a:r>
            <a:r>
              <a:rPr lang="tr-TR" dirty="0"/>
              <a:t>(ağızdan, bölünerek 150-200 mg/kg). </a:t>
            </a:r>
            <a:br>
              <a:rPr lang="tr-TR" dirty="0"/>
            </a:br>
            <a:r>
              <a:rPr lang="tr-TR" dirty="0"/>
              <a:t>* </a:t>
            </a:r>
            <a:r>
              <a:rPr lang="tr-TR" dirty="0">
                <a:solidFill>
                  <a:srgbClr val="00B050"/>
                </a:solidFill>
              </a:rPr>
              <a:t>Fizyolojik Tuzlu su </a:t>
            </a:r>
            <a:r>
              <a:rPr lang="tr-TR" dirty="0"/>
              <a:t>(%0.85 çözelti şeklinde 10 ml/kg).</a:t>
            </a:r>
            <a:br>
              <a:rPr lang="tr-TR" dirty="0"/>
            </a:br>
            <a:r>
              <a:rPr lang="tr-TR" dirty="0"/>
              <a:t>* </a:t>
            </a:r>
            <a:r>
              <a:rPr lang="tr-TR" dirty="0" err="1">
                <a:solidFill>
                  <a:srgbClr val="00B050"/>
                </a:solidFill>
              </a:rPr>
              <a:t>Askorbik</a:t>
            </a:r>
            <a:r>
              <a:rPr lang="tr-TR" dirty="0">
                <a:solidFill>
                  <a:srgbClr val="00B050"/>
                </a:solidFill>
              </a:rPr>
              <a:t> asit</a:t>
            </a:r>
            <a:r>
              <a:rPr lang="tr-TR" dirty="0"/>
              <a:t>. </a:t>
            </a:r>
            <a:br>
              <a:rPr lang="tr-TR" dirty="0"/>
            </a:br>
            <a:r>
              <a:rPr lang="tr-TR" dirty="0"/>
              <a:t>* </a:t>
            </a:r>
            <a:r>
              <a:rPr lang="tr-TR" dirty="0" err="1">
                <a:solidFill>
                  <a:srgbClr val="00B050"/>
                </a:solidFill>
              </a:rPr>
              <a:t>Metiyonin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07413" cy="6323012"/>
          </a:xfrm>
        </p:spPr>
        <p:txBody>
          <a:bodyPr/>
          <a:lstStyle/>
          <a:p>
            <a:pPr eaLnBrk="1" hangingPunct="1">
              <a:defRPr/>
            </a:pPr>
            <a:r>
              <a:rPr lang="tr-TR" b="1" u="sng" dirty="0"/>
              <a:t>Alkalileştirilmesi</a:t>
            </a:r>
            <a:r>
              <a:rPr lang="tr-TR" u="sng" dirty="0"/>
              <a:t> için kullanılan maddeler. </a:t>
            </a:r>
            <a:br>
              <a:rPr lang="tr-TR" dirty="0"/>
            </a:br>
            <a:r>
              <a:rPr lang="tr-TR" dirty="0"/>
              <a:t>* </a:t>
            </a:r>
            <a:r>
              <a:rPr lang="tr-TR" dirty="0">
                <a:solidFill>
                  <a:srgbClr val="00B050"/>
                </a:solidFill>
              </a:rPr>
              <a:t>Sodyum bikarbonat </a:t>
            </a:r>
            <a:r>
              <a:rPr lang="tr-TR" dirty="0"/>
              <a:t>(2-4 </a:t>
            </a:r>
            <a:r>
              <a:rPr lang="tr-TR" dirty="0" err="1"/>
              <a:t>mEq</a:t>
            </a:r>
            <a:r>
              <a:rPr lang="tr-TR" dirty="0"/>
              <a:t>/kg dozda 15 </a:t>
            </a:r>
            <a:r>
              <a:rPr lang="tr-TR" dirty="0" err="1"/>
              <a:t>dk</a:t>
            </a:r>
            <a:r>
              <a:rPr lang="tr-TR" dirty="0"/>
              <a:t> arayla). </a:t>
            </a:r>
            <a:br>
              <a:rPr lang="tr-TR" dirty="0"/>
            </a:br>
            <a:r>
              <a:rPr lang="tr-TR" dirty="0"/>
              <a:t>* </a:t>
            </a:r>
            <a:r>
              <a:rPr lang="tr-TR" dirty="0">
                <a:solidFill>
                  <a:srgbClr val="00B050"/>
                </a:solidFill>
              </a:rPr>
              <a:t>Sodyum </a:t>
            </a:r>
            <a:r>
              <a:rPr lang="tr-TR" dirty="0" err="1">
                <a:solidFill>
                  <a:srgbClr val="00B050"/>
                </a:solidFill>
              </a:rPr>
              <a:t>laktat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/>
              <a:t>(1/6 </a:t>
            </a:r>
            <a:r>
              <a:rPr lang="tr-TR" dirty="0" err="1"/>
              <a:t>molar</a:t>
            </a:r>
            <a:r>
              <a:rPr lang="tr-TR" dirty="0"/>
              <a:t> </a:t>
            </a:r>
            <a:r>
              <a:rPr lang="tr-TR" dirty="0" err="1"/>
              <a:t>laktat</a:t>
            </a:r>
            <a:r>
              <a:rPr lang="tr-TR" dirty="0"/>
              <a:t> çözeltisi halinde 15-30 ml/kg; </a:t>
            </a:r>
            <a:r>
              <a:rPr lang="tr-TR" dirty="0" err="1"/>
              <a:t>laktatlı</a:t>
            </a:r>
            <a:r>
              <a:rPr lang="tr-TR" dirty="0"/>
              <a:t> </a:t>
            </a:r>
            <a:r>
              <a:rPr lang="tr-TR" dirty="0" err="1"/>
              <a:t>ringer</a:t>
            </a:r>
            <a:r>
              <a:rPr lang="tr-TR" dirty="0"/>
              <a:t> çözeltisi halinde 100-120 ml/kg). </a:t>
            </a:r>
            <a:br>
              <a:rPr lang="tr-TR" dirty="0"/>
            </a:br>
            <a:r>
              <a:rPr lang="tr-TR" dirty="0"/>
              <a:t>* </a:t>
            </a:r>
            <a:r>
              <a:rPr lang="tr-TR" dirty="0" err="1">
                <a:solidFill>
                  <a:srgbClr val="00B050"/>
                </a:solidFill>
              </a:rPr>
              <a:t>Asetazolamid</a:t>
            </a:r>
            <a:r>
              <a:rPr lang="tr-TR" dirty="0"/>
              <a:t> kullanılır.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639445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İdrar söktürücü</a:t>
            </a:r>
            <a:r>
              <a:rPr lang="tr-TR" sz="3200" dirty="0"/>
              <a:t> olarak </a:t>
            </a:r>
            <a:br>
              <a:rPr lang="tr-TR" sz="3200" dirty="0"/>
            </a:br>
            <a:r>
              <a:rPr lang="tr-TR" sz="3200" dirty="0" err="1">
                <a:solidFill>
                  <a:srgbClr val="FFC000"/>
                </a:solidFill>
              </a:rPr>
              <a:t>Furosemid</a:t>
            </a:r>
            <a:r>
              <a:rPr lang="tr-TR" sz="3200" dirty="0"/>
              <a:t> (ağızdan ve </a:t>
            </a:r>
            <a:r>
              <a:rPr lang="tr-TR" sz="3200" dirty="0" err="1"/>
              <a:t>parenteral</a:t>
            </a:r>
            <a:r>
              <a:rPr lang="tr-TR" sz="3200" dirty="0"/>
              <a:t> olarak 0.5-5 mg/kg), </a:t>
            </a:r>
            <a:br>
              <a:rPr lang="tr-TR" sz="3200" dirty="0"/>
            </a:br>
            <a:r>
              <a:rPr lang="tr-TR" sz="3200" dirty="0" err="1">
                <a:solidFill>
                  <a:srgbClr val="FFC000"/>
                </a:solidFill>
              </a:rPr>
              <a:t>Mannitol</a:t>
            </a:r>
            <a:r>
              <a:rPr lang="tr-TR" sz="3200" dirty="0"/>
              <a:t> (Dİ yolla 1-2.2 g/kg/saat), </a:t>
            </a:r>
            <a:br>
              <a:rPr lang="tr-TR" sz="3200" dirty="0"/>
            </a:br>
            <a:r>
              <a:rPr lang="tr-TR" sz="3200" dirty="0" err="1">
                <a:solidFill>
                  <a:srgbClr val="FFC000"/>
                </a:solidFill>
              </a:rPr>
              <a:t>Etakrinik</a:t>
            </a:r>
            <a:r>
              <a:rPr lang="tr-TR" sz="3200" dirty="0">
                <a:solidFill>
                  <a:srgbClr val="FFC000"/>
                </a:solidFill>
              </a:rPr>
              <a:t> asit</a:t>
            </a:r>
            <a:r>
              <a:rPr lang="tr-TR" sz="3200" dirty="0">
                <a:solidFill>
                  <a:srgbClr val="FF0000"/>
                </a:solidFill>
              </a:rPr>
              <a:t>,</a:t>
            </a:r>
            <a:br>
              <a:rPr lang="tr-TR" sz="3200" dirty="0"/>
            </a:br>
            <a:r>
              <a:rPr lang="tr-TR" sz="3200" dirty="0" err="1">
                <a:solidFill>
                  <a:srgbClr val="FFC000"/>
                </a:solidFill>
              </a:rPr>
              <a:t>Klorotiyazitler</a:t>
            </a:r>
            <a:r>
              <a:rPr lang="tr-TR" sz="3200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kullanılabilir.</a:t>
            </a: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Unvan 1"/>
          <p:cNvSpPr>
            <a:spLocks noGrp="1"/>
          </p:cNvSpPr>
          <p:nvPr>
            <p:ph type="title"/>
          </p:nvPr>
        </p:nvSpPr>
        <p:spPr>
          <a:xfrm>
            <a:off x="323850" y="533400"/>
            <a:ext cx="8362950" cy="1166813"/>
          </a:xfrm>
        </p:spPr>
        <p:txBody>
          <a:bodyPr/>
          <a:lstStyle/>
          <a:p>
            <a:r>
              <a:rPr lang="tr-TR" altLang="tr-TR" sz="3200"/>
              <a:t>Sonuç</a:t>
            </a:r>
          </a:p>
        </p:txBody>
      </p:sp>
      <p:sp>
        <p:nvSpPr>
          <p:cNvPr id="30723" name="İçerik Yer Tutucusu 2"/>
          <p:cNvSpPr>
            <a:spLocks noGrp="1"/>
          </p:cNvSpPr>
          <p:nvPr>
            <p:ph idx="1"/>
          </p:nvPr>
        </p:nvSpPr>
        <p:spPr>
          <a:xfrm>
            <a:off x="323850" y="1700213"/>
            <a:ext cx="8362950" cy="4430712"/>
          </a:xfrm>
        </p:spPr>
        <p:txBody>
          <a:bodyPr/>
          <a:lstStyle/>
          <a:p>
            <a:pPr>
              <a:buFontTx/>
              <a:buChar char="-"/>
            </a:pPr>
            <a:r>
              <a:rPr lang="tr-TR" altLang="tr-TR" dirty="0"/>
              <a:t>Hücre ölümü ve kritik bir organın tahribi</a:t>
            </a:r>
          </a:p>
          <a:p>
            <a:pPr>
              <a:buFontTx/>
              <a:buChar char="-"/>
            </a:pPr>
            <a:r>
              <a:rPr lang="tr-TR" altLang="tr-TR" dirty="0"/>
              <a:t>Normal fizyolojik işlevlerde biyokimyasal dengenin bozulması </a:t>
            </a:r>
          </a:p>
          <a:p>
            <a:pPr>
              <a:buFontTx/>
              <a:buChar char="-"/>
            </a:pPr>
            <a:r>
              <a:rPr lang="tr-TR" altLang="tr-TR" dirty="0"/>
              <a:t>Bu etkiler akut </a:t>
            </a:r>
            <a:r>
              <a:rPr lang="tr-TR" altLang="tr-TR" dirty="0" err="1"/>
              <a:t>toksisite</a:t>
            </a:r>
            <a:r>
              <a:rPr lang="tr-TR" altLang="tr-TR" dirty="0"/>
              <a:t> veya kronik </a:t>
            </a:r>
            <a:r>
              <a:rPr lang="tr-TR" altLang="tr-TR" dirty="0" err="1"/>
              <a:t>toksisite</a:t>
            </a:r>
            <a:r>
              <a:rPr lang="tr-TR" altLang="tr-TR" dirty="0"/>
              <a:t> şeklinde ortaya çıkar.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74638"/>
            <a:ext cx="8435975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/>
              <a:t>Belirtilere yönelik destekleyici sağaltım</a:t>
            </a:r>
          </a:p>
        </p:txBody>
      </p:sp>
      <p:sp>
        <p:nvSpPr>
          <p:cNvPr id="696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125538"/>
            <a:ext cx="8964612" cy="5472112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err="1"/>
              <a:t>MSS’ni</a:t>
            </a:r>
            <a:r>
              <a:rPr lang="tr-TR" dirty="0"/>
              <a:t> uyaran maddelere karşı yatıştırıcı veya çırpınma önleyicilerin,</a:t>
            </a:r>
          </a:p>
          <a:p>
            <a:pPr eaLnBrk="1" hangingPunct="1">
              <a:defRPr/>
            </a:pPr>
            <a:r>
              <a:rPr lang="tr-TR" dirty="0"/>
              <a:t>Özellikle solunum merkezi olmak üzere, </a:t>
            </a:r>
            <a:r>
              <a:rPr lang="tr-TR" dirty="0" err="1"/>
              <a:t>MSS’nin</a:t>
            </a:r>
            <a:r>
              <a:rPr lang="tr-TR" dirty="0"/>
              <a:t> baskı altına alınması hallerinde solunum, kalp ve MSS uyarıcılarının,</a:t>
            </a:r>
          </a:p>
          <a:p>
            <a:pPr eaLnBrk="1" hangingPunct="1">
              <a:defRPr/>
            </a:pPr>
            <a:r>
              <a:rPr lang="tr-TR" dirty="0"/>
              <a:t>Şok </a:t>
            </a:r>
            <a:r>
              <a:rPr lang="tr-TR" dirty="0" err="1"/>
              <a:t>vb</a:t>
            </a:r>
            <a:r>
              <a:rPr lang="tr-TR" dirty="0"/>
              <a:t> durumlarda, şokun tipine göre, sağaltım uygulamalarının,</a:t>
            </a:r>
          </a:p>
          <a:p>
            <a:pPr eaLnBrk="1" hangingPunct="1">
              <a:defRPr/>
            </a:pPr>
            <a:r>
              <a:rPr lang="tr-TR" dirty="0"/>
              <a:t>Anemi </a:t>
            </a:r>
            <a:r>
              <a:rPr lang="tr-TR" dirty="0" err="1"/>
              <a:t>vb</a:t>
            </a:r>
            <a:r>
              <a:rPr lang="tr-TR" dirty="0"/>
              <a:t> durumlarda, kemik iliğini uyaranlar da dahil, ilgili maddelerin kullanılması bu türden uygulamaların </a:t>
            </a:r>
            <a:r>
              <a:rPr lang="tr-TR" dirty="0" err="1"/>
              <a:t>başlıcalarıdır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8686800" cy="77787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/>
              <a:t>Canlı için önem taşıyan yapılar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Bir </a:t>
            </a:r>
            <a:r>
              <a:rPr lang="tr-TR" b="1" dirty="0"/>
              <a:t>enzim</a:t>
            </a:r>
            <a:r>
              <a:rPr lang="tr-TR" dirty="0"/>
              <a:t> veya </a:t>
            </a:r>
            <a:r>
              <a:rPr lang="tr-TR" b="1" dirty="0"/>
              <a:t>enzimin</a:t>
            </a:r>
            <a:r>
              <a:rPr lang="tr-TR" dirty="0"/>
              <a:t> bir parçası,</a:t>
            </a:r>
          </a:p>
          <a:p>
            <a:pPr eaLnBrk="1" hangingPunct="1">
              <a:defRPr/>
            </a:pPr>
            <a:r>
              <a:rPr lang="tr-TR" dirty="0"/>
              <a:t>Enzimlerin aracılık ettiği tepkimelere katılan </a:t>
            </a:r>
            <a:r>
              <a:rPr lang="tr-TR" b="1" dirty="0" err="1"/>
              <a:t>metabolitler</a:t>
            </a:r>
            <a:r>
              <a:rPr lang="tr-TR" dirty="0"/>
              <a:t>, </a:t>
            </a:r>
          </a:p>
          <a:p>
            <a:pPr eaLnBrk="1" hangingPunct="1">
              <a:defRPr/>
            </a:pPr>
            <a:r>
              <a:rPr lang="tr-TR" b="1" dirty="0"/>
              <a:t>Reseptörler </a:t>
            </a:r>
            <a:r>
              <a:rPr lang="tr-TR" dirty="0"/>
              <a:t> </a:t>
            </a:r>
          </a:p>
          <a:p>
            <a:pPr eaLnBrk="1" hangingPunct="1">
              <a:defRPr/>
            </a:pPr>
            <a:r>
              <a:rPr lang="tr-TR" dirty="0"/>
              <a:t>Çeşitli maddelerin geçişine aracılık eden </a:t>
            </a:r>
            <a:r>
              <a:rPr lang="tr-TR" b="1" dirty="0"/>
              <a:t>taşıt proteinleri</a:t>
            </a:r>
            <a:r>
              <a:rPr lang="tr-TR" dirty="0"/>
              <a:t>, </a:t>
            </a:r>
            <a:endParaRPr lang="tr-TR" b="1" dirty="0"/>
          </a:p>
          <a:p>
            <a:pPr eaLnBrk="1" hangingPunct="1">
              <a:defRPr/>
            </a:pPr>
            <a:r>
              <a:rPr lang="tr-TR" b="1" dirty="0"/>
              <a:t>İyon kanalları</a:t>
            </a:r>
            <a:r>
              <a:rPr lang="tr-TR" dirty="0"/>
              <a:t>, </a:t>
            </a:r>
            <a:endParaRPr lang="tr-TR" b="1" dirty="0"/>
          </a:p>
          <a:p>
            <a:pPr eaLnBrk="1" hangingPunct="1">
              <a:defRPr/>
            </a:pPr>
            <a:r>
              <a:rPr lang="tr-TR" b="1" dirty="0"/>
              <a:t>DNA</a:t>
            </a:r>
            <a:r>
              <a:rPr lang="tr-TR" dirty="0"/>
              <a:t>, </a:t>
            </a:r>
            <a:r>
              <a:rPr lang="tr-TR" b="1" dirty="0"/>
              <a:t>nükleik asitler</a:t>
            </a:r>
            <a:r>
              <a:rPr lang="tr-TR" dirty="0"/>
              <a:t> veya diğer </a:t>
            </a:r>
            <a:r>
              <a:rPr lang="tr-TR" b="1" dirty="0"/>
              <a:t>proteinler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01" name="Group 2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280476"/>
              </p:ext>
            </p:extLst>
          </p:nvPr>
        </p:nvGraphicFramePr>
        <p:xfrm>
          <a:off x="250825" y="404813"/>
          <a:ext cx="8893175" cy="5976515"/>
        </p:xfrm>
        <a:graphic>
          <a:graphicData uri="http://schemas.openxmlformats.org/drawingml/2006/table">
            <a:tbl>
              <a:tblPr/>
              <a:tblGrid>
                <a:gridCol w="251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Etki Şekli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Aracılık eden mekanizmalar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93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Zehir-reseptör etkileşmesi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Nöromediyatör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madde reseptörleri: Atropin, striknin, kürar,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karbakol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46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Hormon reseptörleri: Zearalenon, östrojenik maddeler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Enzimler: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Floroasetat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, OF bileşikler, siyanür gibi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9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Taşıt proteinler: Nitrit, karbonmonoksit, klorat gibi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Antimetabolitler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Kumarin türevleri, floroasetat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686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Hücre zarı görevinin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bozulması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İyon akımı: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Tetrodotoksin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saksitoksin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, yerel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anestezikler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, organik klorlu ve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piretroit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insektisitler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39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Zar akışkanlığı: Organik çözücüler, uçucu genel </a:t>
                      </a: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anestezikler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2796" name="Line 280"/>
          <p:cNvSpPr>
            <a:spLocks noChangeShapeType="1"/>
          </p:cNvSpPr>
          <p:nvPr/>
        </p:nvSpPr>
        <p:spPr bwMode="auto">
          <a:xfrm>
            <a:off x="2771775" y="2492375"/>
            <a:ext cx="0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755576" y="6508068"/>
            <a:ext cx="42883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FFFF00"/>
                </a:solidFill>
              </a:rPr>
              <a:t>OF bileşikler: Organik Fosforlu Bileşikler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19" name="Group 75"/>
          <p:cNvGraphicFramePr>
            <a:graphicFrameLocks noGrp="1"/>
          </p:cNvGraphicFramePr>
          <p:nvPr/>
        </p:nvGraphicFramePr>
        <p:xfrm>
          <a:off x="0" y="188913"/>
          <a:ext cx="8893175" cy="6696077"/>
        </p:xfrm>
        <a:graphic>
          <a:graphicData uri="http://schemas.openxmlformats.org/drawingml/2006/table">
            <a:tbl>
              <a:tblPr/>
              <a:tblGrid>
                <a:gridCol w="2519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3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36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Enerji metabolizması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Oksidatif fosforilasyon kenetinin kırılması: Nitrofenoller, klorofenoller, mikotoksinler gibi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83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Oksijen taşınmasının bozulması: Karbonmonoksit, hidrojensülfür, 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nitritler gibi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39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Sitrik asit döngüsü: Floroasetat gibi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Glikojen metabolizmasının bozulması: Mikotoksinler gibi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380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Hücrede önemli 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moleküllere bağlanma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Enzim görevlerinin bozulması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0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Lipit </a:t>
                      </a:r>
                      <a:r>
                        <a:rPr kumimoji="0" lang="tr-TR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peroksidasyon</a:t>
                      </a: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: OF bileşikler, </a:t>
                      </a:r>
                      <a:r>
                        <a:rPr kumimoji="0" lang="tr-TR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Okratoksin</a:t>
                      </a: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tr-TR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parakuat</a:t>
                      </a: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gibi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380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GSH tükenmesi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380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Nükleik asitlerin görevinin bozulması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29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015214"/>
              </p:ext>
            </p:extLst>
          </p:nvPr>
        </p:nvGraphicFramePr>
        <p:xfrm>
          <a:off x="250825" y="260350"/>
          <a:ext cx="8569325" cy="6408739"/>
        </p:xfrm>
        <a:graphic>
          <a:graphicData uri="http://schemas.openxmlformats.org/drawingml/2006/table">
            <a:tbl>
              <a:tblPr/>
              <a:tblGrid>
                <a:gridCol w="2427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2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Kelasyon</a:t>
                      </a:r>
                      <a:endParaRPr kumimoji="0" lang="tr-T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Çeşitli metallerin hücrelerde önemli proteinleri bağlaması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Protein sentezi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Başta </a:t>
                      </a:r>
                      <a:r>
                        <a:rPr kumimoji="0" lang="tr-TR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mikotoksinler</a:t>
                      </a: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olmak üzere çeşitli maddeler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Özel hücrelere etki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Tiroit bezinin etkilenmesi, bazı reseptörlerin tahribi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9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Doğrudan doku hasarı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Yakıcı asit ve alkaliler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Genetik hasar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Kanser oluşumu, mutajenik ve teratojenik etki gibi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Öneri">
  <a:themeElements>
    <a:clrScheme name="Öneri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Öner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Öneri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neri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neri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Akçaağaç">
  <a:themeElements>
    <a:clrScheme name="Akçaağaç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erde Açılıyor">
  <a:themeElements>
    <a:clrScheme name="Perde Açılıyor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Perde Açılıyo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de Açılıyor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de Açılıyor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Bilanço">
  <a:themeElements>
    <a:clrScheme name="Bilanço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ilanço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ilanço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lanço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örtte Bir">
  <a:themeElements>
    <a:clrScheme name="Dörtte Bir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Dörtte Bi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örtte Bir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örtte Bir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örtte Bir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örtte Bir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örtte Bir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örtte Bir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örtte Bir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örtte Bir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örtte Bir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usula">
  <a:themeElements>
    <a:clrScheme name="Pusula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Pusul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usula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ula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ula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ula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ula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ula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ula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sula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ula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am Katmanlar">
  <a:themeElements>
    <a:clrScheme name="Cam Katmanlar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Cam Katmanlar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 Katmanlar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 Katmanlar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 Katmanlar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 Katmanlar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 Katmanlar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 Katmanlar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 Katmanlar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 Katmanlar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ijital Noktalar">
  <a:themeElements>
    <a:clrScheme name="Dijital Noktalar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jital Noktal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jital Noktalar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jital Noktalar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jital Noktalar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jital Noktalar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jital Noktalar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jital Noktalar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jital Noktalar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jital Noktalar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jital Noktalar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ağ Zirvesi">
  <a:themeElements>
    <a:clrScheme name="Dağ Zirvesi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Dağ Zirves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ağ Zirvesi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ğ Zirvesi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Katman">
  <a:themeElements>
    <a:clrScheme name="Katman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Katma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tman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man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man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man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man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man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man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man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man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man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Uydu Anten">
  <a:themeElements>
    <a:clrScheme name="Uydu Anten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Uydu Ante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ydu Anten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ydu Ante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Havai Fişekler">
  <a:themeElements>
    <a:clrScheme name="Havai Fişekler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Havai Fişekler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vai Fişekler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vai Fişekler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vai Fişekler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vai Fişekler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vai Fişekler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vai Fişekler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</TotalTime>
  <Words>2627</Words>
  <Application>Microsoft Office PowerPoint</Application>
  <PresentationFormat>Ekran Gösterisi (4:3)</PresentationFormat>
  <Paragraphs>316</Paragraphs>
  <Slides>50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14</vt:i4>
      </vt:variant>
      <vt:variant>
        <vt:lpstr>Slayt Başlıkları</vt:lpstr>
      </vt:variant>
      <vt:variant>
        <vt:i4>50</vt:i4>
      </vt:variant>
    </vt:vector>
  </HeadingPairs>
  <TitlesOfParts>
    <vt:vector size="72" baseType="lpstr">
      <vt:lpstr>Arial</vt:lpstr>
      <vt:lpstr>Arial Black</vt:lpstr>
      <vt:lpstr>Calibri</vt:lpstr>
      <vt:lpstr>Calibri Light</vt:lpstr>
      <vt:lpstr>Tahoma</vt:lpstr>
      <vt:lpstr>Times New Roman</vt:lpstr>
      <vt:lpstr>Verdana</vt:lpstr>
      <vt:lpstr>Wingdings</vt:lpstr>
      <vt:lpstr>Öneri</vt:lpstr>
      <vt:lpstr>Dörtte Bir</vt:lpstr>
      <vt:lpstr>Pusula</vt:lpstr>
      <vt:lpstr>Cam Katmanlar</vt:lpstr>
      <vt:lpstr>Dijital Noktalar</vt:lpstr>
      <vt:lpstr>Dağ Zirvesi</vt:lpstr>
      <vt:lpstr>Katman</vt:lpstr>
      <vt:lpstr>Uydu Anten</vt:lpstr>
      <vt:lpstr>Havai Fişekler</vt:lpstr>
      <vt:lpstr>Akçaağaç</vt:lpstr>
      <vt:lpstr>Perde Açılıyor</vt:lpstr>
      <vt:lpstr>Bilanço</vt:lpstr>
      <vt:lpstr>Office Teması</vt:lpstr>
      <vt:lpstr>Office Theme</vt:lpstr>
      <vt:lpstr>TOKSİKODİNAMİ </vt:lpstr>
      <vt:lpstr>Zehirli maddeler vücuttaki etkilerini</vt:lpstr>
      <vt:lpstr>Geniş anlamda etkileri 2 şekilde olur</vt:lpstr>
      <vt:lpstr>2. Kimyasal Etki</vt:lpstr>
      <vt:lpstr>Sonuç</vt:lpstr>
      <vt:lpstr>Canlı için önem taşıyan yapılar</vt:lpstr>
      <vt:lpstr>PowerPoint Sunusu</vt:lpstr>
      <vt:lpstr>PowerPoint Sunusu</vt:lpstr>
      <vt:lpstr>PowerPoint Sunusu</vt:lpstr>
      <vt:lpstr>ZEHİRLENMELERİN NEDENLERİ, KORUNMA, TANI ve SAĞALTIM</vt:lpstr>
      <vt:lpstr>Zehirlenmelerin Nedenleri </vt:lpstr>
      <vt:lpstr>Doğal olarak karşılaşılan zehirli maddelerin başlıcaları;  * Yapısında zehirli madde bulunduran bitkiler,  * Metaller,  * Zehirli hayvanlar, böcekler </vt:lpstr>
      <vt:lpstr>İnsan faaliyetleriyle (antropojenik) şekillenen zehirlenmeler; * Tarım zararlılarına karşı hazırlanan  haşere mücadele ürünlerinin (insektisitler, fungusitler, yabani ot ilaçları gibi) aşırı, hatalı ve kontrolsüz kullanılmaları,  * Endüstriyel kirlenme, * Bozuk veya bulaşık yemlerin yedirilmesi,  * İlaç vb maddeler</vt:lpstr>
      <vt:lpstr>Korunma</vt:lpstr>
      <vt:lpstr>Korunma</vt:lpstr>
      <vt:lpstr>Korunma</vt:lpstr>
      <vt:lpstr>Tanı</vt:lpstr>
      <vt:lpstr>Olayla ilgili soruşturma (Anamnez) </vt:lpstr>
      <vt:lpstr>Sorular</vt:lpstr>
      <vt:lpstr>Sorular</vt:lpstr>
      <vt:lpstr>Klinik belirtiler</vt:lpstr>
      <vt:lpstr>Klinik belirtiler</vt:lpstr>
      <vt:lpstr>Klinik belirtiler</vt:lpstr>
      <vt:lpstr>Patolojik bulgular</vt:lpstr>
      <vt:lpstr>Patolojik bulgular</vt:lpstr>
      <vt:lpstr>Laboratuar analizleri</vt:lpstr>
      <vt:lpstr>Sağaltım</vt:lpstr>
      <vt:lpstr>Sağaltım</vt:lpstr>
      <vt:lpstr>Emilmenin veya tahrişin önlenmesi</vt:lpstr>
      <vt:lpstr>Deriye bulaşma ile zehirlenme söz konusu ise;</vt:lpstr>
      <vt:lpstr>Herhangi bir maddenin göze bulaşması veya kaçması durumunda;</vt:lpstr>
      <vt:lpstr>Ağızdan alınarak oluşan zehirlenmelerde,</vt:lpstr>
      <vt:lpstr>Ağızdan alınarak oluşan zehirlenmelerde,</vt:lpstr>
      <vt:lpstr>Mide yıkaması </vt:lpstr>
      <vt:lpstr>Çöktürücü maddeler</vt:lpstr>
      <vt:lpstr>Yumuşatıcı-sarıcı-koruyucu maddeler</vt:lpstr>
      <vt:lpstr>PowerPoint Sunusu</vt:lpstr>
      <vt:lpstr>Sürgütler</vt:lpstr>
      <vt:lpstr>Özel antidotlar (Sistemik antidotlar) </vt:lpstr>
      <vt:lpstr>PowerPoint Sunusu</vt:lpstr>
      <vt:lpstr>PowerPoint Sunusu</vt:lpstr>
      <vt:lpstr>PowerPoint Sunusu</vt:lpstr>
      <vt:lpstr>PowerPoint Sunusu</vt:lpstr>
      <vt:lpstr>PowerPoint Sunusu</vt:lpstr>
      <vt:lpstr>Vücuttan atılmayı hızlandırmak</vt:lpstr>
      <vt:lpstr>Vücuttan atılmayı hızlandırmak</vt:lpstr>
      <vt:lpstr>İdrarın;  Asitleştirilmesi için kullanılan maddeler. * Amonyum klorür (ağızdan, bölünerek 150-200 mg/kg).  * Fizyolojik Tuzlu su (%0.85 çözelti şeklinde 10 ml/kg). * Askorbik asit.  * Metiyonin. </vt:lpstr>
      <vt:lpstr>Alkalileştirilmesi için kullanılan maddeler.  * Sodyum bikarbonat (2-4 mEq/kg dozda 15 dk arayla).  * Sodyum laktat (1/6 molar laktat çözeltisi halinde 15-30 ml/kg; laktatlı ringer çözeltisi halinde 100-120 ml/kg).  * Asetazolamid kullanılır. </vt:lpstr>
      <vt:lpstr>İdrar söktürücü olarak  Furosemid (ağızdan ve parenteral olarak 0.5-5 mg/kg),  Mannitol (Dİ yolla 1-2.2 g/kg/saat),  Etakrinik asit, Klorotiyazitler kullanılabilir. </vt:lpstr>
      <vt:lpstr>Belirtilere yönelik destekleyici sağaltım</vt:lpstr>
    </vt:vector>
  </TitlesOfParts>
  <Company>ankara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ZEHİRLERİN ETKİ ŞEKİLLERİ</dc:title>
  <dc:creator>terminal</dc:creator>
  <cp:lastModifiedBy>Ayhan Filazi</cp:lastModifiedBy>
  <cp:revision>141</cp:revision>
  <dcterms:created xsi:type="dcterms:W3CDTF">2006-09-28T08:30:21Z</dcterms:created>
  <dcterms:modified xsi:type="dcterms:W3CDTF">2025-10-05T20:02:49Z</dcterms:modified>
</cp:coreProperties>
</file>