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11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0"/>
  </p:notesMasterIdLst>
  <p:sldIdLst>
    <p:sldId id="562" r:id="rId2"/>
    <p:sldId id="276" r:id="rId3"/>
    <p:sldId id="563" r:id="rId4"/>
    <p:sldId id="564" r:id="rId5"/>
    <p:sldId id="300" r:id="rId6"/>
    <p:sldId id="301" r:id="rId7"/>
    <p:sldId id="565" r:id="rId8"/>
    <p:sldId id="548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6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7D0913-ACCD-4C78-B7D7-738887655F75}" type="doc">
      <dgm:prSet loTypeId="urn:microsoft.com/office/officeart/2005/8/layout/cycle6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A6A230F-9304-4908-BD98-0170F8F91173}">
      <dgm:prSet phldrT="[Metin]"/>
      <dgm:spPr/>
      <dgm:t>
        <a:bodyPr/>
        <a:lstStyle/>
        <a:p>
          <a:r>
            <a:rPr lang="tr-TR" dirty="0" smtClean="0"/>
            <a:t>Hava</a:t>
          </a:r>
          <a:endParaRPr lang="tr-TR" dirty="0"/>
        </a:p>
      </dgm:t>
    </dgm:pt>
    <dgm:pt modelId="{C1F8EABF-53FB-46EC-8997-65784E674B3B}" type="parTrans" cxnId="{24407F90-067B-4FBA-AA2C-86E1A4AD36C6}">
      <dgm:prSet/>
      <dgm:spPr/>
      <dgm:t>
        <a:bodyPr/>
        <a:lstStyle/>
        <a:p>
          <a:endParaRPr lang="tr-TR"/>
        </a:p>
      </dgm:t>
    </dgm:pt>
    <dgm:pt modelId="{B2704C7B-3DA5-4D5A-B0A9-CC0A71234555}" type="sibTrans" cxnId="{24407F90-067B-4FBA-AA2C-86E1A4AD36C6}">
      <dgm:prSet/>
      <dgm:spPr>
        <a:ln w="31750" cmpd="sng">
          <a:solidFill>
            <a:schemeClr val="bg1">
              <a:lumMod val="95000"/>
            </a:schemeClr>
          </a:solidFill>
        </a:ln>
      </dgm:spPr>
      <dgm:t>
        <a:bodyPr/>
        <a:lstStyle/>
        <a:p>
          <a:endParaRPr lang="tr-TR"/>
        </a:p>
      </dgm:t>
    </dgm:pt>
    <dgm:pt modelId="{F2257CF0-E7B0-4A9E-BF00-BE3F172032EF}">
      <dgm:prSet phldrT="[Metin]"/>
      <dgm:spPr/>
      <dgm:t>
        <a:bodyPr/>
        <a:lstStyle/>
        <a:p>
          <a:r>
            <a:rPr lang="tr-TR" dirty="0" smtClean="0"/>
            <a:t>Deniz</a:t>
          </a:r>
          <a:endParaRPr lang="tr-TR" dirty="0"/>
        </a:p>
      </dgm:t>
    </dgm:pt>
    <dgm:pt modelId="{FEE31A5D-A782-46CB-BB2A-DA46B645D5B8}" type="parTrans" cxnId="{7CC14A61-7176-4A38-8AF8-FFE2E9F09D9D}">
      <dgm:prSet/>
      <dgm:spPr/>
      <dgm:t>
        <a:bodyPr/>
        <a:lstStyle/>
        <a:p>
          <a:endParaRPr lang="tr-TR"/>
        </a:p>
      </dgm:t>
    </dgm:pt>
    <dgm:pt modelId="{E8D5C3DC-483B-44C0-B8FC-99E686C5CE12}" type="sibTrans" cxnId="{7CC14A61-7176-4A38-8AF8-FFE2E9F09D9D}">
      <dgm:prSet/>
      <dgm:spPr>
        <a:ln w="31750" cmpd="sng">
          <a:solidFill>
            <a:schemeClr val="bg1">
              <a:lumMod val="95000"/>
            </a:schemeClr>
          </a:solidFill>
        </a:ln>
      </dgm:spPr>
      <dgm:t>
        <a:bodyPr/>
        <a:lstStyle/>
        <a:p>
          <a:endParaRPr lang="tr-TR"/>
        </a:p>
      </dgm:t>
    </dgm:pt>
    <dgm:pt modelId="{5E6AF488-EFE4-4865-8042-5A171B24F1AF}">
      <dgm:prSet phldrT="[Metin]"/>
      <dgm:spPr/>
      <dgm:t>
        <a:bodyPr/>
        <a:lstStyle/>
        <a:p>
          <a:r>
            <a:rPr lang="tr-TR" dirty="0" smtClean="0"/>
            <a:t>Kara</a:t>
          </a:r>
          <a:endParaRPr lang="tr-TR" dirty="0"/>
        </a:p>
      </dgm:t>
    </dgm:pt>
    <dgm:pt modelId="{A17B1048-DED7-424F-B675-B967A88A9655}" type="parTrans" cxnId="{F358D3D7-D00D-458D-B39E-0630767AE0B2}">
      <dgm:prSet/>
      <dgm:spPr/>
      <dgm:t>
        <a:bodyPr/>
        <a:lstStyle/>
        <a:p>
          <a:endParaRPr lang="tr-TR"/>
        </a:p>
      </dgm:t>
    </dgm:pt>
    <dgm:pt modelId="{8A743FEB-638A-4500-8534-9FA1C621E41E}" type="sibTrans" cxnId="{F358D3D7-D00D-458D-B39E-0630767AE0B2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31750" cmpd="sng">
          <a:solidFill>
            <a:schemeClr val="bg1">
              <a:lumMod val="95000"/>
            </a:schemeClr>
          </a:solidFill>
        </a:ln>
      </dgm:spPr>
      <dgm:t>
        <a:bodyPr/>
        <a:lstStyle/>
        <a:p>
          <a:endParaRPr lang="tr-TR"/>
        </a:p>
      </dgm:t>
    </dgm:pt>
    <dgm:pt modelId="{509E04EF-C9F5-493E-9045-9133B0E56353}" type="pres">
      <dgm:prSet presAssocID="{5C7D0913-ACCD-4C78-B7D7-738887655F7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609BA7C-9050-4357-9F9A-649FCA2AD801}" type="pres">
      <dgm:prSet presAssocID="{CA6A230F-9304-4908-BD98-0170F8F91173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AF7D6AC-684D-442C-A300-0DDA9DFEE017}" type="pres">
      <dgm:prSet presAssocID="{CA6A230F-9304-4908-BD98-0170F8F91173}" presName="spNode" presStyleCnt="0"/>
      <dgm:spPr/>
    </dgm:pt>
    <dgm:pt modelId="{380E94A2-55EB-4013-BB1F-0085DADC349A}" type="pres">
      <dgm:prSet presAssocID="{B2704C7B-3DA5-4D5A-B0A9-CC0A71234555}" presName="sibTrans" presStyleLbl="sibTrans1D1" presStyleIdx="0" presStyleCnt="3"/>
      <dgm:spPr/>
      <dgm:t>
        <a:bodyPr/>
        <a:lstStyle/>
        <a:p>
          <a:endParaRPr lang="tr-TR"/>
        </a:p>
      </dgm:t>
    </dgm:pt>
    <dgm:pt modelId="{EB6A0D95-F279-4BE6-89C6-CC638338C984}" type="pres">
      <dgm:prSet presAssocID="{F2257CF0-E7B0-4A9E-BF00-BE3F172032E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C13CF35-9A40-48BE-ABA1-50A0B723F6E8}" type="pres">
      <dgm:prSet presAssocID="{F2257CF0-E7B0-4A9E-BF00-BE3F172032EF}" presName="spNode" presStyleCnt="0"/>
      <dgm:spPr/>
    </dgm:pt>
    <dgm:pt modelId="{2504C761-5B91-46AA-8F88-558DF8AE608A}" type="pres">
      <dgm:prSet presAssocID="{E8D5C3DC-483B-44C0-B8FC-99E686C5CE12}" presName="sibTrans" presStyleLbl="sibTrans1D1" presStyleIdx="1" presStyleCnt="3"/>
      <dgm:spPr/>
      <dgm:t>
        <a:bodyPr/>
        <a:lstStyle/>
        <a:p>
          <a:endParaRPr lang="tr-TR"/>
        </a:p>
      </dgm:t>
    </dgm:pt>
    <dgm:pt modelId="{D90D8068-ACC5-4BB3-9B5E-53082F2AB40D}" type="pres">
      <dgm:prSet presAssocID="{5E6AF488-EFE4-4865-8042-5A171B24F1A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032A959-5AA9-473D-ABFA-081E3FFB5602}" type="pres">
      <dgm:prSet presAssocID="{5E6AF488-EFE4-4865-8042-5A171B24F1AF}" presName="spNode" presStyleCnt="0"/>
      <dgm:spPr/>
    </dgm:pt>
    <dgm:pt modelId="{9CA4F15E-16E2-42AF-BBF0-B9D3C9846304}" type="pres">
      <dgm:prSet presAssocID="{8A743FEB-638A-4500-8534-9FA1C621E41E}" presName="sibTrans" presStyleLbl="sibTrans1D1" presStyleIdx="2" presStyleCnt="3"/>
      <dgm:spPr/>
      <dgm:t>
        <a:bodyPr/>
        <a:lstStyle/>
        <a:p>
          <a:endParaRPr lang="tr-TR"/>
        </a:p>
      </dgm:t>
    </dgm:pt>
  </dgm:ptLst>
  <dgm:cxnLst>
    <dgm:cxn modelId="{E5744FDC-060E-4D52-A097-62C68A7C4FC2}" type="presOf" srcId="{CA6A230F-9304-4908-BD98-0170F8F91173}" destId="{B609BA7C-9050-4357-9F9A-649FCA2AD801}" srcOrd="0" destOrd="0" presId="urn:microsoft.com/office/officeart/2005/8/layout/cycle6"/>
    <dgm:cxn modelId="{24407F90-067B-4FBA-AA2C-86E1A4AD36C6}" srcId="{5C7D0913-ACCD-4C78-B7D7-738887655F75}" destId="{CA6A230F-9304-4908-BD98-0170F8F91173}" srcOrd="0" destOrd="0" parTransId="{C1F8EABF-53FB-46EC-8997-65784E674B3B}" sibTransId="{B2704C7B-3DA5-4D5A-B0A9-CC0A71234555}"/>
    <dgm:cxn modelId="{FC677DF9-EE77-47DC-B947-D7DFEE1784A4}" type="presOf" srcId="{5E6AF488-EFE4-4865-8042-5A171B24F1AF}" destId="{D90D8068-ACC5-4BB3-9B5E-53082F2AB40D}" srcOrd="0" destOrd="0" presId="urn:microsoft.com/office/officeart/2005/8/layout/cycle6"/>
    <dgm:cxn modelId="{BA6A7DEE-FA20-461D-9EA7-7793B1233B00}" type="presOf" srcId="{F2257CF0-E7B0-4A9E-BF00-BE3F172032EF}" destId="{EB6A0D95-F279-4BE6-89C6-CC638338C984}" srcOrd="0" destOrd="0" presId="urn:microsoft.com/office/officeart/2005/8/layout/cycle6"/>
    <dgm:cxn modelId="{1BAFE88C-9560-4CAE-9D74-E785329F5A12}" type="presOf" srcId="{E8D5C3DC-483B-44C0-B8FC-99E686C5CE12}" destId="{2504C761-5B91-46AA-8F88-558DF8AE608A}" srcOrd="0" destOrd="0" presId="urn:microsoft.com/office/officeart/2005/8/layout/cycle6"/>
    <dgm:cxn modelId="{F358D3D7-D00D-458D-B39E-0630767AE0B2}" srcId="{5C7D0913-ACCD-4C78-B7D7-738887655F75}" destId="{5E6AF488-EFE4-4865-8042-5A171B24F1AF}" srcOrd="2" destOrd="0" parTransId="{A17B1048-DED7-424F-B675-B967A88A9655}" sibTransId="{8A743FEB-638A-4500-8534-9FA1C621E41E}"/>
    <dgm:cxn modelId="{32D079E2-1A8C-47AB-B2D7-F00B03AACF51}" type="presOf" srcId="{8A743FEB-638A-4500-8534-9FA1C621E41E}" destId="{9CA4F15E-16E2-42AF-BBF0-B9D3C9846304}" srcOrd="0" destOrd="0" presId="urn:microsoft.com/office/officeart/2005/8/layout/cycle6"/>
    <dgm:cxn modelId="{D5BE1EF1-5AE0-4CF5-92E3-4E49E3235F5E}" type="presOf" srcId="{B2704C7B-3DA5-4D5A-B0A9-CC0A71234555}" destId="{380E94A2-55EB-4013-BB1F-0085DADC349A}" srcOrd="0" destOrd="0" presId="urn:microsoft.com/office/officeart/2005/8/layout/cycle6"/>
    <dgm:cxn modelId="{CF1EBDC1-DD6C-4C63-BD3F-A835D30C2E17}" type="presOf" srcId="{5C7D0913-ACCD-4C78-B7D7-738887655F75}" destId="{509E04EF-C9F5-493E-9045-9133B0E56353}" srcOrd="0" destOrd="0" presId="urn:microsoft.com/office/officeart/2005/8/layout/cycle6"/>
    <dgm:cxn modelId="{7CC14A61-7176-4A38-8AF8-FFE2E9F09D9D}" srcId="{5C7D0913-ACCD-4C78-B7D7-738887655F75}" destId="{F2257CF0-E7B0-4A9E-BF00-BE3F172032EF}" srcOrd="1" destOrd="0" parTransId="{FEE31A5D-A782-46CB-BB2A-DA46B645D5B8}" sibTransId="{E8D5C3DC-483B-44C0-B8FC-99E686C5CE12}"/>
    <dgm:cxn modelId="{557E392F-AC85-4B3E-81A8-EAEA8E557081}" type="presParOf" srcId="{509E04EF-C9F5-493E-9045-9133B0E56353}" destId="{B609BA7C-9050-4357-9F9A-649FCA2AD801}" srcOrd="0" destOrd="0" presId="urn:microsoft.com/office/officeart/2005/8/layout/cycle6"/>
    <dgm:cxn modelId="{905A9DF8-013D-4A33-A02A-522D4B0224C1}" type="presParOf" srcId="{509E04EF-C9F5-493E-9045-9133B0E56353}" destId="{2AF7D6AC-684D-442C-A300-0DDA9DFEE017}" srcOrd="1" destOrd="0" presId="urn:microsoft.com/office/officeart/2005/8/layout/cycle6"/>
    <dgm:cxn modelId="{4DC690EF-008F-4E40-9853-CA94F7312EF9}" type="presParOf" srcId="{509E04EF-C9F5-493E-9045-9133B0E56353}" destId="{380E94A2-55EB-4013-BB1F-0085DADC349A}" srcOrd="2" destOrd="0" presId="urn:microsoft.com/office/officeart/2005/8/layout/cycle6"/>
    <dgm:cxn modelId="{BC4B8DDE-B638-4E6F-A646-08ADF8C74C15}" type="presParOf" srcId="{509E04EF-C9F5-493E-9045-9133B0E56353}" destId="{EB6A0D95-F279-4BE6-89C6-CC638338C984}" srcOrd="3" destOrd="0" presId="urn:microsoft.com/office/officeart/2005/8/layout/cycle6"/>
    <dgm:cxn modelId="{C9F802EB-B770-4768-A100-4AC51F878182}" type="presParOf" srcId="{509E04EF-C9F5-493E-9045-9133B0E56353}" destId="{BC13CF35-9A40-48BE-ABA1-50A0B723F6E8}" srcOrd="4" destOrd="0" presId="urn:microsoft.com/office/officeart/2005/8/layout/cycle6"/>
    <dgm:cxn modelId="{42F1F1BD-3E12-48DE-A565-CCC28EC854F2}" type="presParOf" srcId="{509E04EF-C9F5-493E-9045-9133B0E56353}" destId="{2504C761-5B91-46AA-8F88-558DF8AE608A}" srcOrd="5" destOrd="0" presId="urn:microsoft.com/office/officeart/2005/8/layout/cycle6"/>
    <dgm:cxn modelId="{B3C90453-B33F-4AB5-B111-751E3245B5F5}" type="presParOf" srcId="{509E04EF-C9F5-493E-9045-9133B0E56353}" destId="{D90D8068-ACC5-4BB3-9B5E-53082F2AB40D}" srcOrd="6" destOrd="0" presId="urn:microsoft.com/office/officeart/2005/8/layout/cycle6"/>
    <dgm:cxn modelId="{1F95A2B4-44F4-47AC-BEF6-7F6EA3C67B75}" type="presParOf" srcId="{509E04EF-C9F5-493E-9045-9133B0E56353}" destId="{C032A959-5AA9-473D-ABFA-081E3FFB5602}" srcOrd="7" destOrd="0" presId="urn:microsoft.com/office/officeart/2005/8/layout/cycle6"/>
    <dgm:cxn modelId="{898C2994-60B9-4C34-9F28-0A81EEBAAAAD}" type="presParOf" srcId="{509E04EF-C9F5-493E-9045-9133B0E56353}" destId="{9CA4F15E-16E2-42AF-BBF0-B9D3C9846304}" srcOrd="8" destOrd="0" presId="urn:microsoft.com/office/officeart/2005/8/layout/cycle6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0512E18-4A00-474B-B950-81B1E52E1490}" type="doc">
      <dgm:prSet loTypeId="urn:microsoft.com/office/officeart/2005/8/layout/hierarchy2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96C12F5-FB1A-4BD4-A918-E9254568BE34}">
      <dgm:prSet phldrT="[Metin]"/>
      <dgm:spPr/>
      <dgm:t>
        <a:bodyPr/>
        <a:lstStyle/>
        <a:p>
          <a:r>
            <a:rPr lang="tr-TR" dirty="0" smtClean="0"/>
            <a:t>Kara sınırlarının belirlenmesi yöntemleri</a:t>
          </a:r>
          <a:endParaRPr lang="tr-TR" dirty="0"/>
        </a:p>
      </dgm:t>
    </dgm:pt>
    <dgm:pt modelId="{B955E17B-2E3E-4364-B51C-0199EFEF0658}" type="parTrans" cxnId="{5EC29F7B-A43A-46A9-BEA5-209CD6DC0438}">
      <dgm:prSet/>
      <dgm:spPr/>
      <dgm:t>
        <a:bodyPr/>
        <a:lstStyle/>
        <a:p>
          <a:endParaRPr lang="tr-TR"/>
        </a:p>
      </dgm:t>
    </dgm:pt>
    <dgm:pt modelId="{6B053A41-C394-4596-914C-14BE72E26717}" type="sibTrans" cxnId="{5EC29F7B-A43A-46A9-BEA5-209CD6DC0438}">
      <dgm:prSet/>
      <dgm:spPr/>
      <dgm:t>
        <a:bodyPr/>
        <a:lstStyle/>
        <a:p>
          <a:endParaRPr lang="tr-TR"/>
        </a:p>
      </dgm:t>
    </dgm:pt>
    <dgm:pt modelId="{3AB2ADA2-FD67-4655-8C2D-698401D9F951}">
      <dgm:prSet phldrT="[Metin]"/>
      <dgm:spPr/>
      <dgm:t>
        <a:bodyPr/>
        <a:lstStyle/>
        <a:p>
          <a:r>
            <a:rPr lang="tr-TR" dirty="0" smtClean="0"/>
            <a:t>Doğal</a:t>
          </a:r>
          <a:endParaRPr lang="tr-TR" dirty="0"/>
        </a:p>
      </dgm:t>
    </dgm:pt>
    <dgm:pt modelId="{43D40C20-C10F-4CF6-9A85-F59E883536F6}" type="parTrans" cxnId="{85A37043-DF7E-4812-A705-3CC05177A8AD}">
      <dgm:prSet/>
      <dgm:spPr>
        <a:ln w="19050" cap="rnd" cmpd="sng">
          <a:solidFill>
            <a:schemeClr val="bg1"/>
          </a:solidFill>
          <a:bevel/>
        </a:ln>
      </dgm:spPr>
      <dgm:t>
        <a:bodyPr/>
        <a:lstStyle/>
        <a:p>
          <a:endParaRPr lang="tr-TR"/>
        </a:p>
      </dgm:t>
    </dgm:pt>
    <dgm:pt modelId="{539DACF3-66C4-433F-B18C-31B5199F9D4F}" type="sibTrans" cxnId="{85A37043-DF7E-4812-A705-3CC05177A8AD}">
      <dgm:prSet/>
      <dgm:spPr/>
      <dgm:t>
        <a:bodyPr/>
        <a:lstStyle/>
        <a:p>
          <a:endParaRPr lang="tr-TR"/>
        </a:p>
      </dgm:t>
    </dgm:pt>
    <dgm:pt modelId="{74663402-49C8-4468-AB3D-4AC770F25F4D}">
      <dgm:prSet phldrT="[Metin]"/>
      <dgm:spPr/>
      <dgm:t>
        <a:bodyPr/>
        <a:lstStyle/>
        <a:p>
          <a:r>
            <a:rPr lang="tr-TR" dirty="0" smtClean="0"/>
            <a:t>Dağ</a:t>
          </a:r>
          <a:endParaRPr lang="tr-TR" dirty="0"/>
        </a:p>
      </dgm:t>
    </dgm:pt>
    <dgm:pt modelId="{CD995134-D01A-4F1B-8039-14FAFAE67567}" type="parTrans" cxnId="{C279648D-9B68-47DE-B22F-E45002DFFCAF}">
      <dgm:prSet/>
      <dgm:spPr>
        <a:ln w="19050" cap="rnd" cmpd="sng">
          <a:solidFill>
            <a:schemeClr val="bg1"/>
          </a:solidFill>
          <a:bevel/>
        </a:ln>
      </dgm:spPr>
      <dgm:t>
        <a:bodyPr/>
        <a:lstStyle/>
        <a:p>
          <a:endParaRPr lang="tr-TR"/>
        </a:p>
      </dgm:t>
    </dgm:pt>
    <dgm:pt modelId="{28CB4A6E-97D8-49A8-9BEE-07F0B0B97C1F}" type="sibTrans" cxnId="{C279648D-9B68-47DE-B22F-E45002DFFCAF}">
      <dgm:prSet/>
      <dgm:spPr/>
      <dgm:t>
        <a:bodyPr/>
        <a:lstStyle/>
        <a:p>
          <a:endParaRPr lang="tr-TR"/>
        </a:p>
      </dgm:t>
    </dgm:pt>
    <dgm:pt modelId="{0DD0EBF8-0ED8-409C-AE3D-E3FBCDFFEEBE}">
      <dgm:prSet phldrT="[Metin]"/>
      <dgm:spPr/>
      <dgm:t>
        <a:bodyPr/>
        <a:lstStyle/>
        <a:p>
          <a:r>
            <a:rPr lang="tr-TR" dirty="0" smtClean="0"/>
            <a:t>Akarsu</a:t>
          </a:r>
        </a:p>
      </dgm:t>
    </dgm:pt>
    <dgm:pt modelId="{4943CC15-E1A6-4596-ADB9-8C8E046C7732}" type="parTrans" cxnId="{8A722E10-B8C3-4C0D-B8A3-F8546CCCAA41}">
      <dgm:prSet/>
      <dgm:spPr>
        <a:ln w="19050" cap="rnd" cmpd="sng">
          <a:solidFill>
            <a:schemeClr val="bg1"/>
          </a:solidFill>
          <a:bevel/>
        </a:ln>
      </dgm:spPr>
      <dgm:t>
        <a:bodyPr/>
        <a:lstStyle/>
        <a:p>
          <a:endParaRPr lang="tr-TR"/>
        </a:p>
      </dgm:t>
    </dgm:pt>
    <dgm:pt modelId="{2510CC3A-A457-4CF8-B9BD-FA7D6201FDB1}" type="sibTrans" cxnId="{8A722E10-B8C3-4C0D-B8A3-F8546CCCAA41}">
      <dgm:prSet/>
      <dgm:spPr/>
      <dgm:t>
        <a:bodyPr/>
        <a:lstStyle/>
        <a:p>
          <a:endParaRPr lang="tr-TR"/>
        </a:p>
      </dgm:t>
    </dgm:pt>
    <dgm:pt modelId="{1AF0611E-B9B0-4FCA-B147-5D9DF7BF66AD}">
      <dgm:prSet phldrT="[Metin]"/>
      <dgm:spPr/>
      <dgm:t>
        <a:bodyPr/>
        <a:lstStyle/>
        <a:p>
          <a:r>
            <a:rPr lang="tr-TR" dirty="0" smtClean="0"/>
            <a:t>Yapay</a:t>
          </a:r>
          <a:endParaRPr lang="tr-TR" dirty="0"/>
        </a:p>
      </dgm:t>
    </dgm:pt>
    <dgm:pt modelId="{EDDC3CF9-62C5-46D0-8C64-10EC903CD612}" type="parTrans" cxnId="{01A83ED6-D17E-4F5F-BC49-1A20AA84189A}">
      <dgm:prSet/>
      <dgm:spPr>
        <a:ln w="19050" cap="rnd" cmpd="sng">
          <a:solidFill>
            <a:schemeClr val="bg1"/>
          </a:solidFill>
          <a:bevel/>
        </a:ln>
      </dgm:spPr>
      <dgm:t>
        <a:bodyPr/>
        <a:lstStyle/>
        <a:p>
          <a:endParaRPr lang="tr-TR"/>
        </a:p>
      </dgm:t>
    </dgm:pt>
    <dgm:pt modelId="{0C11B818-D6D8-4F7A-8174-19D2EDFDEA03}" type="sibTrans" cxnId="{01A83ED6-D17E-4F5F-BC49-1A20AA84189A}">
      <dgm:prSet/>
      <dgm:spPr/>
      <dgm:t>
        <a:bodyPr/>
        <a:lstStyle/>
        <a:p>
          <a:endParaRPr lang="tr-TR"/>
        </a:p>
      </dgm:t>
    </dgm:pt>
    <dgm:pt modelId="{E87D2C51-8296-40C8-8276-51605B195FAD}">
      <dgm:prSet phldrT="[Metin]"/>
      <dgm:spPr/>
      <dgm:t>
        <a:bodyPr/>
        <a:lstStyle/>
        <a:p>
          <a:r>
            <a:rPr lang="tr-TR" dirty="0" smtClean="0"/>
            <a:t>Geometrik</a:t>
          </a:r>
          <a:endParaRPr lang="tr-TR" dirty="0"/>
        </a:p>
      </dgm:t>
    </dgm:pt>
    <dgm:pt modelId="{80C54242-F7C8-452C-B8FA-A56390BA4532}" type="parTrans" cxnId="{D3113A22-0C5D-4859-B1FD-DBB58327CF01}">
      <dgm:prSet/>
      <dgm:spPr>
        <a:ln w="19050" cap="rnd" cmpd="sng">
          <a:solidFill>
            <a:schemeClr val="bg1"/>
          </a:solidFill>
          <a:bevel/>
        </a:ln>
      </dgm:spPr>
      <dgm:t>
        <a:bodyPr/>
        <a:lstStyle/>
        <a:p>
          <a:endParaRPr lang="tr-TR"/>
        </a:p>
      </dgm:t>
    </dgm:pt>
    <dgm:pt modelId="{3DC6263E-54D9-4D19-AC7B-B76EF5B6C763}" type="sibTrans" cxnId="{D3113A22-0C5D-4859-B1FD-DBB58327CF01}">
      <dgm:prSet/>
      <dgm:spPr/>
      <dgm:t>
        <a:bodyPr/>
        <a:lstStyle/>
        <a:p>
          <a:endParaRPr lang="tr-TR"/>
        </a:p>
      </dgm:t>
    </dgm:pt>
    <dgm:pt modelId="{109F36F6-1B5C-435D-B26E-7AEDF0CD5FF6}">
      <dgm:prSet/>
      <dgm:spPr/>
      <dgm:t>
        <a:bodyPr/>
        <a:lstStyle/>
        <a:p>
          <a:r>
            <a:rPr lang="tr-TR" dirty="0" err="1" smtClean="0"/>
            <a:t>Geodezik</a:t>
          </a:r>
          <a:endParaRPr lang="tr-TR" dirty="0"/>
        </a:p>
      </dgm:t>
    </dgm:pt>
    <dgm:pt modelId="{1AF70958-FE68-4AA5-88B6-BAA64476838A}" type="parTrans" cxnId="{3E1CA1A9-09E4-4DC3-A695-408998659B33}">
      <dgm:prSet/>
      <dgm:spPr>
        <a:ln w="19050" cap="rnd" cmpd="sng">
          <a:solidFill>
            <a:schemeClr val="bg1"/>
          </a:solidFill>
          <a:bevel/>
        </a:ln>
      </dgm:spPr>
      <dgm:t>
        <a:bodyPr/>
        <a:lstStyle/>
        <a:p>
          <a:endParaRPr lang="tr-TR"/>
        </a:p>
      </dgm:t>
    </dgm:pt>
    <dgm:pt modelId="{033502B0-9B0B-48C5-999B-D783FEC6CC6E}" type="sibTrans" cxnId="{3E1CA1A9-09E4-4DC3-A695-408998659B33}">
      <dgm:prSet/>
      <dgm:spPr/>
      <dgm:t>
        <a:bodyPr/>
        <a:lstStyle/>
        <a:p>
          <a:endParaRPr lang="tr-TR"/>
        </a:p>
      </dgm:t>
    </dgm:pt>
    <dgm:pt modelId="{53A5DAB0-DFB3-4D0D-AC75-02057AB5EC46}">
      <dgm:prSet/>
      <dgm:spPr/>
      <dgm:t>
        <a:bodyPr/>
        <a:lstStyle/>
        <a:p>
          <a:r>
            <a:rPr lang="tr-TR" dirty="0" smtClean="0"/>
            <a:t>Göl</a:t>
          </a:r>
          <a:endParaRPr lang="tr-TR" dirty="0"/>
        </a:p>
      </dgm:t>
    </dgm:pt>
    <dgm:pt modelId="{DEE907F2-51C5-4BAE-A449-D3ECE353A76D}" type="parTrans" cxnId="{E4F0D2AD-8F9C-41D6-84CD-C0D02D6FD99A}">
      <dgm:prSet/>
      <dgm:spPr>
        <a:ln w="19050" cap="rnd" cmpd="sng">
          <a:solidFill>
            <a:schemeClr val="bg1"/>
          </a:solidFill>
          <a:bevel/>
        </a:ln>
      </dgm:spPr>
      <dgm:t>
        <a:bodyPr/>
        <a:lstStyle/>
        <a:p>
          <a:endParaRPr lang="tr-TR"/>
        </a:p>
      </dgm:t>
    </dgm:pt>
    <dgm:pt modelId="{7645D46E-A32B-4148-B486-8AFC2FB2620E}" type="sibTrans" cxnId="{E4F0D2AD-8F9C-41D6-84CD-C0D02D6FD99A}">
      <dgm:prSet/>
      <dgm:spPr/>
      <dgm:t>
        <a:bodyPr/>
        <a:lstStyle/>
        <a:p>
          <a:endParaRPr lang="tr-TR"/>
        </a:p>
      </dgm:t>
    </dgm:pt>
    <dgm:pt modelId="{E6C23F90-75D6-4FA6-9127-82720EA5390E}">
      <dgm:prSet/>
      <dgm:spPr/>
      <dgm:t>
        <a:bodyPr/>
        <a:lstStyle/>
        <a:p>
          <a:r>
            <a:rPr lang="tr-TR" dirty="0" smtClean="0"/>
            <a:t>Step, Orman vs.</a:t>
          </a:r>
          <a:endParaRPr lang="tr-TR" dirty="0"/>
        </a:p>
      </dgm:t>
    </dgm:pt>
    <dgm:pt modelId="{66F7F89F-1355-47D7-9B47-7033EB845B4F}" type="parTrans" cxnId="{33F7C22F-5433-4D46-A0F5-936AEB1BB658}">
      <dgm:prSet/>
      <dgm:spPr>
        <a:ln w="19050" cap="rnd" cmpd="sng">
          <a:solidFill>
            <a:schemeClr val="bg1"/>
          </a:solidFill>
          <a:bevel/>
        </a:ln>
      </dgm:spPr>
      <dgm:t>
        <a:bodyPr/>
        <a:lstStyle/>
        <a:p>
          <a:endParaRPr lang="tr-TR"/>
        </a:p>
      </dgm:t>
    </dgm:pt>
    <dgm:pt modelId="{F8EC8506-EC01-4A3A-8548-AD01D17AE753}" type="sibTrans" cxnId="{33F7C22F-5433-4D46-A0F5-936AEB1BB658}">
      <dgm:prSet/>
      <dgm:spPr/>
      <dgm:t>
        <a:bodyPr/>
        <a:lstStyle/>
        <a:p>
          <a:endParaRPr lang="tr-TR"/>
        </a:p>
      </dgm:t>
    </dgm:pt>
    <dgm:pt modelId="{029ECAA6-15E8-4AB1-90D4-E7156250F067}" type="pres">
      <dgm:prSet presAssocID="{40512E18-4A00-474B-B950-81B1E52E149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D24DC2D-EB47-4D90-84C7-33A9E01AEF8B}" type="pres">
      <dgm:prSet presAssocID="{496C12F5-FB1A-4BD4-A918-E9254568BE34}" presName="root1" presStyleCnt="0"/>
      <dgm:spPr/>
    </dgm:pt>
    <dgm:pt modelId="{F034F92A-6907-4AC6-8A04-1696DD085E9F}" type="pres">
      <dgm:prSet presAssocID="{496C12F5-FB1A-4BD4-A918-E9254568BE34}" presName="LevelOneTextNode" presStyleLbl="node0" presStyleIdx="0" presStyleCnt="1" custScaleX="123762" custScaleY="242576" custLinFactX="-42676" custLinFactNeighborX="-100000" custLinFactNeighborY="-6030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87E07A4-9E5E-499A-BF15-4CE122DAD464}" type="pres">
      <dgm:prSet presAssocID="{496C12F5-FB1A-4BD4-A918-E9254568BE34}" presName="level2hierChild" presStyleCnt="0"/>
      <dgm:spPr/>
    </dgm:pt>
    <dgm:pt modelId="{8386CD6D-2C1C-4DB0-AE36-044F33E5BE46}" type="pres">
      <dgm:prSet presAssocID="{43D40C20-C10F-4CF6-9A85-F59E883536F6}" presName="conn2-1" presStyleLbl="parChTrans1D2" presStyleIdx="0" presStyleCnt="2"/>
      <dgm:spPr/>
      <dgm:t>
        <a:bodyPr/>
        <a:lstStyle/>
        <a:p>
          <a:endParaRPr lang="tr-TR"/>
        </a:p>
      </dgm:t>
    </dgm:pt>
    <dgm:pt modelId="{46EB4CA8-D99C-4ECC-A13E-6051CEA4DA8C}" type="pres">
      <dgm:prSet presAssocID="{43D40C20-C10F-4CF6-9A85-F59E883536F6}" presName="connTx" presStyleLbl="parChTrans1D2" presStyleIdx="0" presStyleCnt="2"/>
      <dgm:spPr/>
      <dgm:t>
        <a:bodyPr/>
        <a:lstStyle/>
        <a:p>
          <a:endParaRPr lang="tr-TR"/>
        </a:p>
      </dgm:t>
    </dgm:pt>
    <dgm:pt modelId="{CEB03B3E-398B-4470-B51B-44C0C545FF04}" type="pres">
      <dgm:prSet presAssocID="{3AB2ADA2-FD67-4655-8C2D-698401D9F951}" presName="root2" presStyleCnt="0"/>
      <dgm:spPr/>
    </dgm:pt>
    <dgm:pt modelId="{DDF830D0-650A-4151-B7E0-3E6DE3457979}" type="pres">
      <dgm:prSet presAssocID="{3AB2ADA2-FD67-4655-8C2D-698401D9F951}" presName="LevelTwoTextNode" presStyleLbl="node2" presStyleIdx="0" presStyleCnt="2" custScaleX="125743" custScaleY="148412" custLinFactNeighborX="-67822" custLinFactNeighborY="-4809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6E1D27B-7EAB-4866-8E57-6F3F497FBAC9}" type="pres">
      <dgm:prSet presAssocID="{3AB2ADA2-FD67-4655-8C2D-698401D9F951}" presName="level3hierChild" presStyleCnt="0"/>
      <dgm:spPr/>
    </dgm:pt>
    <dgm:pt modelId="{1683AD89-FE2B-48BE-BB96-46E2B70E7699}" type="pres">
      <dgm:prSet presAssocID="{CD995134-D01A-4F1B-8039-14FAFAE67567}" presName="conn2-1" presStyleLbl="parChTrans1D3" presStyleIdx="0" presStyleCnt="6"/>
      <dgm:spPr/>
      <dgm:t>
        <a:bodyPr/>
        <a:lstStyle/>
        <a:p>
          <a:endParaRPr lang="tr-TR"/>
        </a:p>
      </dgm:t>
    </dgm:pt>
    <dgm:pt modelId="{8A37B9A2-BCD2-4230-BAC7-C4A6F147B064}" type="pres">
      <dgm:prSet presAssocID="{CD995134-D01A-4F1B-8039-14FAFAE67567}" presName="connTx" presStyleLbl="parChTrans1D3" presStyleIdx="0" presStyleCnt="6"/>
      <dgm:spPr/>
      <dgm:t>
        <a:bodyPr/>
        <a:lstStyle/>
        <a:p>
          <a:endParaRPr lang="tr-TR"/>
        </a:p>
      </dgm:t>
    </dgm:pt>
    <dgm:pt modelId="{CDCF6DAB-59C2-4F50-BCB7-DB58C8A97140}" type="pres">
      <dgm:prSet presAssocID="{74663402-49C8-4468-AB3D-4AC770F25F4D}" presName="root2" presStyleCnt="0"/>
      <dgm:spPr/>
    </dgm:pt>
    <dgm:pt modelId="{281DE736-0898-42AB-82B4-2A40BDCF3214}" type="pres">
      <dgm:prSet presAssocID="{74663402-49C8-4468-AB3D-4AC770F25F4D}" presName="LevelTwoTextNode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0D6CF0B-088D-4EAD-9A16-E510AFDA1238}" type="pres">
      <dgm:prSet presAssocID="{74663402-49C8-4468-AB3D-4AC770F25F4D}" presName="level3hierChild" presStyleCnt="0"/>
      <dgm:spPr/>
    </dgm:pt>
    <dgm:pt modelId="{3C81A082-2F3A-4DAB-B0C2-9D3E6448DA91}" type="pres">
      <dgm:prSet presAssocID="{4943CC15-E1A6-4596-ADB9-8C8E046C7732}" presName="conn2-1" presStyleLbl="parChTrans1D3" presStyleIdx="1" presStyleCnt="6"/>
      <dgm:spPr/>
      <dgm:t>
        <a:bodyPr/>
        <a:lstStyle/>
        <a:p>
          <a:endParaRPr lang="tr-TR"/>
        </a:p>
      </dgm:t>
    </dgm:pt>
    <dgm:pt modelId="{12DC906E-6B4B-42EC-BF46-318B676ECC96}" type="pres">
      <dgm:prSet presAssocID="{4943CC15-E1A6-4596-ADB9-8C8E046C7732}" presName="connTx" presStyleLbl="parChTrans1D3" presStyleIdx="1" presStyleCnt="6"/>
      <dgm:spPr/>
      <dgm:t>
        <a:bodyPr/>
        <a:lstStyle/>
        <a:p>
          <a:endParaRPr lang="tr-TR"/>
        </a:p>
      </dgm:t>
    </dgm:pt>
    <dgm:pt modelId="{B776F7F0-0F7F-444C-AC79-052DD83FB4D7}" type="pres">
      <dgm:prSet presAssocID="{0DD0EBF8-0ED8-409C-AE3D-E3FBCDFFEEBE}" presName="root2" presStyleCnt="0"/>
      <dgm:spPr/>
    </dgm:pt>
    <dgm:pt modelId="{77D8034E-A257-4343-A21C-6AC6B76CE015}" type="pres">
      <dgm:prSet presAssocID="{0DD0EBF8-0ED8-409C-AE3D-E3FBCDFFEEBE}" presName="LevelTwoTextNode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6C3BF4C-FFF9-49C1-8A99-F6A91961403B}" type="pres">
      <dgm:prSet presAssocID="{0DD0EBF8-0ED8-409C-AE3D-E3FBCDFFEEBE}" presName="level3hierChild" presStyleCnt="0"/>
      <dgm:spPr/>
    </dgm:pt>
    <dgm:pt modelId="{E360915D-B684-4896-813F-6B8678106B93}" type="pres">
      <dgm:prSet presAssocID="{DEE907F2-51C5-4BAE-A449-D3ECE353A76D}" presName="conn2-1" presStyleLbl="parChTrans1D3" presStyleIdx="2" presStyleCnt="6"/>
      <dgm:spPr/>
      <dgm:t>
        <a:bodyPr/>
        <a:lstStyle/>
        <a:p>
          <a:endParaRPr lang="tr-TR"/>
        </a:p>
      </dgm:t>
    </dgm:pt>
    <dgm:pt modelId="{F78157C7-CAD2-41C5-8DE5-D9C5D4B30849}" type="pres">
      <dgm:prSet presAssocID="{DEE907F2-51C5-4BAE-A449-D3ECE353A76D}" presName="connTx" presStyleLbl="parChTrans1D3" presStyleIdx="2" presStyleCnt="6"/>
      <dgm:spPr/>
      <dgm:t>
        <a:bodyPr/>
        <a:lstStyle/>
        <a:p>
          <a:endParaRPr lang="tr-TR"/>
        </a:p>
      </dgm:t>
    </dgm:pt>
    <dgm:pt modelId="{32BFC1DC-E6EE-4033-B7C5-386DE201576B}" type="pres">
      <dgm:prSet presAssocID="{53A5DAB0-DFB3-4D0D-AC75-02057AB5EC46}" presName="root2" presStyleCnt="0"/>
      <dgm:spPr/>
    </dgm:pt>
    <dgm:pt modelId="{7F0C8790-807E-424B-B05B-8C5459001DB9}" type="pres">
      <dgm:prSet presAssocID="{53A5DAB0-DFB3-4D0D-AC75-02057AB5EC46}" presName="LevelTwoTextNode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9838951-9664-4FC2-9227-C77FD2F30238}" type="pres">
      <dgm:prSet presAssocID="{53A5DAB0-DFB3-4D0D-AC75-02057AB5EC46}" presName="level3hierChild" presStyleCnt="0"/>
      <dgm:spPr/>
    </dgm:pt>
    <dgm:pt modelId="{35B6F181-43E1-4B4F-9C3D-9940EE5893B2}" type="pres">
      <dgm:prSet presAssocID="{66F7F89F-1355-47D7-9B47-7033EB845B4F}" presName="conn2-1" presStyleLbl="parChTrans1D3" presStyleIdx="3" presStyleCnt="6"/>
      <dgm:spPr/>
      <dgm:t>
        <a:bodyPr/>
        <a:lstStyle/>
        <a:p>
          <a:endParaRPr lang="tr-TR"/>
        </a:p>
      </dgm:t>
    </dgm:pt>
    <dgm:pt modelId="{7690FAFC-64F4-483F-849A-23EB617212F8}" type="pres">
      <dgm:prSet presAssocID="{66F7F89F-1355-47D7-9B47-7033EB845B4F}" presName="connTx" presStyleLbl="parChTrans1D3" presStyleIdx="3" presStyleCnt="6"/>
      <dgm:spPr/>
      <dgm:t>
        <a:bodyPr/>
        <a:lstStyle/>
        <a:p>
          <a:endParaRPr lang="tr-TR"/>
        </a:p>
      </dgm:t>
    </dgm:pt>
    <dgm:pt modelId="{63A52066-B149-4050-B88A-7CEE33760783}" type="pres">
      <dgm:prSet presAssocID="{E6C23F90-75D6-4FA6-9127-82720EA5390E}" presName="root2" presStyleCnt="0"/>
      <dgm:spPr/>
    </dgm:pt>
    <dgm:pt modelId="{2691DA64-E558-4827-9075-291D4F595AFD}" type="pres">
      <dgm:prSet presAssocID="{E6C23F90-75D6-4FA6-9127-82720EA5390E}" presName="LevelTwoTextNode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D3F46AA-07D9-4BF3-B8F1-81E79639472D}" type="pres">
      <dgm:prSet presAssocID="{E6C23F90-75D6-4FA6-9127-82720EA5390E}" presName="level3hierChild" presStyleCnt="0"/>
      <dgm:spPr/>
    </dgm:pt>
    <dgm:pt modelId="{4677EDAE-69C4-4B53-897B-3146CAAF9ACA}" type="pres">
      <dgm:prSet presAssocID="{EDDC3CF9-62C5-46D0-8C64-10EC903CD612}" presName="conn2-1" presStyleLbl="parChTrans1D2" presStyleIdx="1" presStyleCnt="2"/>
      <dgm:spPr/>
      <dgm:t>
        <a:bodyPr/>
        <a:lstStyle/>
        <a:p>
          <a:endParaRPr lang="tr-TR"/>
        </a:p>
      </dgm:t>
    </dgm:pt>
    <dgm:pt modelId="{5FB4F72D-7213-4DB6-84D8-B791214A6620}" type="pres">
      <dgm:prSet presAssocID="{EDDC3CF9-62C5-46D0-8C64-10EC903CD612}" presName="connTx" presStyleLbl="parChTrans1D2" presStyleIdx="1" presStyleCnt="2"/>
      <dgm:spPr/>
      <dgm:t>
        <a:bodyPr/>
        <a:lstStyle/>
        <a:p>
          <a:endParaRPr lang="tr-TR"/>
        </a:p>
      </dgm:t>
    </dgm:pt>
    <dgm:pt modelId="{494F6606-EA0E-4E44-B53B-63044C9E4D33}" type="pres">
      <dgm:prSet presAssocID="{1AF0611E-B9B0-4FCA-B147-5D9DF7BF66AD}" presName="root2" presStyleCnt="0"/>
      <dgm:spPr/>
    </dgm:pt>
    <dgm:pt modelId="{26EA5755-0891-46DF-B888-53DD7EC04F83}" type="pres">
      <dgm:prSet presAssocID="{1AF0611E-B9B0-4FCA-B147-5D9DF7BF66AD}" presName="LevelTwoTextNode" presStyleLbl="node2" presStyleIdx="1" presStyleCnt="2" custScaleX="125743" custScaleY="148412" custLinFactNeighborX="-67822" custLinFactNeighborY="-4809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DC5EF4A-ADF3-4EAA-8991-4FBF80EC0FFB}" type="pres">
      <dgm:prSet presAssocID="{1AF0611E-B9B0-4FCA-B147-5D9DF7BF66AD}" presName="level3hierChild" presStyleCnt="0"/>
      <dgm:spPr/>
    </dgm:pt>
    <dgm:pt modelId="{88A39D39-B5A7-4C82-9DD7-2DAB6EE37A35}" type="pres">
      <dgm:prSet presAssocID="{80C54242-F7C8-452C-B8FA-A56390BA4532}" presName="conn2-1" presStyleLbl="parChTrans1D3" presStyleIdx="4" presStyleCnt="6"/>
      <dgm:spPr/>
      <dgm:t>
        <a:bodyPr/>
        <a:lstStyle/>
        <a:p>
          <a:endParaRPr lang="tr-TR"/>
        </a:p>
      </dgm:t>
    </dgm:pt>
    <dgm:pt modelId="{90964932-3ED5-44CB-931E-D4CBF495ECE6}" type="pres">
      <dgm:prSet presAssocID="{80C54242-F7C8-452C-B8FA-A56390BA4532}" presName="connTx" presStyleLbl="parChTrans1D3" presStyleIdx="4" presStyleCnt="6"/>
      <dgm:spPr/>
      <dgm:t>
        <a:bodyPr/>
        <a:lstStyle/>
        <a:p>
          <a:endParaRPr lang="tr-TR"/>
        </a:p>
      </dgm:t>
    </dgm:pt>
    <dgm:pt modelId="{4B8FB04A-4DA5-4374-8A97-31B8B9DD0430}" type="pres">
      <dgm:prSet presAssocID="{E87D2C51-8296-40C8-8276-51605B195FAD}" presName="root2" presStyleCnt="0"/>
      <dgm:spPr/>
    </dgm:pt>
    <dgm:pt modelId="{643762B4-F76E-484C-A5FE-788F861347A6}" type="pres">
      <dgm:prSet presAssocID="{E87D2C51-8296-40C8-8276-51605B195FAD}" presName="LevelTwoTextNode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EAE4FD6-986F-4659-AEC4-8FC786D64C63}" type="pres">
      <dgm:prSet presAssocID="{E87D2C51-8296-40C8-8276-51605B195FAD}" presName="level3hierChild" presStyleCnt="0"/>
      <dgm:spPr/>
    </dgm:pt>
    <dgm:pt modelId="{689B620F-654B-41E2-A033-C0A3857D55BF}" type="pres">
      <dgm:prSet presAssocID="{1AF70958-FE68-4AA5-88B6-BAA64476838A}" presName="conn2-1" presStyleLbl="parChTrans1D3" presStyleIdx="5" presStyleCnt="6"/>
      <dgm:spPr/>
      <dgm:t>
        <a:bodyPr/>
        <a:lstStyle/>
        <a:p>
          <a:endParaRPr lang="tr-TR"/>
        </a:p>
      </dgm:t>
    </dgm:pt>
    <dgm:pt modelId="{B89C6979-A0FF-46B1-8D36-0F3CBD9869AA}" type="pres">
      <dgm:prSet presAssocID="{1AF70958-FE68-4AA5-88B6-BAA64476838A}" presName="connTx" presStyleLbl="parChTrans1D3" presStyleIdx="5" presStyleCnt="6"/>
      <dgm:spPr/>
      <dgm:t>
        <a:bodyPr/>
        <a:lstStyle/>
        <a:p>
          <a:endParaRPr lang="tr-TR"/>
        </a:p>
      </dgm:t>
    </dgm:pt>
    <dgm:pt modelId="{FA10E757-F620-4330-8F69-84B78B0A6E3B}" type="pres">
      <dgm:prSet presAssocID="{109F36F6-1B5C-435D-B26E-7AEDF0CD5FF6}" presName="root2" presStyleCnt="0"/>
      <dgm:spPr/>
    </dgm:pt>
    <dgm:pt modelId="{98F53D71-EEC1-4B7D-83D8-91550ABEA7FD}" type="pres">
      <dgm:prSet presAssocID="{109F36F6-1B5C-435D-B26E-7AEDF0CD5FF6}" presName="LevelTwoTextNode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4FCAFB9-6F76-46BB-9DE7-787F4AB96DBD}" type="pres">
      <dgm:prSet presAssocID="{109F36F6-1B5C-435D-B26E-7AEDF0CD5FF6}" presName="level3hierChild" presStyleCnt="0"/>
      <dgm:spPr/>
    </dgm:pt>
  </dgm:ptLst>
  <dgm:cxnLst>
    <dgm:cxn modelId="{E4F0D2AD-8F9C-41D6-84CD-C0D02D6FD99A}" srcId="{3AB2ADA2-FD67-4655-8C2D-698401D9F951}" destId="{53A5DAB0-DFB3-4D0D-AC75-02057AB5EC46}" srcOrd="2" destOrd="0" parTransId="{DEE907F2-51C5-4BAE-A449-D3ECE353A76D}" sibTransId="{7645D46E-A32B-4148-B486-8AFC2FB2620E}"/>
    <dgm:cxn modelId="{87133257-8B6A-4681-9674-1A39588EA554}" type="presOf" srcId="{80C54242-F7C8-452C-B8FA-A56390BA4532}" destId="{88A39D39-B5A7-4C82-9DD7-2DAB6EE37A35}" srcOrd="0" destOrd="0" presId="urn:microsoft.com/office/officeart/2005/8/layout/hierarchy2"/>
    <dgm:cxn modelId="{85151BF9-DFED-4EFA-BB68-652D6B269E66}" type="presOf" srcId="{43D40C20-C10F-4CF6-9A85-F59E883536F6}" destId="{46EB4CA8-D99C-4ECC-A13E-6051CEA4DA8C}" srcOrd="1" destOrd="0" presId="urn:microsoft.com/office/officeart/2005/8/layout/hierarchy2"/>
    <dgm:cxn modelId="{85A37043-DF7E-4812-A705-3CC05177A8AD}" srcId="{496C12F5-FB1A-4BD4-A918-E9254568BE34}" destId="{3AB2ADA2-FD67-4655-8C2D-698401D9F951}" srcOrd="0" destOrd="0" parTransId="{43D40C20-C10F-4CF6-9A85-F59E883536F6}" sibTransId="{539DACF3-66C4-433F-B18C-31B5199F9D4F}"/>
    <dgm:cxn modelId="{F1C20CBD-2D7A-41A8-8D12-8F33976D8457}" type="presOf" srcId="{4943CC15-E1A6-4596-ADB9-8C8E046C7732}" destId="{12DC906E-6B4B-42EC-BF46-318B676ECC96}" srcOrd="1" destOrd="0" presId="urn:microsoft.com/office/officeart/2005/8/layout/hierarchy2"/>
    <dgm:cxn modelId="{F0C98D62-3DCB-4764-BA25-A4D5DC453ADC}" type="presOf" srcId="{CD995134-D01A-4F1B-8039-14FAFAE67567}" destId="{1683AD89-FE2B-48BE-BB96-46E2B70E7699}" srcOrd="0" destOrd="0" presId="urn:microsoft.com/office/officeart/2005/8/layout/hierarchy2"/>
    <dgm:cxn modelId="{C60993D8-FC33-48EC-8008-777CB8889BE2}" type="presOf" srcId="{1AF70958-FE68-4AA5-88B6-BAA64476838A}" destId="{689B620F-654B-41E2-A033-C0A3857D55BF}" srcOrd="0" destOrd="0" presId="urn:microsoft.com/office/officeart/2005/8/layout/hierarchy2"/>
    <dgm:cxn modelId="{01A83ED6-D17E-4F5F-BC49-1A20AA84189A}" srcId="{496C12F5-FB1A-4BD4-A918-E9254568BE34}" destId="{1AF0611E-B9B0-4FCA-B147-5D9DF7BF66AD}" srcOrd="1" destOrd="0" parTransId="{EDDC3CF9-62C5-46D0-8C64-10EC903CD612}" sibTransId="{0C11B818-D6D8-4F7A-8174-19D2EDFDEA03}"/>
    <dgm:cxn modelId="{08B4DF71-BB6E-4F55-ACFB-951339633F0C}" type="presOf" srcId="{1AF70958-FE68-4AA5-88B6-BAA64476838A}" destId="{B89C6979-A0FF-46B1-8D36-0F3CBD9869AA}" srcOrd="1" destOrd="0" presId="urn:microsoft.com/office/officeart/2005/8/layout/hierarchy2"/>
    <dgm:cxn modelId="{6FC366B3-4DE2-4F69-9D2C-422E690A6375}" type="presOf" srcId="{4943CC15-E1A6-4596-ADB9-8C8E046C7732}" destId="{3C81A082-2F3A-4DAB-B0C2-9D3E6448DA91}" srcOrd="0" destOrd="0" presId="urn:microsoft.com/office/officeart/2005/8/layout/hierarchy2"/>
    <dgm:cxn modelId="{6CBFE3A2-1287-499A-9E78-A6BD21AC937A}" type="presOf" srcId="{0DD0EBF8-0ED8-409C-AE3D-E3FBCDFFEEBE}" destId="{77D8034E-A257-4343-A21C-6AC6B76CE015}" srcOrd="0" destOrd="0" presId="urn:microsoft.com/office/officeart/2005/8/layout/hierarchy2"/>
    <dgm:cxn modelId="{C279648D-9B68-47DE-B22F-E45002DFFCAF}" srcId="{3AB2ADA2-FD67-4655-8C2D-698401D9F951}" destId="{74663402-49C8-4468-AB3D-4AC770F25F4D}" srcOrd="0" destOrd="0" parTransId="{CD995134-D01A-4F1B-8039-14FAFAE67567}" sibTransId="{28CB4A6E-97D8-49A8-9BEE-07F0B0B97C1F}"/>
    <dgm:cxn modelId="{43C28C07-2E39-4FE3-ADA8-2C2F03A7DBCB}" type="presOf" srcId="{66F7F89F-1355-47D7-9B47-7033EB845B4F}" destId="{35B6F181-43E1-4B4F-9C3D-9940EE5893B2}" srcOrd="0" destOrd="0" presId="urn:microsoft.com/office/officeart/2005/8/layout/hierarchy2"/>
    <dgm:cxn modelId="{EE117803-D2A7-46C5-BBAA-B6F3D061D643}" type="presOf" srcId="{E87D2C51-8296-40C8-8276-51605B195FAD}" destId="{643762B4-F76E-484C-A5FE-788F861347A6}" srcOrd="0" destOrd="0" presId="urn:microsoft.com/office/officeart/2005/8/layout/hierarchy2"/>
    <dgm:cxn modelId="{FA15542B-B4DB-4B5B-83DE-9F7314013F17}" type="presOf" srcId="{43D40C20-C10F-4CF6-9A85-F59E883536F6}" destId="{8386CD6D-2C1C-4DB0-AE36-044F33E5BE46}" srcOrd="0" destOrd="0" presId="urn:microsoft.com/office/officeart/2005/8/layout/hierarchy2"/>
    <dgm:cxn modelId="{C2064B20-C745-43EE-9C2B-C7E727407E02}" type="presOf" srcId="{DEE907F2-51C5-4BAE-A449-D3ECE353A76D}" destId="{F78157C7-CAD2-41C5-8DE5-D9C5D4B30849}" srcOrd="1" destOrd="0" presId="urn:microsoft.com/office/officeart/2005/8/layout/hierarchy2"/>
    <dgm:cxn modelId="{5E59B460-F260-4B3F-BE84-5F2EAB4CD534}" type="presOf" srcId="{E6C23F90-75D6-4FA6-9127-82720EA5390E}" destId="{2691DA64-E558-4827-9075-291D4F595AFD}" srcOrd="0" destOrd="0" presId="urn:microsoft.com/office/officeart/2005/8/layout/hierarchy2"/>
    <dgm:cxn modelId="{2A6415ED-6798-4C2B-B9F5-5C0D402F50B8}" type="presOf" srcId="{53A5DAB0-DFB3-4D0D-AC75-02057AB5EC46}" destId="{7F0C8790-807E-424B-B05B-8C5459001DB9}" srcOrd="0" destOrd="0" presId="urn:microsoft.com/office/officeart/2005/8/layout/hierarchy2"/>
    <dgm:cxn modelId="{D157E373-3BCC-4784-BDD7-40123DF30073}" type="presOf" srcId="{EDDC3CF9-62C5-46D0-8C64-10EC903CD612}" destId="{4677EDAE-69C4-4B53-897B-3146CAAF9ACA}" srcOrd="0" destOrd="0" presId="urn:microsoft.com/office/officeart/2005/8/layout/hierarchy2"/>
    <dgm:cxn modelId="{14A289E6-2C6F-4981-8D7D-89920D2A6FA0}" type="presOf" srcId="{80C54242-F7C8-452C-B8FA-A56390BA4532}" destId="{90964932-3ED5-44CB-931E-D4CBF495ECE6}" srcOrd="1" destOrd="0" presId="urn:microsoft.com/office/officeart/2005/8/layout/hierarchy2"/>
    <dgm:cxn modelId="{4650655A-6182-4D31-A628-C80B94938977}" type="presOf" srcId="{74663402-49C8-4468-AB3D-4AC770F25F4D}" destId="{281DE736-0898-42AB-82B4-2A40BDCF3214}" srcOrd="0" destOrd="0" presId="urn:microsoft.com/office/officeart/2005/8/layout/hierarchy2"/>
    <dgm:cxn modelId="{DDA3277B-EFDA-4E95-B98C-DC49B4E1EE87}" type="presOf" srcId="{DEE907F2-51C5-4BAE-A449-D3ECE353A76D}" destId="{E360915D-B684-4896-813F-6B8678106B93}" srcOrd="0" destOrd="0" presId="urn:microsoft.com/office/officeart/2005/8/layout/hierarchy2"/>
    <dgm:cxn modelId="{5EC29F7B-A43A-46A9-BEA5-209CD6DC0438}" srcId="{40512E18-4A00-474B-B950-81B1E52E1490}" destId="{496C12F5-FB1A-4BD4-A918-E9254568BE34}" srcOrd="0" destOrd="0" parTransId="{B955E17B-2E3E-4364-B51C-0199EFEF0658}" sibTransId="{6B053A41-C394-4596-914C-14BE72E26717}"/>
    <dgm:cxn modelId="{6717372E-E3DA-4226-B634-FD8D02963A77}" type="presOf" srcId="{CD995134-D01A-4F1B-8039-14FAFAE67567}" destId="{8A37B9A2-BCD2-4230-BAC7-C4A6F147B064}" srcOrd="1" destOrd="0" presId="urn:microsoft.com/office/officeart/2005/8/layout/hierarchy2"/>
    <dgm:cxn modelId="{D3113A22-0C5D-4859-B1FD-DBB58327CF01}" srcId="{1AF0611E-B9B0-4FCA-B147-5D9DF7BF66AD}" destId="{E87D2C51-8296-40C8-8276-51605B195FAD}" srcOrd="0" destOrd="0" parTransId="{80C54242-F7C8-452C-B8FA-A56390BA4532}" sibTransId="{3DC6263E-54D9-4D19-AC7B-B76EF5B6C763}"/>
    <dgm:cxn modelId="{8A722E10-B8C3-4C0D-B8A3-F8546CCCAA41}" srcId="{3AB2ADA2-FD67-4655-8C2D-698401D9F951}" destId="{0DD0EBF8-0ED8-409C-AE3D-E3FBCDFFEEBE}" srcOrd="1" destOrd="0" parTransId="{4943CC15-E1A6-4596-ADB9-8C8E046C7732}" sibTransId="{2510CC3A-A457-4CF8-B9BD-FA7D6201FDB1}"/>
    <dgm:cxn modelId="{5907E124-9057-4E3D-B047-5F8EC273743F}" type="presOf" srcId="{109F36F6-1B5C-435D-B26E-7AEDF0CD5FF6}" destId="{98F53D71-EEC1-4B7D-83D8-91550ABEA7FD}" srcOrd="0" destOrd="0" presId="urn:microsoft.com/office/officeart/2005/8/layout/hierarchy2"/>
    <dgm:cxn modelId="{8816E96A-62DB-4240-941F-8528FE00D04A}" type="presOf" srcId="{496C12F5-FB1A-4BD4-A918-E9254568BE34}" destId="{F034F92A-6907-4AC6-8A04-1696DD085E9F}" srcOrd="0" destOrd="0" presId="urn:microsoft.com/office/officeart/2005/8/layout/hierarchy2"/>
    <dgm:cxn modelId="{3E1CA1A9-09E4-4DC3-A695-408998659B33}" srcId="{1AF0611E-B9B0-4FCA-B147-5D9DF7BF66AD}" destId="{109F36F6-1B5C-435D-B26E-7AEDF0CD5FF6}" srcOrd="1" destOrd="0" parTransId="{1AF70958-FE68-4AA5-88B6-BAA64476838A}" sibTransId="{033502B0-9B0B-48C5-999B-D783FEC6CC6E}"/>
    <dgm:cxn modelId="{53A1EBB7-DA23-4064-A5A5-264B1C396E4C}" type="presOf" srcId="{40512E18-4A00-474B-B950-81B1E52E1490}" destId="{029ECAA6-15E8-4AB1-90D4-E7156250F067}" srcOrd="0" destOrd="0" presId="urn:microsoft.com/office/officeart/2005/8/layout/hierarchy2"/>
    <dgm:cxn modelId="{C71E8FD0-0DC3-4699-BC66-E15B7DA75FBF}" type="presOf" srcId="{3AB2ADA2-FD67-4655-8C2D-698401D9F951}" destId="{DDF830D0-650A-4151-B7E0-3E6DE3457979}" srcOrd="0" destOrd="0" presId="urn:microsoft.com/office/officeart/2005/8/layout/hierarchy2"/>
    <dgm:cxn modelId="{33F7C22F-5433-4D46-A0F5-936AEB1BB658}" srcId="{3AB2ADA2-FD67-4655-8C2D-698401D9F951}" destId="{E6C23F90-75D6-4FA6-9127-82720EA5390E}" srcOrd="3" destOrd="0" parTransId="{66F7F89F-1355-47D7-9B47-7033EB845B4F}" sibTransId="{F8EC8506-EC01-4A3A-8548-AD01D17AE753}"/>
    <dgm:cxn modelId="{EFF36441-2524-4C8F-9061-584C336F1EE5}" type="presOf" srcId="{EDDC3CF9-62C5-46D0-8C64-10EC903CD612}" destId="{5FB4F72D-7213-4DB6-84D8-B791214A6620}" srcOrd="1" destOrd="0" presId="urn:microsoft.com/office/officeart/2005/8/layout/hierarchy2"/>
    <dgm:cxn modelId="{44CCA5F5-A0AD-4083-B8AD-43C6D8BE6ECD}" type="presOf" srcId="{66F7F89F-1355-47D7-9B47-7033EB845B4F}" destId="{7690FAFC-64F4-483F-849A-23EB617212F8}" srcOrd="1" destOrd="0" presId="urn:microsoft.com/office/officeart/2005/8/layout/hierarchy2"/>
    <dgm:cxn modelId="{12D90CD2-78C8-4DEF-AF2C-9DF01C30B392}" type="presOf" srcId="{1AF0611E-B9B0-4FCA-B147-5D9DF7BF66AD}" destId="{26EA5755-0891-46DF-B888-53DD7EC04F83}" srcOrd="0" destOrd="0" presId="urn:microsoft.com/office/officeart/2005/8/layout/hierarchy2"/>
    <dgm:cxn modelId="{5713EE38-65C3-48ED-9BEC-6608E4568FB0}" type="presParOf" srcId="{029ECAA6-15E8-4AB1-90D4-E7156250F067}" destId="{4D24DC2D-EB47-4D90-84C7-33A9E01AEF8B}" srcOrd="0" destOrd="0" presId="urn:microsoft.com/office/officeart/2005/8/layout/hierarchy2"/>
    <dgm:cxn modelId="{C3B6126A-A2C2-49BA-95F3-ACC78EC20FE8}" type="presParOf" srcId="{4D24DC2D-EB47-4D90-84C7-33A9E01AEF8B}" destId="{F034F92A-6907-4AC6-8A04-1696DD085E9F}" srcOrd="0" destOrd="0" presId="urn:microsoft.com/office/officeart/2005/8/layout/hierarchy2"/>
    <dgm:cxn modelId="{1875C604-F91B-4259-97DF-6892BFE63137}" type="presParOf" srcId="{4D24DC2D-EB47-4D90-84C7-33A9E01AEF8B}" destId="{B87E07A4-9E5E-499A-BF15-4CE122DAD464}" srcOrd="1" destOrd="0" presId="urn:microsoft.com/office/officeart/2005/8/layout/hierarchy2"/>
    <dgm:cxn modelId="{13BF497C-A485-428C-8740-B97711399C76}" type="presParOf" srcId="{B87E07A4-9E5E-499A-BF15-4CE122DAD464}" destId="{8386CD6D-2C1C-4DB0-AE36-044F33E5BE46}" srcOrd="0" destOrd="0" presId="urn:microsoft.com/office/officeart/2005/8/layout/hierarchy2"/>
    <dgm:cxn modelId="{860F4EC5-F43A-4067-96DC-944C6ED88651}" type="presParOf" srcId="{8386CD6D-2C1C-4DB0-AE36-044F33E5BE46}" destId="{46EB4CA8-D99C-4ECC-A13E-6051CEA4DA8C}" srcOrd="0" destOrd="0" presId="urn:microsoft.com/office/officeart/2005/8/layout/hierarchy2"/>
    <dgm:cxn modelId="{F47471B5-E5DC-41A5-8C96-D6BCE0E43F5F}" type="presParOf" srcId="{B87E07A4-9E5E-499A-BF15-4CE122DAD464}" destId="{CEB03B3E-398B-4470-B51B-44C0C545FF04}" srcOrd="1" destOrd="0" presId="urn:microsoft.com/office/officeart/2005/8/layout/hierarchy2"/>
    <dgm:cxn modelId="{AF8B0BE1-24E6-464A-A1B3-87C9CFD96D6D}" type="presParOf" srcId="{CEB03B3E-398B-4470-B51B-44C0C545FF04}" destId="{DDF830D0-650A-4151-B7E0-3E6DE3457979}" srcOrd="0" destOrd="0" presId="urn:microsoft.com/office/officeart/2005/8/layout/hierarchy2"/>
    <dgm:cxn modelId="{82D347C6-B5A6-450D-AC0B-B1593C178AD7}" type="presParOf" srcId="{CEB03B3E-398B-4470-B51B-44C0C545FF04}" destId="{06E1D27B-7EAB-4866-8E57-6F3F497FBAC9}" srcOrd="1" destOrd="0" presId="urn:microsoft.com/office/officeart/2005/8/layout/hierarchy2"/>
    <dgm:cxn modelId="{20019D47-B0DD-47DC-B51C-9D3A62C7A508}" type="presParOf" srcId="{06E1D27B-7EAB-4866-8E57-6F3F497FBAC9}" destId="{1683AD89-FE2B-48BE-BB96-46E2B70E7699}" srcOrd="0" destOrd="0" presId="urn:microsoft.com/office/officeart/2005/8/layout/hierarchy2"/>
    <dgm:cxn modelId="{3785D5FF-7FDC-4601-B514-EB187B833905}" type="presParOf" srcId="{1683AD89-FE2B-48BE-BB96-46E2B70E7699}" destId="{8A37B9A2-BCD2-4230-BAC7-C4A6F147B064}" srcOrd="0" destOrd="0" presId="urn:microsoft.com/office/officeart/2005/8/layout/hierarchy2"/>
    <dgm:cxn modelId="{3DCDCD45-E890-4EC2-B2F2-19B1A30254B4}" type="presParOf" srcId="{06E1D27B-7EAB-4866-8E57-6F3F497FBAC9}" destId="{CDCF6DAB-59C2-4F50-BCB7-DB58C8A97140}" srcOrd="1" destOrd="0" presId="urn:microsoft.com/office/officeart/2005/8/layout/hierarchy2"/>
    <dgm:cxn modelId="{DC9DE7DA-42F4-4559-9FA3-ADB6F94FA108}" type="presParOf" srcId="{CDCF6DAB-59C2-4F50-BCB7-DB58C8A97140}" destId="{281DE736-0898-42AB-82B4-2A40BDCF3214}" srcOrd="0" destOrd="0" presId="urn:microsoft.com/office/officeart/2005/8/layout/hierarchy2"/>
    <dgm:cxn modelId="{D1F8E9BB-22DF-4411-BCA8-526A03B4AF09}" type="presParOf" srcId="{CDCF6DAB-59C2-4F50-BCB7-DB58C8A97140}" destId="{A0D6CF0B-088D-4EAD-9A16-E510AFDA1238}" srcOrd="1" destOrd="0" presId="urn:microsoft.com/office/officeart/2005/8/layout/hierarchy2"/>
    <dgm:cxn modelId="{C0650233-5964-40D5-AD92-DB30978B95D6}" type="presParOf" srcId="{06E1D27B-7EAB-4866-8E57-6F3F497FBAC9}" destId="{3C81A082-2F3A-4DAB-B0C2-9D3E6448DA91}" srcOrd="2" destOrd="0" presId="urn:microsoft.com/office/officeart/2005/8/layout/hierarchy2"/>
    <dgm:cxn modelId="{A2A3F96F-9562-49B2-9F3A-BEF5EEBA027A}" type="presParOf" srcId="{3C81A082-2F3A-4DAB-B0C2-9D3E6448DA91}" destId="{12DC906E-6B4B-42EC-BF46-318B676ECC96}" srcOrd="0" destOrd="0" presId="urn:microsoft.com/office/officeart/2005/8/layout/hierarchy2"/>
    <dgm:cxn modelId="{4AAD2F6B-92CA-4FAC-A819-8A80F6029336}" type="presParOf" srcId="{06E1D27B-7EAB-4866-8E57-6F3F497FBAC9}" destId="{B776F7F0-0F7F-444C-AC79-052DD83FB4D7}" srcOrd="3" destOrd="0" presId="urn:microsoft.com/office/officeart/2005/8/layout/hierarchy2"/>
    <dgm:cxn modelId="{F7CD01BF-E1E9-466C-8BD5-FE3D6D7DA3D7}" type="presParOf" srcId="{B776F7F0-0F7F-444C-AC79-052DD83FB4D7}" destId="{77D8034E-A257-4343-A21C-6AC6B76CE015}" srcOrd="0" destOrd="0" presId="urn:microsoft.com/office/officeart/2005/8/layout/hierarchy2"/>
    <dgm:cxn modelId="{A2AA548C-2F81-4901-AE7B-80136D855850}" type="presParOf" srcId="{B776F7F0-0F7F-444C-AC79-052DD83FB4D7}" destId="{F6C3BF4C-FFF9-49C1-8A99-F6A91961403B}" srcOrd="1" destOrd="0" presId="urn:microsoft.com/office/officeart/2005/8/layout/hierarchy2"/>
    <dgm:cxn modelId="{440BD63D-D9A8-4E6C-A562-A973FFD9C865}" type="presParOf" srcId="{06E1D27B-7EAB-4866-8E57-6F3F497FBAC9}" destId="{E360915D-B684-4896-813F-6B8678106B93}" srcOrd="4" destOrd="0" presId="urn:microsoft.com/office/officeart/2005/8/layout/hierarchy2"/>
    <dgm:cxn modelId="{11DE2C2C-04AB-4609-B737-551CD77B23F7}" type="presParOf" srcId="{E360915D-B684-4896-813F-6B8678106B93}" destId="{F78157C7-CAD2-41C5-8DE5-D9C5D4B30849}" srcOrd="0" destOrd="0" presId="urn:microsoft.com/office/officeart/2005/8/layout/hierarchy2"/>
    <dgm:cxn modelId="{0BC78DE5-1652-42A0-B0E2-417EF9036988}" type="presParOf" srcId="{06E1D27B-7EAB-4866-8E57-6F3F497FBAC9}" destId="{32BFC1DC-E6EE-4033-B7C5-386DE201576B}" srcOrd="5" destOrd="0" presId="urn:microsoft.com/office/officeart/2005/8/layout/hierarchy2"/>
    <dgm:cxn modelId="{24066768-9FCD-44B7-8907-43DBC03EE678}" type="presParOf" srcId="{32BFC1DC-E6EE-4033-B7C5-386DE201576B}" destId="{7F0C8790-807E-424B-B05B-8C5459001DB9}" srcOrd="0" destOrd="0" presId="urn:microsoft.com/office/officeart/2005/8/layout/hierarchy2"/>
    <dgm:cxn modelId="{69747391-117A-4806-A0BF-3C8678CC4D92}" type="presParOf" srcId="{32BFC1DC-E6EE-4033-B7C5-386DE201576B}" destId="{79838951-9664-4FC2-9227-C77FD2F30238}" srcOrd="1" destOrd="0" presId="urn:microsoft.com/office/officeart/2005/8/layout/hierarchy2"/>
    <dgm:cxn modelId="{216F294F-99DC-4C5D-AA3F-1C61A86D43B4}" type="presParOf" srcId="{06E1D27B-7EAB-4866-8E57-6F3F497FBAC9}" destId="{35B6F181-43E1-4B4F-9C3D-9940EE5893B2}" srcOrd="6" destOrd="0" presId="urn:microsoft.com/office/officeart/2005/8/layout/hierarchy2"/>
    <dgm:cxn modelId="{EB6A8C20-79A7-487C-B1E5-2D604110FFCE}" type="presParOf" srcId="{35B6F181-43E1-4B4F-9C3D-9940EE5893B2}" destId="{7690FAFC-64F4-483F-849A-23EB617212F8}" srcOrd="0" destOrd="0" presId="urn:microsoft.com/office/officeart/2005/8/layout/hierarchy2"/>
    <dgm:cxn modelId="{2F8B7C2F-6C31-43E3-913C-82043EE274C6}" type="presParOf" srcId="{06E1D27B-7EAB-4866-8E57-6F3F497FBAC9}" destId="{63A52066-B149-4050-B88A-7CEE33760783}" srcOrd="7" destOrd="0" presId="urn:microsoft.com/office/officeart/2005/8/layout/hierarchy2"/>
    <dgm:cxn modelId="{7A8329D3-B555-41E5-A88A-AC0F9B8F16AA}" type="presParOf" srcId="{63A52066-B149-4050-B88A-7CEE33760783}" destId="{2691DA64-E558-4827-9075-291D4F595AFD}" srcOrd="0" destOrd="0" presId="urn:microsoft.com/office/officeart/2005/8/layout/hierarchy2"/>
    <dgm:cxn modelId="{406E2E79-9BCA-4514-8390-2E9511EA0520}" type="presParOf" srcId="{63A52066-B149-4050-B88A-7CEE33760783}" destId="{0D3F46AA-07D9-4BF3-B8F1-81E79639472D}" srcOrd="1" destOrd="0" presId="urn:microsoft.com/office/officeart/2005/8/layout/hierarchy2"/>
    <dgm:cxn modelId="{E2719469-A139-4167-AC73-F7C184952C4A}" type="presParOf" srcId="{B87E07A4-9E5E-499A-BF15-4CE122DAD464}" destId="{4677EDAE-69C4-4B53-897B-3146CAAF9ACA}" srcOrd="2" destOrd="0" presId="urn:microsoft.com/office/officeart/2005/8/layout/hierarchy2"/>
    <dgm:cxn modelId="{2CC97DA3-9B0A-4F88-BAFF-4DD82750E1B7}" type="presParOf" srcId="{4677EDAE-69C4-4B53-897B-3146CAAF9ACA}" destId="{5FB4F72D-7213-4DB6-84D8-B791214A6620}" srcOrd="0" destOrd="0" presId="urn:microsoft.com/office/officeart/2005/8/layout/hierarchy2"/>
    <dgm:cxn modelId="{3EDC14BE-8C31-442F-A6F7-43260993C5EA}" type="presParOf" srcId="{B87E07A4-9E5E-499A-BF15-4CE122DAD464}" destId="{494F6606-EA0E-4E44-B53B-63044C9E4D33}" srcOrd="3" destOrd="0" presId="urn:microsoft.com/office/officeart/2005/8/layout/hierarchy2"/>
    <dgm:cxn modelId="{82C7833B-45AE-414F-B103-ED6CDAB3728C}" type="presParOf" srcId="{494F6606-EA0E-4E44-B53B-63044C9E4D33}" destId="{26EA5755-0891-46DF-B888-53DD7EC04F83}" srcOrd="0" destOrd="0" presId="urn:microsoft.com/office/officeart/2005/8/layout/hierarchy2"/>
    <dgm:cxn modelId="{9611F687-287B-409F-9A8B-1C6CFECC3BEC}" type="presParOf" srcId="{494F6606-EA0E-4E44-B53B-63044C9E4D33}" destId="{8DC5EF4A-ADF3-4EAA-8991-4FBF80EC0FFB}" srcOrd="1" destOrd="0" presId="urn:microsoft.com/office/officeart/2005/8/layout/hierarchy2"/>
    <dgm:cxn modelId="{8DE5DD2A-289C-4658-93AB-F3E133B9A936}" type="presParOf" srcId="{8DC5EF4A-ADF3-4EAA-8991-4FBF80EC0FFB}" destId="{88A39D39-B5A7-4C82-9DD7-2DAB6EE37A35}" srcOrd="0" destOrd="0" presId="urn:microsoft.com/office/officeart/2005/8/layout/hierarchy2"/>
    <dgm:cxn modelId="{AD785D56-5575-4B27-AA36-0401FA436338}" type="presParOf" srcId="{88A39D39-B5A7-4C82-9DD7-2DAB6EE37A35}" destId="{90964932-3ED5-44CB-931E-D4CBF495ECE6}" srcOrd="0" destOrd="0" presId="urn:microsoft.com/office/officeart/2005/8/layout/hierarchy2"/>
    <dgm:cxn modelId="{F5511777-CEB3-41F4-8744-46BF76CA7C24}" type="presParOf" srcId="{8DC5EF4A-ADF3-4EAA-8991-4FBF80EC0FFB}" destId="{4B8FB04A-4DA5-4374-8A97-31B8B9DD0430}" srcOrd="1" destOrd="0" presId="urn:microsoft.com/office/officeart/2005/8/layout/hierarchy2"/>
    <dgm:cxn modelId="{C7896F2D-A9A7-4017-9C64-7398AFB4C1AB}" type="presParOf" srcId="{4B8FB04A-4DA5-4374-8A97-31B8B9DD0430}" destId="{643762B4-F76E-484C-A5FE-788F861347A6}" srcOrd="0" destOrd="0" presId="urn:microsoft.com/office/officeart/2005/8/layout/hierarchy2"/>
    <dgm:cxn modelId="{926321DC-FB29-4C5B-AB6C-E3C62166ED08}" type="presParOf" srcId="{4B8FB04A-4DA5-4374-8A97-31B8B9DD0430}" destId="{FEAE4FD6-986F-4659-AEC4-8FC786D64C63}" srcOrd="1" destOrd="0" presId="urn:microsoft.com/office/officeart/2005/8/layout/hierarchy2"/>
    <dgm:cxn modelId="{375AACED-7F7A-4133-AD93-A5F852FA38A2}" type="presParOf" srcId="{8DC5EF4A-ADF3-4EAA-8991-4FBF80EC0FFB}" destId="{689B620F-654B-41E2-A033-C0A3857D55BF}" srcOrd="2" destOrd="0" presId="urn:microsoft.com/office/officeart/2005/8/layout/hierarchy2"/>
    <dgm:cxn modelId="{F292D92B-C698-4C7C-9B2A-5C1AC7433919}" type="presParOf" srcId="{689B620F-654B-41E2-A033-C0A3857D55BF}" destId="{B89C6979-A0FF-46B1-8D36-0F3CBD9869AA}" srcOrd="0" destOrd="0" presId="urn:microsoft.com/office/officeart/2005/8/layout/hierarchy2"/>
    <dgm:cxn modelId="{327468A3-A586-4A8E-8C5E-518F68784CAE}" type="presParOf" srcId="{8DC5EF4A-ADF3-4EAA-8991-4FBF80EC0FFB}" destId="{FA10E757-F620-4330-8F69-84B78B0A6E3B}" srcOrd="3" destOrd="0" presId="urn:microsoft.com/office/officeart/2005/8/layout/hierarchy2"/>
    <dgm:cxn modelId="{C243B84D-C4B3-4914-A7E8-45707CF8E0B8}" type="presParOf" srcId="{FA10E757-F620-4330-8F69-84B78B0A6E3B}" destId="{98F53D71-EEC1-4B7D-83D8-91550ABEA7FD}" srcOrd="0" destOrd="0" presId="urn:microsoft.com/office/officeart/2005/8/layout/hierarchy2"/>
    <dgm:cxn modelId="{357A206C-56CA-43F2-88D8-2270217DD275}" type="presParOf" srcId="{FA10E757-F620-4330-8F69-84B78B0A6E3B}" destId="{04FCAFB9-6F76-46BB-9DE7-787F4AB96DBD}" srcOrd="1" destOrd="0" presId="urn:microsoft.com/office/officeart/2005/8/layout/hierarchy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8A33A10-2C26-4952-888B-90D5880BBFEA}" type="doc">
      <dgm:prSet loTypeId="urn:microsoft.com/office/officeart/2005/8/layout/hierarchy2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B148642A-D626-49E5-990C-B1E895B2BD59}">
      <dgm:prSet phldrT="[Metin]" custT="1"/>
      <dgm:spPr/>
      <dgm:t>
        <a:bodyPr/>
        <a:lstStyle/>
        <a:p>
          <a:r>
            <a:rPr lang="tr-TR" sz="4400" dirty="0" smtClean="0"/>
            <a:t>Dağ</a:t>
          </a:r>
          <a:endParaRPr lang="tr-TR" sz="4400" dirty="0"/>
        </a:p>
      </dgm:t>
    </dgm:pt>
    <dgm:pt modelId="{0A92BA06-545E-423C-9315-204C1E87B602}" type="parTrans" cxnId="{CB33381C-5C05-4794-9F57-A06226D3E9DE}">
      <dgm:prSet/>
      <dgm:spPr/>
      <dgm:t>
        <a:bodyPr/>
        <a:lstStyle/>
        <a:p>
          <a:endParaRPr lang="tr-TR"/>
        </a:p>
      </dgm:t>
    </dgm:pt>
    <dgm:pt modelId="{2E0DF12B-F6F8-4A32-B26E-6BC007E4E56D}" type="sibTrans" cxnId="{CB33381C-5C05-4794-9F57-A06226D3E9DE}">
      <dgm:prSet/>
      <dgm:spPr/>
      <dgm:t>
        <a:bodyPr/>
        <a:lstStyle/>
        <a:p>
          <a:endParaRPr lang="tr-TR"/>
        </a:p>
      </dgm:t>
    </dgm:pt>
    <dgm:pt modelId="{4452BB0C-086E-4599-8299-D4A3336C9558}">
      <dgm:prSet phldrT="[Metin]" custT="1"/>
      <dgm:spPr/>
      <dgm:t>
        <a:bodyPr/>
        <a:lstStyle/>
        <a:p>
          <a:r>
            <a:rPr lang="tr-TR" sz="3000" dirty="0" smtClean="0"/>
            <a:t>En yüksek (Zirve) hattı</a:t>
          </a:r>
          <a:endParaRPr lang="tr-TR" sz="3000" dirty="0"/>
        </a:p>
      </dgm:t>
    </dgm:pt>
    <dgm:pt modelId="{AF11C6EE-2485-4BD0-B7B9-D0FE04BF59A5}" type="parTrans" cxnId="{F4FFC1CF-ED96-4E91-83FE-11B56729D26B}">
      <dgm:prSet/>
      <dgm:spPr>
        <a:ln w="19050">
          <a:solidFill>
            <a:schemeClr val="bg1">
              <a:lumMod val="85000"/>
            </a:schemeClr>
          </a:solidFill>
        </a:ln>
      </dgm:spPr>
      <dgm:t>
        <a:bodyPr/>
        <a:lstStyle/>
        <a:p>
          <a:endParaRPr lang="tr-TR"/>
        </a:p>
      </dgm:t>
    </dgm:pt>
    <dgm:pt modelId="{2E863B8B-CFFD-4A92-9381-098BB2C8F40E}" type="sibTrans" cxnId="{F4FFC1CF-ED96-4E91-83FE-11B56729D26B}">
      <dgm:prSet/>
      <dgm:spPr/>
      <dgm:t>
        <a:bodyPr/>
        <a:lstStyle/>
        <a:p>
          <a:endParaRPr lang="tr-TR"/>
        </a:p>
      </dgm:t>
    </dgm:pt>
    <dgm:pt modelId="{5D17FE8F-3CD7-45C8-9539-DF50E73E5499}">
      <dgm:prSet phldrT="[Metin]" custT="1"/>
      <dgm:spPr/>
      <dgm:t>
        <a:bodyPr/>
        <a:lstStyle/>
        <a:p>
          <a:r>
            <a:rPr lang="tr-TR" sz="3000" dirty="0" smtClean="0"/>
            <a:t>Etek hattı</a:t>
          </a:r>
          <a:endParaRPr lang="tr-TR" sz="3000" dirty="0"/>
        </a:p>
      </dgm:t>
    </dgm:pt>
    <dgm:pt modelId="{EE5BA826-3B6A-4FF6-AA78-6F0CB232F147}" type="parTrans" cxnId="{0873B1A8-9DAE-43BC-9B19-8F569040E3B9}">
      <dgm:prSet/>
      <dgm:spPr>
        <a:ln w="19050">
          <a:solidFill>
            <a:schemeClr val="bg1">
              <a:lumMod val="85000"/>
            </a:schemeClr>
          </a:solidFill>
        </a:ln>
      </dgm:spPr>
      <dgm:t>
        <a:bodyPr/>
        <a:lstStyle/>
        <a:p>
          <a:endParaRPr lang="tr-TR"/>
        </a:p>
      </dgm:t>
    </dgm:pt>
    <dgm:pt modelId="{738B2C47-668A-46B7-8FC6-151EC7FBAC36}" type="sibTrans" cxnId="{0873B1A8-9DAE-43BC-9B19-8F569040E3B9}">
      <dgm:prSet/>
      <dgm:spPr/>
      <dgm:t>
        <a:bodyPr/>
        <a:lstStyle/>
        <a:p>
          <a:endParaRPr lang="tr-TR"/>
        </a:p>
      </dgm:t>
    </dgm:pt>
    <dgm:pt modelId="{51367FC0-0BF2-4015-AAA7-55585A9C6262}">
      <dgm:prSet custT="1"/>
      <dgm:spPr/>
      <dgm:t>
        <a:bodyPr/>
        <a:lstStyle/>
        <a:p>
          <a:r>
            <a:rPr lang="tr-TR" sz="3000" dirty="0" smtClean="0"/>
            <a:t>Suların taksimi</a:t>
          </a:r>
          <a:endParaRPr lang="tr-TR" sz="3000" dirty="0"/>
        </a:p>
      </dgm:t>
    </dgm:pt>
    <dgm:pt modelId="{44256286-6D45-4F37-A807-F07A1B983471}" type="parTrans" cxnId="{71399FE0-FC34-4E16-AD2C-97BF5ABDFD5B}">
      <dgm:prSet/>
      <dgm:spPr>
        <a:ln w="19050">
          <a:solidFill>
            <a:schemeClr val="bg1">
              <a:lumMod val="85000"/>
            </a:schemeClr>
          </a:solidFill>
        </a:ln>
      </dgm:spPr>
      <dgm:t>
        <a:bodyPr/>
        <a:lstStyle/>
        <a:p>
          <a:endParaRPr lang="tr-TR"/>
        </a:p>
      </dgm:t>
    </dgm:pt>
    <dgm:pt modelId="{0871F731-F4AC-4A98-AB0C-4C8B0E27222B}" type="sibTrans" cxnId="{71399FE0-FC34-4E16-AD2C-97BF5ABDFD5B}">
      <dgm:prSet/>
      <dgm:spPr/>
      <dgm:t>
        <a:bodyPr/>
        <a:lstStyle/>
        <a:p>
          <a:endParaRPr lang="tr-TR"/>
        </a:p>
      </dgm:t>
    </dgm:pt>
    <dgm:pt modelId="{727A66E2-CEFB-4A1F-AB06-146D9C71B1CE}" type="pres">
      <dgm:prSet presAssocID="{98A33A10-2C26-4952-888B-90D5880BBFE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4A6B5CA-B028-4486-8BF2-56CC97754D39}" type="pres">
      <dgm:prSet presAssocID="{B148642A-D626-49E5-990C-B1E895B2BD59}" presName="root1" presStyleCnt="0"/>
      <dgm:spPr/>
    </dgm:pt>
    <dgm:pt modelId="{DCDCB2A9-EE2E-4C64-9AB2-F14C1C7FE0C1}" type="pres">
      <dgm:prSet presAssocID="{B148642A-D626-49E5-990C-B1E895B2BD59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AD65E49-8D5F-4F26-B424-4F28ABD934D6}" type="pres">
      <dgm:prSet presAssocID="{B148642A-D626-49E5-990C-B1E895B2BD59}" presName="level2hierChild" presStyleCnt="0"/>
      <dgm:spPr/>
    </dgm:pt>
    <dgm:pt modelId="{F00B6956-725F-474D-9DCA-EB0205E48673}" type="pres">
      <dgm:prSet presAssocID="{AF11C6EE-2485-4BD0-B7B9-D0FE04BF59A5}" presName="conn2-1" presStyleLbl="parChTrans1D2" presStyleIdx="0" presStyleCnt="3"/>
      <dgm:spPr/>
      <dgm:t>
        <a:bodyPr/>
        <a:lstStyle/>
        <a:p>
          <a:endParaRPr lang="tr-TR"/>
        </a:p>
      </dgm:t>
    </dgm:pt>
    <dgm:pt modelId="{21C45AFB-32DB-4662-BB5D-A4D7224B45DA}" type="pres">
      <dgm:prSet presAssocID="{AF11C6EE-2485-4BD0-B7B9-D0FE04BF59A5}" presName="connTx" presStyleLbl="parChTrans1D2" presStyleIdx="0" presStyleCnt="3"/>
      <dgm:spPr/>
      <dgm:t>
        <a:bodyPr/>
        <a:lstStyle/>
        <a:p>
          <a:endParaRPr lang="tr-TR"/>
        </a:p>
      </dgm:t>
    </dgm:pt>
    <dgm:pt modelId="{BBFEB923-D6F0-43DE-AE14-B62BB19C0A6B}" type="pres">
      <dgm:prSet presAssocID="{4452BB0C-086E-4599-8299-D4A3336C9558}" presName="root2" presStyleCnt="0"/>
      <dgm:spPr/>
    </dgm:pt>
    <dgm:pt modelId="{4BD4F09F-6684-4578-BA0D-585507924FC9}" type="pres">
      <dgm:prSet presAssocID="{4452BB0C-086E-4599-8299-D4A3336C9558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F3FB2A3-6E76-4901-BD90-CEEFD6944811}" type="pres">
      <dgm:prSet presAssocID="{4452BB0C-086E-4599-8299-D4A3336C9558}" presName="level3hierChild" presStyleCnt="0"/>
      <dgm:spPr/>
    </dgm:pt>
    <dgm:pt modelId="{1EBFE0B8-840D-4BBA-A87F-C27A96C62BD9}" type="pres">
      <dgm:prSet presAssocID="{EE5BA826-3B6A-4FF6-AA78-6F0CB232F147}" presName="conn2-1" presStyleLbl="parChTrans1D2" presStyleIdx="1" presStyleCnt="3"/>
      <dgm:spPr/>
      <dgm:t>
        <a:bodyPr/>
        <a:lstStyle/>
        <a:p>
          <a:endParaRPr lang="tr-TR"/>
        </a:p>
      </dgm:t>
    </dgm:pt>
    <dgm:pt modelId="{B3B7522A-9F05-4AFB-B917-D6A9CEA679E9}" type="pres">
      <dgm:prSet presAssocID="{EE5BA826-3B6A-4FF6-AA78-6F0CB232F147}" presName="connTx" presStyleLbl="parChTrans1D2" presStyleIdx="1" presStyleCnt="3"/>
      <dgm:spPr/>
      <dgm:t>
        <a:bodyPr/>
        <a:lstStyle/>
        <a:p>
          <a:endParaRPr lang="tr-TR"/>
        </a:p>
      </dgm:t>
    </dgm:pt>
    <dgm:pt modelId="{1C395177-1E10-49B2-A396-E20FF660212D}" type="pres">
      <dgm:prSet presAssocID="{5D17FE8F-3CD7-45C8-9539-DF50E73E5499}" presName="root2" presStyleCnt="0"/>
      <dgm:spPr/>
    </dgm:pt>
    <dgm:pt modelId="{7D335D55-BEAB-4AE0-A8DB-86C51A6F4444}" type="pres">
      <dgm:prSet presAssocID="{5D17FE8F-3CD7-45C8-9539-DF50E73E5499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A024E63-4E85-4067-AFC3-1ED4652DDDD0}" type="pres">
      <dgm:prSet presAssocID="{5D17FE8F-3CD7-45C8-9539-DF50E73E5499}" presName="level3hierChild" presStyleCnt="0"/>
      <dgm:spPr/>
    </dgm:pt>
    <dgm:pt modelId="{B04FA389-5499-4134-BA80-92051FA2BA4E}" type="pres">
      <dgm:prSet presAssocID="{44256286-6D45-4F37-A807-F07A1B983471}" presName="conn2-1" presStyleLbl="parChTrans1D2" presStyleIdx="2" presStyleCnt="3"/>
      <dgm:spPr/>
      <dgm:t>
        <a:bodyPr/>
        <a:lstStyle/>
        <a:p>
          <a:endParaRPr lang="tr-TR"/>
        </a:p>
      </dgm:t>
    </dgm:pt>
    <dgm:pt modelId="{29C2ADF7-1F36-40C2-B2DF-CD4C107D3E5C}" type="pres">
      <dgm:prSet presAssocID="{44256286-6D45-4F37-A807-F07A1B983471}" presName="connTx" presStyleLbl="parChTrans1D2" presStyleIdx="2" presStyleCnt="3"/>
      <dgm:spPr/>
      <dgm:t>
        <a:bodyPr/>
        <a:lstStyle/>
        <a:p>
          <a:endParaRPr lang="tr-TR"/>
        </a:p>
      </dgm:t>
    </dgm:pt>
    <dgm:pt modelId="{3DBC3586-6FD3-4B7A-90AA-B084AF18AF6B}" type="pres">
      <dgm:prSet presAssocID="{51367FC0-0BF2-4015-AAA7-55585A9C6262}" presName="root2" presStyleCnt="0"/>
      <dgm:spPr/>
    </dgm:pt>
    <dgm:pt modelId="{DA1E1E73-B951-4097-B036-DD9BEF224E00}" type="pres">
      <dgm:prSet presAssocID="{51367FC0-0BF2-4015-AAA7-55585A9C6262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EC234C4-7839-40AE-9AB6-753FC2BEAC3B}" type="pres">
      <dgm:prSet presAssocID="{51367FC0-0BF2-4015-AAA7-55585A9C6262}" presName="level3hierChild" presStyleCnt="0"/>
      <dgm:spPr/>
    </dgm:pt>
  </dgm:ptLst>
  <dgm:cxnLst>
    <dgm:cxn modelId="{3E6E3B07-F911-400A-8DF2-FFDD70D617BB}" type="presOf" srcId="{98A33A10-2C26-4952-888B-90D5880BBFEA}" destId="{727A66E2-CEFB-4A1F-AB06-146D9C71B1CE}" srcOrd="0" destOrd="0" presId="urn:microsoft.com/office/officeart/2005/8/layout/hierarchy2"/>
    <dgm:cxn modelId="{73F9E8DC-954C-4A70-B496-570F56DA49CA}" type="presOf" srcId="{AF11C6EE-2485-4BD0-B7B9-D0FE04BF59A5}" destId="{21C45AFB-32DB-4662-BB5D-A4D7224B45DA}" srcOrd="1" destOrd="0" presId="urn:microsoft.com/office/officeart/2005/8/layout/hierarchy2"/>
    <dgm:cxn modelId="{36CBB926-7C48-428A-9FE7-05C6C4F32F65}" type="presOf" srcId="{5D17FE8F-3CD7-45C8-9539-DF50E73E5499}" destId="{7D335D55-BEAB-4AE0-A8DB-86C51A6F4444}" srcOrd="0" destOrd="0" presId="urn:microsoft.com/office/officeart/2005/8/layout/hierarchy2"/>
    <dgm:cxn modelId="{5C08F6C7-D04D-4799-9760-3DFB983E765C}" type="presOf" srcId="{EE5BA826-3B6A-4FF6-AA78-6F0CB232F147}" destId="{B3B7522A-9F05-4AFB-B917-D6A9CEA679E9}" srcOrd="1" destOrd="0" presId="urn:microsoft.com/office/officeart/2005/8/layout/hierarchy2"/>
    <dgm:cxn modelId="{F4FFC1CF-ED96-4E91-83FE-11B56729D26B}" srcId="{B148642A-D626-49E5-990C-B1E895B2BD59}" destId="{4452BB0C-086E-4599-8299-D4A3336C9558}" srcOrd="0" destOrd="0" parTransId="{AF11C6EE-2485-4BD0-B7B9-D0FE04BF59A5}" sibTransId="{2E863B8B-CFFD-4A92-9381-098BB2C8F40E}"/>
    <dgm:cxn modelId="{9564BF6D-AA49-423F-8965-4811E24B3DCE}" type="presOf" srcId="{4452BB0C-086E-4599-8299-D4A3336C9558}" destId="{4BD4F09F-6684-4578-BA0D-585507924FC9}" srcOrd="0" destOrd="0" presId="urn:microsoft.com/office/officeart/2005/8/layout/hierarchy2"/>
    <dgm:cxn modelId="{8874C534-6D70-4C7E-8698-0256359A6C0D}" type="presOf" srcId="{B148642A-D626-49E5-990C-B1E895B2BD59}" destId="{DCDCB2A9-EE2E-4C64-9AB2-F14C1C7FE0C1}" srcOrd="0" destOrd="0" presId="urn:microsoft.com/office/officeart/2005/8/layout/hierarchy2"/>
    <dgm:cxn modelId="{71399FE0-FC34-4E16-AD2C-97BF5ABDFD5B}" srcId="{B148642A-D626-49E5-990C-B1E895B2BD59}" destId="{51367FC0-0BF2-4015-AAA7-55585A9C6262}" srcOrd="2" destOrd="0" parTransId="{44256286-6D45-4F37-A807-F07A1B983471}" sibTransId="{0871F731-F4AC-4A98-AB0C-4C8B0E27222B}"/>
    <dgm:cxn modelId="{7565B1D6-582A-4F8B-B3C0-F3856A702D0B}" type="presOf" srcId="{EE5BA826-3B6A-4FF6-AA78-6F0CB232F147}" destId="{1EBFE0B8-840D-4BBA-A87F-C27A96C62BD9}" srcOrd="0" destOrd="0" presId="urn:microsoft.com/office/officeart/2005/8/layout/hierarchy2"/>
    <dgm:cxn modelId="{170D1023-5EF6-4FBF-9AC3-8CC81F82FE47}" type="presOf" srcId="{44256286-6D45-4F37-A807-F07A1B983471}" destId="{29C2ADF7-1F36-40C2-B2DF-CD4C107D3E5C}" srcOrd="1" destOrd="0" presId="urn:microsoft.com/office/officeart/2005/8/layout/hierarchy2"/>
    <dgm:cxn modelId="{0F42C9EE-2D77-45BF-A979-9176180ABFEB}" type="presOf" srcId="{51367FC0-0BF2-4015-AAA7-55585A9C6262}" destId="{DA1E1E73-B951-4097-B036-DD9BEF224E00}" srcOrd="0" destOrd="0" presId="urn:microsoft.com/office/officeart/2005/8/layout/hierarchy2"/>
    <dgm:cxn modelId="{0873B1A8-9DAE-43BC-9B19-8F569040E3B9}" srcId="{B148642A-D626-49E5-990C-B1E895B2BD59}" destId="{5D17FE8F-3CD7-45C8-9539-DF50E73E5499}" srcOrd="1" destOrd="0" parTransId="{EE5BA826-3B6A-4FF6-AA78-6F0CB232F147}" sibTransId="{738B2C47-668A-46B7-8FC6-151EC7FBAC36}"/>
    <dgm:cxn modelId="{0940E165-A405-4E67-8958-1377BF29AA8C}" type="presOf" srcId="{AF11C6EE-2485-4BD0-B7B9-D0FE04BF59A5}" destId="{F00B6956-725F-474D-9DCA-EB0205E48673}" srcOrd="0" destOrd="0" presId="urn:microsoft.com/office/officeart/2005/8/layout/hierarchy2"/>
    <dgm:cxn modelId="{CB33381C-5C05-4794-9F57-A06226D3E9DE}" srcId="{98A33A10-2C26-4952-888B-90D5880BBFEA}" destId="{B148642A-D626-49E5-990C-B1E895B2BD59}" srcOrd="0" destOrd="0" parTransId="{0A92BA06-545E-423C-9315-204C1E87B602}" sibTransId="{2E0DF12B-F6F8-4A32-B26E-6BC007E4E56D}"/>
    <dgm:cxn modelId="{3D89884C-C0DE-4324-97B1-C3017133E8A5}" type="presOf" srcId="{44256286-6D45-4F37-A807-F07A1B983471}" destId="{B04FA389-5499-4134-BA80-92051FA2BA4E}" srcOrd="0" destOrd="0" presId="urn:microsoft.com/office/officeart/2005/8/layout/hierarchy2"/>
    <dgm:cxn modelId="{9D745638-7B27-44C4-9A41-04BA6972E3EC}" type="presParOf" srcId="{727A66E2-CEFB-4A1F-AB06-146D9C71B1CE}" destId="{E4A6B5CA-B028-4486-8BF2-56CC97754D39}" srcOrd="0" destOrd="0" presId="urn:microsoft.com/office/officeart/2005/8/layout/hierarchy2"/>
    <dgm:cxn modelId="{3CFF81BD-41ED-446E-9622-2450071AB88E}" type="presParOf" srcId="{E4A6B5CA-B028-4486-8BF2-56CC97754D39}" destId="{DCDCB2A9-EE2E-4C64-9AB2-F14C1C7FE0C1}" srcOrd="0" destOrd="0" presId="urn:microsoft.com/office/officeart/2005/8/layout/hierarchy2"/>
    <dgm:cxn modelId="{C05BB7CC-47F6-46B5-A1E9-0C613BD17E4E}" type="presParOf" srcId="{E4A6B5CA-B028-4486-8BF2-56CC97754D39}" destId="{7AD65E49-8D5F-4F26-B424-4F28ABD934D6}" srcOrd="1" destOrd="0" presId="urn:microsoft.com/office/officeart/2005/8/layout/hierarchy2"/>
    <dgm:cxn modelId="{37973F34-29FC-400B-BFA6-702187459CAA}" type="presParOf" srcId="{7AD65E49-8D5F-4F26-B424-4F28ABD934D6}" destId="{F00B6956-725F-474D-9DCA-EB0205E48673}" srcOrd="0" destOrd="0" presId="urn:microsoft.com/office/officeart/2005/8/layout/hierarchy2"/>
    <dgm:cxn modelId="{72746ECF-B848-471D-97C6-72739B3852EB}" type="presParOf" srcId="{F00B6956-725F-474D-9DCA-EB0205E48673}" destId="{21C45AFB-32DB-4662-BB5D-A4D7224B45DA}" srcOrd="0" destOrd="0" presId="urn:microsoft.com/office/officeart/2005/8/layout/hierarchy2"/>
    <dgm:cxn modelId="{7B5025BB-B967-49EB-9FB0-673CE1D263A1}" type="presParOf" srcId="{7AD65E49-8D5F-4F26-B424-4F28ABD934D6}" destId="{BBFEB923-D6F0-43DE-AE14-B62BB19C0A6B}" srcOrd="1" destOrd="0" presId="urn:microsoft.com/office/officeart/2005/8/layout/hierarchy2"/>
    <dgm:cxn modelId="{67B9E035-AC96-4D89-9DC9-FB0E10FA5A95}" type="presParOf" srcId="{BBFEB923-D6F0-43DE-AE14-B62BB19C0A6B}" destId="{4BD4F09F-6684-4578-BA0D-585507924FC9}" srcOrd="0" destOrd="0" presId="urn:microsoft.com/office/officeart/2005/8/layout/hierarchy2"/>
    <dgm:cxn modelId="{D90ED9E3-B346-460B-A8F4-19AE63938338}" type="presParOf" srcId="{BBFEB923-D6F0-43DE-AE14-B62BB19C0A6B}" destId="{CF3FB2A3-6E76-4901-BD90-CEEFD6944811}" srcOrd="1" destOrd="0" presId="urn:microsoft.com/office/officeart/2005/8/layout/hierarchy2"/>
    <dgm:cxn modelId="{9286A840-8BD9-461D-BE63-F6A4943191AC}" type="presParOf" srcId="{7AD65E49-8D5F-4F26-B424-4F28ABD934D6}" destId="{1EBFE0B8-840D-4BBA-A87F-C27A96C62BD9}" srcOrd="2" destOrd="0" presId="urn:microsoft.com/office/officeart/2005/8/layout/hierarchy2"/>
    <dgm:cxn modelId="{291B9BA8-2F49-45C6-BF50-92D2FF22CAA0}" type="presParOf" srcId="{1EBFE0B8-840D-4BBA-A87F-C27A96C62BD9}" destId="{B3B7522A-9F05-4AFB-B917-D6A9CEA679E9}" srcOrd="0" destOrd="0" presId="urn:microsoft.com/office/officeart/2005/8/layout/hierarchy2"/>
    <dgm:cxn modelId="{9B2EE2D0-E788-4204-9B03-C68C365D2F3B}" type="presParOf" srcId="{7AD65E49-8D5F-4F26-B424-4F28ABD934D6}" destId="{1C395177-1E10-49B2-A396-E20FF660212D}" srcOrd="3" destOrd="0" presId="urn:microsoft.com/office/officeart/2005/8/layout/hierarchy2"/>
    <dgm:cxn modelId="{AA038BF3-4052-417C-92DA-EB350E76C42D}" type="presParOf" srcId="{1C395177-1E10-49B2-A396-E20FF660212D}" destId="{7D335D55-BEAB-4AE0-A8DB-86C51A6F4444}" srcOrd="0" destOrd="0" presId="urn:microsoft.com/office/officeart/2005/8/layout/hierarchy2"/>
    <dgm:cxn modelId="{4873D808-4986-4653-BBCD-885ED586457C}" type="presParOf" srcId="{1C395177-1E10-49B2-A396-E20FF660212D}" destId="{4A024E63-4E85-4067-AFC3-1ED4652DDDD0}" srcOrd="1" destOrd="0" presId="urn:microsoft.com/office/officeart/2005/8/layout/hierarchy2"/>
    <dgm:cxn modelId="{B914F27C-B470-4947-9705-3BB5011A7FBD}" type="presParOf" srcId="{7AD65E49-8D5F-4F26-B424-4F28ABD934D6}" destId="{B04FA389-5499-4134-BA80-92051FA2BA4E}" srcOrd="4" destOrd="0" presId="urn:microsoft.com/office/officeart/2005/8/layout/hierarchy2"/>
    <dgm:cxn modelId="{16EF9C0A-18CF-4656-AB93-A37B8CC89F7A}" type="presParOf" srcId="{B04FA389-5499-4134-BA80-92051FA2BA4E}" destId="{29C2ADF7-1F36-40C2-B2DF-CD4C107D3E5C}" srcOrd="0" destOrd="0" presId="urn:microsoft.com/office/officeart/2005/8/layout/hierarchy2"/>
    <dgm:cxn modelId="{1944F1E9-B13D-460F-82BC-24AC0493C11A}" type="presParOf" srcId="{7AD65E49-8D5F-4F26-B424-4F28ABD934D6}" destId="{3DBC3586-6FD3-4B7A-90AA-B084AF18AF6B}" srcOrd="5" destOrd="0" presId="urn:microsoft.com/office/officeart/2005/8/layout/hierarchy2"/>
    <dgm:cxn modelId="{2FEFC849-EE21-470D-8361-8552B16DD096}" type="presParOf" srcId="{3DBC3586-6FD3-4B7A-90AA-B084AF18AF6B}" destId="{DA1E1E73-B951-4097-B036-DD9BEF224E00}" srcOrd="0" destOrd="0" presId="urn:microsoft.com/office/officeart/2005/8/layout/hierarchy2"/>
    <dgm:cxn modelId="{4CE68607-CB18-4F06-AB45-FAEB591D5F7F}" type="presParOf" srcId="{3DBC3586-6FD3-4B7A-90AA-B084AF18AF6B}" destId="{5EC234C4-7839-40AE-9AB6-753FC2BEAC3B}" srcOrd="1" destOrd="0" presId="urn:microsoft.com/office/officeart/2005/8/layout/hierarchy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8A33A10-2C26-4952-888B-90D5880BBFEA}" type="doc">
      <dgm:prSet loTypeId="urn:microsoft.com/office/officeart/2005/8/layout/hierarchy2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B148642A-D626-49E5-990C-B1E895B2BD59}">
      <dgm:prSet phldrT="[Metin]" custT="1"/>
      <dgm:spPr/>
      <dgm:t>
        <a:bodyPr/>
        <a:lstStyle/>
        <a:p>
          <a:r>
            <a:rPr lang="tr-TR" sz="4400" dirty="0" smtClean="0"/>
            <a:t>Akarsu</a:t>
          </a:r>
          <a:endParaRPr lang="tr-TR" sz="4400" dirty="0"/>
        </a:p>
      </dgm:t>
    </dgm:pt>
    <dgm:pt modelId="{0A92BA06-545E-423C-9315-204C1E87B602}" type="parTrans" cxnId="{CB33381C-5C05-4794-9F57-A06226D3E9DE}">
      <dgm:prSet/>
      <dgm:spPr/>
      <dgm:t>
        <a:bodyPr/>
        <a:lstStyle/>
        <a:p>
          <a:endParaRPr lang="tr-TR"/>
        </a:p>
      </dgm:t>
    </dgm:pt>
    <dgm:pt modelId="{2E0DF12B-F6F8-4A32-B26E-6BC007E4E56D}" type="sibTrans" cxnId="{CB33381C-5C05-4794-9F57-A06226D3E9DE}">
      <dgm:prSet/>
      <dgm:spPr/>
      <dgm:t>
        <a:bodyPr/>
        <a:lstStyle/>
        <a:p>
          <a:endParaRPr lang="tr-TR"/>
        </a:p>
      </dgm:t>
    </dgm:pt>
    <dgm:pt modelId="{4452BB0C-086E-4599-8299-D4A3336C9558}">
      <dgm:prSet phldrT="[Metin]" custT="1"/>
      <dgm:spPr/>
      <dgm:t>
        <a:bodyPr/>
        <a:lstStyle/>
        <a:p>
          <a:r>
            <a:rPr lang="tr-TR" sz="3000" dirty="0" smtClean="0"/>
            <a:t>Kıyı hattı</a:t>
          </a:r>
          <a:endParaRPr lang="tr-TR" sz="3000" dirty="0"/>
        </a:p>
      </dgm:t>
    </dgm:pt>
    <dgm:pt modelId="{AF11C6EE-2485-4BD0-B7B9-D0FE04BF59A5}" type="parTrans" cxnId="{F4FFC1CF-ED96-4E91-83FE-11B56729D26B}">
      <dgm:prSet/>
      <dgm:spPr>
        <a:ln w="19050"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tr-TR"/>
        </a:p>
      </dgm:t>
    </dgm:pt>
    <dgm:pt modelId="{2E863B8B-CFFD-4A92-9381-098BB2C8F40E}" type="sibTrans" cxnId="{F4FFC1CF-ED96-4E91-83FE-11B56729D26B}">
      <dgm:prSet/>
      <dgm:spPr/>
      <dgm:t>
        <a:bodyPr/>
        <a:lstStyle/>
        <a:p>
          <a:endParaRPr lang="tr-TR"/>
        </a:p>
      </dgm:t>
    </dgm:pt>
    <dgm:pt modelId="{5D17FE8F-3CD7-45C8-9539-DF50E73E5499}">
      <dgm:prSet phldrT="[Metin]" custT="1"/>
      <dgm:spPr/>
      <dgm:t>
        <a:bodyPr/>
        <a:lstStyle/>
        <a:p>
          <a:r>
            <a:rPr lang="tr-TR" sz="3000" dirty="0" smtClean="0"/>
            <a:t>Orta hat</a:t>
          </a:r>
          <a:endParaRPr lang="tr-TR" sz="3000" dirty="0"/>
        </a:p>
      </dgm:t>
    </dgm:pt>
    <dgm:pt modelId="{EE5BA826-3B6A-4FF6-AA78-6F0CB232F147}" type="parTrans" cxnId="{0873B1A8-9DAE-43BC-9B19-8F569040E3B9}">
      <dgm:prSet/>
      <dgm:spPr>
        <a:ln w="19050"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tr-TR"/>
        </a:p>
      </dgm:t>
    </dgm:pt>
    <dgm:pt modelId="{738B2C47-668A-46B7-8FC6-151EC7FBAC36}" type="sibTrans" cxnId="{0873B1A8-9DAE-43BC-9B19-8F569040E3B9}">
      <dgm:prSet/>
      <dgm:spPr/>
      <dgm:t>
        <a:bodyPr/>
        <a:lstStyle/>
        <a:p>
          <a:endParaRPr lang="tr-TR"/>
        </a:p>
      </dgm:t>
    </dgm:pt>
    <dgm:pt modelId="{51367FC0-0BF2-4015-AAA7-55585A9C6262}">
      <dgm:prSet custT="1"/>
      <dgm:spPr/>
      <dgm:t>
        <a:bodyPr/>
        <a:lstStyle/>
        <a:p>
          <a:r>
            <a:rPr lang="tr-TR" sz="3000" dirty="0" err="1" smtClean="0"/>
            <a:t>Thalweg</a:t>
          </a:r>
          <a:endParaRPr lang="tr-TR" sz="3000" dirty="0"/>
        </a:p>
      </dgm:t>
    </dgm:pt>
    <dgm:pt modelId="{44256286-6D45-4F37-A807-F07A1B983471}" type="parTrans" cxnId="{71399FE0-FC34-4E16-AD2C-97BF5ABDFD5B}">
      <dgm:prSet/>
      <dgm:spPr>
        <a:ln w="19050"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tr-TR"/>
        </a:p>
      </dgm:t>
    </dgm:pt>
    <dgm:pt modelId="{0871F731-F4AC-4A98-AB0C-4C8B0E27222B}" type="sibTrans" cxnId="{71399FE0-FC34-4E16-AD2C-97BF5ABDFD5B}">
      <dgm:prSet/>
      <dgm:spPr/>
      <dgm:t>
        <a:bodyPr/>
        <a:lstStyle/>
        <a:p>
          <a:endParaRPr lang="tr-TR"/>
        </a:p>
      </dgm:t>
    </dgm:pt>
    <dgm:pt modelId="{727A66E2-CEFB-4A1F-AB06-146D9C71B1CE}" type="pres">
      <dgm:prSet presAssocID="{98A33A10-2C26-4952-888B-90D5880BBFE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4A6B5CA-B028-4486-8BF2-56CC97754D39}" type="pres">
      <dgm:prSet presAssocID="{B148642A-D626-49E5-990C-B1E895B2BD59}" presName="root1" presStyleCnt="0"/>
      <dgm:spPr/>
    </dgm:pt>
    <dgm:pt modelId="{DCDCB2A9-EE2E-4C64-9AB2-F14C1C7FE0C1}" type="pres">
      <dgm:prSet presAssocID="{B148642A-D626-49E5-990C-B1E895B2BD59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AD65E49-8D5F-4F26-B424-4F28ABD934D6}" type="pres">
      <dgm:prSet presAssocID="{B148642A-D626-49E5-990C-B1E895B2BD59}" presName="level2hierChild" presStyleCnt="0"/>
      <dgm:spPr/>
    </dgm:pt>
    <dgm:pt modelId="{F00B6956-725F-474D-9DCA-EB0205E48673}" type="pres">
      <dgm:prSet presAssocID="{AF11C6EE-2485-4BD0-B7B9-D0FE04BF59A5}" presName="conn2-1" presStyleLbl="parChTrans1D2" presStyleIdx="0" presStyleCnt="3"/>
      <dgm:spPr/>
      <dgm:t>
        <a:bodyPr/>
        <a:lstStyle/>
        <a:p>
          <a:endParaRPr lang="tr-TR"/>
        </a:p>
      </dgm:t>
    </dgm:pt>
    <dgm:pt modelId="{21C45AFB-32DB-4662-BB5D-A4D7224B45DA}" type="pres">
      <dgm:prSet presAssocID="{AF11C6EE-2485-4BD0-B7B9-D0FE04BF59A5}" presName="connTx" presStyleLbl="parChTrans1D2" presStyleIdx="0" presStyleCnt="3"/>
      <dgm:spPr/>
      <dgm:t>
        <a:bodyPr/>
        <a:lstStyle/>
        <a:p>
          <a:endParaRPr lang="tr-TR"/>
        </a:p>
      </dgm:t>
    </dgm:pt>
    <dgm:pt modelId="{BBFEB923-D6F0-43DE-AE14-B62BB19C0A6B}" type="pres">
      <dgm:prSet presAssocID="{4452BB0C-086E-4599-8299-D4A3336C9558}" presName="root2" presStyleCnt="0"/>
      <dgm:spPr/>
    </dgm:pt>
    <dgm:pt modelId="{4BD4F09F-6684-4578-BA0D-585507924FC9}" type="pres">
      <dgm:prSet presAssocID="{4452BB0C-086E-4599-8299-D4A3336C9558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F3FB2A3-6E76-4901-BD90-CEEFD6944811}" type="pres">
      <dgm:prSet presAssocID="{4452BB0C-086E-4599-8299-D4A3336C9558}" presName="level3hierChild" presStyleCnt="0"/>
      <dgm:spPr/>
    </dgm:pt>
    <dgm:pt modelId="{1EBFE0B8-840D-4BBA-A87F-C27A96C62BD9}" type="pres">
      <dgm:prSet presAssocID="{EE5BA826-3B6A-4FF6-AA78-6F0CB232F147}" presName="conn2-1" presStyleLbl="parChTrans1D2" presStyleIdx="1" presStyleCnt="3"/>
      <dgm:spPr/>
      <dgm:t>
        <a:bodyPr/>
        <a:lstStyle/>
        <a:p>
          <a:endParaRPr lang="tr-TR"/>
        </a:p>
      </dgm:t>
    </dgm:pt>
    <dgm:pt modelId="{B3B7522A-9F05-4AFB-B917-D6A9CEA679E9}" type="pres">
      <dgm:prSet presAssocID="{EE5BA826-3B6A-4FF6-AA78-6F0CB232F147}" presName="connTx" presStyleLbl="parChTrans1D2" presStyleIdx="1" presStyleCnt="3"/>
      <dgm:spPr/>
      <dgm:t>
        <a:bodyPr/>
        <a:lstStyle/>
        <a:p>
          <a:endParaRPr lang="tr-TR"/>
        </a:p>
      </dgm:t>
    </dgm:pt>
    <dgm:pt modelId="{1C395177-1E10-49B2-A396-E20FF660212D}" type="pres">
      <dgm:prSet presAssocID="{5D17FE8F-3CD7-45C8-9539-DF50E73E5499}" presName="root2" presStyleCnt="0"/>
      <dgm:spPr/>
    </dgm:pt>
    <dgm:pt modelId="{7D335D55-BEAB-4AE0-A8DB-86C51A6F4444}" type="pres">
      <dgm:prSet presAssocID="{5D17FE8F-3CD7-45C8-9539-DF50E73E5499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A024E63-4E85-4067-AFC3-1ED4652DDDD0}" type="pres">
      <dgm:prSet presAssocID="{5D17FE8F-3CD7-45C8-9539-DF50E73E5499}" presName="level3hierChild" presStyleCnt="0"/>
      <dgm:spPr/>
    </dgm:pt>
    <dgm:pt modelId="{B04FA389-5499-4134-BA80-92051FA2BA4E}" type="pres">
      <dgm:prSet presAssocID="{44256286-6D45-4F37-A807-F07A1B983471}" presName="conn2-1" presStyleLbl="parChTrans1D2" presStyleIdx="2" presStyleCnt="3"/>
      <dgm:spPr/>
      <dgm:t>
        <a:bodyPr/>
        <a:lstStyle/>
        <a:p>
          <a:endParaRPr lang="tr-TR"/>
        </a:p>
      </dgm:t>
    </dgm:pt>
    <dgm:pt modelId="{29C2ADF7-1F36-40C2-B2DF-CD4C107D3E5C}" type="pres">
      <dgm:prSet presAssocID="{44256286-6D45-4F37-A807-F07A1B983471}" presName="connTx" presStyleLbl="parChTrans1D2" presStyleIdx="2" presStyleCnt="3"/>
      <dgm:spPr/>
      <dgm:t>
        <a:bodyPr/>
        <a:lstStyle/>
        <a:p>
          <a:endParaRPr lang="tr-TR"/>
        </a:p>
      </dgm:t>
    </dgm:pt>
    <dgm:pt modelId="{3DBC3586-6FD3-4B7A-90AA-B084AF18AF6B}" type="pres">
      <dgm:prSet presAssocID="{51367FC0-0BF2-4015-AAA7-55585A9C6262}" presName="root2" presStyleCnt="0"/>
      <dgm:spPr/>
    </dgm:pt>
    <dgm:pt modelId="{DA1E1E73-B951-4097-B036-DD9BEF224E00}" type="pres">
      <dgm:prSet presAssocID="{51367FC0-0BF2-4015-AAA7-55585A9C6262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EC234C4-7839-40AE-9AB6-753FC2BEAC3B}" type="pres">
      <dgm:prSet presAssocID="{51367FC0-0BF2-4015-AAA7-55585A9C6262}" presName="level3hierChild" presStyleCnt="0"/>
      <dgm:spPr/>
    </dgm:pt>
  </dgm:ptLst>
  <dgm:cxnLst>
    <dgm:cxn modelId="{5403D3E6-432B-469C-A27A-A2B4DC2B0FC6}" type="presOf" srcId="{AF11C6EE-2485-4BD0-B7B9-D0FE04BF59A5}" destId="{F00B6956-725F-474D-9DCA-EB0205E48673}" srcOrd="0" destOrd="0" presId="urn:microsoft.com/office/officeart/2005/8/layout/hierarchy2"/>
    <dgm:cxn modelId="{BE1FA4E2-6293-407A-BDC9-E9A3076BFB8D}" type="presOf" srcId="{AF11C6EE-2485-4BD0-B7B9-D0FE04BF59A5}" destId="{21C45AFB-32DB-4662-BB5D-A4D7224B45DA}" srcOrd="1" destOrd="0" presId="urn:microsoft.com/office/officeart/2005/8/layout/hierarchy2"/>
    <dgm:cxn modelId="{95315E6F-A68E-46B6-8541-B25AC3E1431D}" type="presOf" srcId="{4452BB0C-086E-4599-8299-D4A3336C9558}" destId="{4BD4F09F-6684-4578-BA0D-585507924FC9}" srcOrd="0" destOrd="0" presId="urn:microsoft.com/office/officeart/2005/8/layout/hierarchy2"/>
    <dgm:cxn modelId="{F4FFC1CF-ED96-4E91-83FE-11B56729D26B}" srcId="{B148642A-D626-49E5-990C-B1E895B2BD59}" destId="{4452BB0C-086E-4599-8299-D4A3336C9558}" srcOrd="0" destOrd="0" parTransId="{AF11C6EE-2485-4BD0-B7B9-D0FE04BF59A5}" sibTransId="{2E863B8B-CFFD-4A92-9381-098BB2C8F40E}"/>
    <dgm:cxn modelId="{D00628C3-4A4E-4502-ADB9-B76AA561DF52}" type="presOf" srcId="{44256286-6D45-4F37-A807-F07A1B983471}" destId="{B04FA389-5499-4134-BA80-92051FA2BA4E}" srcOrd="0" destOrd="0" presId="urn:microsoft.com/office/officeart/2005/8/layout/hierarchy2"/>
    <dgm:cxn modelId="{71399FE0-FC34-4E16-AD2C-97BF5ABDFD5B}" srcId="{B148642A-D626-49E5-990C-B1E895B2BD59}" destId="{51367FC0-0BF2-4015-AAA7-55585A9C6262}" srcOrd="2" destOrd="0" parTransId="{44256286-6D45-4F37-A807-F07A1B983471}" sibTransId="{0871F731-F4AC-4A98-AB0C-4C8B0E27222B}"/>
    <dgm:cxn modelId="{ABB79698-2673-49F4-BD87-2CEBB5AEB0C6}" type="presOf" srcId="{44256286-6D45-4F37-A807-F07A1B983471}" destId="{29C2ADF7-1F36-40C2-B2DF-CD4C107D3E5C}" srcOrd="1" destOrd="0" presId="urn:microsoft.com/office/officeart/2005/8/layout/hierarchy2"/>
    <dgm:cxn modelId="{ECD483B8-D227-42C9-8994-953BCE02C80E}" type="presOf" srcId="{EE5BA826-3B6A-4FF6-AA78-6F0CB232F147}" destId="{B3B7522A-9F05-4AFB-B917-D6A9CEA679E9}" srcOrd="1" destOrd="0" presId="urn:microsoft.com/office/officeart/2005/8/layout/hierarchy2"/>
    <dgm:cxn modelId="{8BC99973-DCAE-4F5E-BEDF-10AE00870CEA}" type="presOf" srcId="{5D17FE8F-3CD7-45C8-9539-DF50E73E5499}" destId="{7D335D55-BEAB-4AE0-A8DB-86C51A6F4444}" srcOrd="0" destOrd="0" presId="urn:microsoft.com/office/officeart/2005/8/layout/hierarchy2"/>
    <dgm:cxn modelId="{882599F6-1167-4C58-8CF0-A40F8573A739}" type="presOf" srcId="{EE5BA826-3B6A-4FF6-AA78-6F0CB232F147}" destId="{1EBFE0B8-840D-4BBA-A87F-C27A96C62BD9}" srcOrd="0" destOrd="0" presId="urn:microsoft.com/office/officeart/2005/8/layout/hierarchy2"/>
    <dgm:cxn modelId="{4251F5C4-5572-4280-9996-F6C3B26932A9}" type="presOf" srcId="{51367FC0-0BF2-4015-AAA7-55585A9C6262}" destId="{DA1E1E73-B951-4097-B036-DD9BEF224E00}" srcOrd="0" destOrd="0" presId="urn:microsoft.com/office/officeart/2005/8/layout/hierarchy2"/>
    <dgm:cxn modelId="{0873B1A8-9DAE-43BC-9B19-8F569040E3B9}" srcId="{B148642A-D626-49E5-990C-B1E895B2BD59}" destId="{5D17FE8F-3CD7-45C8-9539-DF50E73E5499}" srcOrd="1" destOrd="0" parTransId="{EE5BA826-3B6A-4FF6-AA78-6F0CB232F147}" sibTransId="{738B2C47-668A-46B7-8FC6-151EC7FBAC36}"/>
    <dgm:cxn modelId="{1008C1A8-C9A3-4D42-AD00-C78585E9068A}" type="presOf" srcId="{98A33A10-2C26-4952-888B-90D5880BBFEA}" destId="{727A66E2-CEFB-4A1F-AB06-146D9C71B1CE}" srcOrd="0" destOrd="0" presId="urn:microsoft.com/office/officeart/2005/8/layout/hierarchy2"/>
    <dgm:cxn modelId="{07AC1FFB-1047-4851-8427-F98D39F1697C}" type="presOf" srcId="{B148642A-D626-49E5-990C-B1E895B2BD59}" destId="{DCDCB2A9-EE2E-4C64-9AB2-F14C1C7FE0C1}" srcOrd="0" destOrd="0" presId="urn:microsoft.com/office/officeart/2005/8/layout/hierarchy2"/>
    <dgm:cxn modelId="{CB33381C-5C05-4794-9F57-A06226D3E9DE}" srcId="{98A33A10-2C26-4952-888B-90D5880BBFEA}" destId="{B148642A-D626-49E5-990C-B1E895B2BD59}" srcOrd="0" destOrd="0" parTransId="{0A92BA06-545E-423C-9315-204C1E87B602}" sibTransId="{2E0DF12B-F6F8-4A32-B26E-6BC007E4E56D}"/>
    <dgm:cxn modelId="{BFC1DE69-753E-4FCE-BECE-5563F6DCA328}" type="presParOf" srcId="{727A66E2-CEFB-4A1F-AB06-146D9C71B1CE}" destId="{E4A6B5CA-B028-4486-8BF2-56CC97754D39}" srcOrd="0" destOrd="0" presId="urn:microsoft.com/office/officeart/2005/8/layout/hierarchy2"/>
    <dgm:cxn modelId="{4452782F-7824-4891-AAB6-5249EDD93523}" type="presParOf" srcId="{E4A6B5CA-B028-4486-8BF2-56CC97754D39}" destId="{DCDCB2A9-EE2E-4C64-9AB2-F14C1C7FE0C1}" srcOrd="0" destOrd="0" presId="urn:microsoft.com/office/officeart/2005/8/layout/hierarchy2"/>
    <dgm:cxn modelId="{C779AD24-B0E7-42BB-8210-26EFA3598F15}" type="presParOf" srcId="{E4A6B5CA-B028-4486-8BF2-56CC97754D39}" destId="{7AD65E49-8D5F-4F26-B424-4F28ABD934D6}" srcOrd="1" destOrd="0" presId="urn:microsoft.com/office/officeart/2005/8/layout/hierarchy2"/>
    <dgm:cxn modelId="{9802B19F-074A-4A9A-9D64-EAE4D7977016}" type="presParOf" srcId="{7AD65E49-8D5F-4F26-B424-4F28ABD934D6}" destId="{F00B6956-725F-474D-9DCA-EB0205E48673}" srcOrd="0" destOrd="0" presId="urn:microsoft.com/office/officeart/2005/8/layout/hierarchy2"/>
    <dgm:cxn modelId="{204C8E47-5646-4061-9762-5766D3F25E89}" type="presParOf" srcId="{F00B6956-725F-474D-9DCA-EB0205E48673}" destId="{21C45AFB-32DB-4662-BB5D-A4D7224B45DA}" srcOrd="0" destOrd="0" presId="urn:microsoft.com/office/officeart/2005/8/layout/hierarchy2"/>
    <dgm:cxn modelId="{2346F103-77A4-47E9-81AA-2E25F89CC6C0}" type="presParOf" srcId="{7AD65E49-8D5F-4F26-B424-4F28ABD934D6}" destId="{BBFEB923-D6F0-43DE-AE14-B62BB19C0A6B}" srcOrd="1" destOrd="0" presId="urn:microsoft.com/office/officeart/2005/8/layout/hierarchy2"/>
    <dgm:cxn modelId="{85DAD8AB-B588-4583-A81D-E6E15FE8A93E}" type="presParOf" srcId="{BBFEB923-D6F0-43DE-AE14-B62BB19C0A6B}" destId="{4BD4F09F-6684-4578-BA0D-585507924FC9}" srcOrd="0" destOrd="0" presId="urn:microsoft.com/office/officeart/2005/8/layout/hierarchy2"/>
    <dgm:cxn modelId="{5BD34E0E-1A62-47F9-A6B2-35A6115D944A}" type="presParOf" srcId="{BBFEB923-D6F0-43DE-AE14-B62BB19C0A6B}" destId="{CF3FB2A3-6E76-4901-BD90-CEEFD6944811}" srcOrd="1" destOrd="0" presId="urn:microsoft.com/office/officeart/2005/8/layout/hierarchy2"/>
    <dgm:cxn modelId="{2027FC2E-65C5-49B9-8F47-D49E56122C34}" type="presParOf" srcId="{7AD65E49-8D5F-4F26-B424-4F28ABD934D6}" destId="{1EBFE0B8-840D-4BBA-A87F-C27A96C62BD9}" srcOrd="2" destOrd="0" presId="urn:microsoft.com/office/officeart/2005/8/layout/hierarchy2"/>
    <dgm:cxn modelId="{031EF287-2790-45D4-ADF2-BAF84E433FC1}" type="presParOf" srcId="{1EBFE0B8-840D-4BBA-A87F-C27A96C62BD9}" destId="{B3B7522A-9F05-4AFB-B917-D6A9CEA679E9}" srcOrd="0" destOrd="0" presId="urn:microsoft.com/office/officeart/2005/8/layout/hierarchy2"/>
    <dgm:cxn modelId="{B6835DAF-93C8-48C5-8DAF-2A5B8043C98F}" type="presParOf" srcId="{7AD65E49-8D5F-4F26-B424-4F28ABD934D6}" destId="{1C395177-1E10-49B2-A396-E20FF660212D}" srcOrd="3" destOrd="0" presId="urn:microsoft.com/office/officeart/2005/8/layout/hierarchy2"/>
    <dgm:cxn modelId="{0AB5DE8F-23DF-4955-982D-7E396510C2A5}" type="presParOf" srcId="{1C395177-1E10-49B2-A396-E20FF660212D}" destId="{7D335D55-BEAB-4AE0-A8DB-86C51A6F4444}" srcOrd="0" destOrd="0" presId="urn:microsoft.com/office/officeart/2005/8/layout/hierarchy2"/>
    <dgm:cxn modelId="{0AFC41C5-7CFE-4F9F-8018-A55B794A2B37}" type="presParOf" srcId="{1C395177-1E10-49B2-A396-E20FF660212D}" destId="{4A024E63-4E85-4067-AFC3-1ED4652DDDD0}" srcOrd="1" destOrd="0" presId="urn:microsoft.com/office/officeart/2005/8/layout/hierarchy2"/>
    <dgm:cxn modelId="{D744094F-B6A4-451E-9406-1B8BD2563482}" type="presParOf" srcId="{7AD65E49-8D5F-4F26-B424-4F28ABD934D6}" destId="{B04FA389-5499-4134-BA80-92051FA2BA4E}" srcOrd="4" destOrd="0" presId="urn:microsoft.com/office/officeart/2005/8/layout/hierarchy2"/>
    <dgm:cxn modelId="{F3305C1A-D192-4754-A8CE-550B8557B855}" type="presParOf" srcId="{B04FA389-5499-4134-BA80-92051FA2BA4E}" destId="{29C2ADF7-1F36-40C2-B2DF-CD4C107D3E5C}" srcOrd="0" destOrd="0" presId="urn:microsoft.com/office/officeart/2005/8/layout/hierarchy2"/>
    <dgm:cxn modelId="{33283D64-7FB6-44F3-94A3-90C0EFA3CC91}" type="presParOf" srcId="{7AD65E49-8D5F-4F26-B424-4F28ABD934D6}" destId="{3DBC3586-6FD3-4B7A-90AA-B084AF18AF6B}" srcOrd="5" destOrd="0" presId="urn:microsoft.com/office/officeart/2005/8/layout/hierarchy2"/>
    <dgm:cxn modelId="{72042212-4A98-47BB-9B6C-72DA107483BE}" type="presParOf" srcId="{3DBC3586-6FD3-4B7A-90AA-B084AF18AF6B}" destId="{DA1E1E73-B951-4097-B036-DD9BEF224E00}" srcOrd="0" destOrd="0" presId="urn:microsoft.com/office/officeart/2005/8/layout/hierarchy2"/>
    <dgm:cxn modelId="{44843885-0B57-4654-83DD-46577F520B64}" type="presParOf" srcId="{3DBC3586-6FD3-4B7A-90AA-B084AF18AF6B}" destId="{5EC234C4-7839-40AE-9AB6-753FC2BEAC3B}" srcOrd="1" destOrd="0" presId="urn:microsoft.com/office/officeart/2005/8/layout/hierarchy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8A33A10-2C26-4952-888B-90D5880BBFEA}" type="doc">
      <dgm:prSet loTypeId="urn:microsoft.com/office/officeart/2005/8/layout/hierarchy2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B148642A-D626-49E5-990C-B1E895B2BD59}">
      <dgm:prSet phldrT="[Metin]" custT="1"/>
      <dgm:spPr/>
      <dgm:t>
        <a:bodyPr/>
        <a:lstStyle/>
        <a:p>
          <a:r>
            <a:rPr lang="tr-TR" sz="3000" dirty="0" smtClean="0"/>
            <a:t>Kara sınırlarının belirlenmesi</a:t>
          </a:r>
          <a:endParaRPr lang="tr-TR" sz="3000" dirty="0"/>
        </a:p>
      </dgm:t>
    </dgm:pt>
    <dgm:pt modelId="{0A92BA06-545E-423C-9315-204C1E87B602}" type="parTrans" cxnId="{CB33381C-5C05-4794-9F57-A06226D3E9DE}">
      <dgm:prSet/>
      <dgm:spPr/>
      <dgm:t>
        <a:bodyPr/>
        <a:lstStyle/>
        <a:p>
          <a:endParaRPr lang="tr-TR"/>
        </a:p>
      </dgm:t>
    </dgm:pt>
    <dgm:pt modelId="{2E0DF12B-F6F8-4A32-B26E-6BC007E4E56D}" type="sibTrans" cxnId="{CB33381C-5C05-4794-9F57-A06226D3E9DE}">
      <dgm:prSet/>
      <dgm:spPr/>
      <dgm:t>
        <a:bodyPr/>
        <a:lstStyle/>
        <a:p>
          <a:endParaRPr lang="tr-TR"/>
        </a:p>
      </dgm:t>
    </dgm:pt>
    <dgm:pt modelId="{4452BB0C-086E-4599-8299-D4A3336C9558}">
      <dgm:prSet phldrT="[Metin]" custT="1"/>
      <dgm:spPr/>
      <dgm:t>
        <a:bodyPr/>
        <a:lstStyle/>
        <a:p>
          <a:r>
            <a:rPr lang="tr-TR" sz="3000" dirty="0" smtClean="0"/>
            <a:t>Yeni sınır tespiti</a:t>
          </a:r>
          <a:endParaRPr lang="tr-TR" sz="3000" dirty="0"/>
        </a:p>
      </dgm:t>
    </dgm:pt>
    <dgm:pt modelId="{AF11C6EE-2485-4BD0-B7B9-D0FE04BF59A5}" type="parTrans" cxnId="{F4FFC1CF-ED96-4E91-83FE-11B56729D26B}">
      <dgm:prSet/>
      <dgm:spPr>
        <a:ln w="19050">
          <a:solidFill>
            <a:schemeClr val="bg1">
              <a:lumMod val="65000"/>
            </a:schemeClr>
          </a:solidFill>
        </a:ln>
      </dgm:spPr>
      <dgm:t>
        <a:bodyPr/>
        <a:lstStyle/>
        <a:p>
          <a:endParaRPr lang="tr-TR"/>
        </a:p>
      </dgm:t>
    </dgm:pt>
    <dgm:pt modelId="{2E863B8B-CFFD-4A92-9381-098BB2C8F40E}" type="sibTrans" cxnId="{F4FFC1CF-ED96-4E91-83FE-11B56729D26B}">
      <dgm:prSet/>
      <dgm:spPr/>
      <dgm:t>
        <a:bodyPr/>
        <a:lstStyle/>
        <a:p>
          <a:endParaRPr lang="tr-TR"/>
        </a:p>
      </dgm:t>
    </dgm:pt>
    <dgm:pt modelId="{5D17FE8F-3CD7-45C8-9539-DF50E73E5499}">
      <dgm:prSet phldrT="[Metin]" custT="1"/>
      <dgm:spPr/>
      <dgm:t>
        <a:bodyPr/>
        <a:lstStyle/>
        <a:p>
          <a:r>
            <a:rPr lang="tr-TR" sz="3000" dirty="0" smtClean="0"/>
            <a:t>Önceki sınırların kabulü</a:t>
          </a:r>
          <a:endParaRPr lang="tr-TR" sz="3000" dirty="0"/>
        </a:p>
      </dgm:t>
    </dgm:pt>
    <dgm:pt modelId="{EE5BA826-3B6A-4FF6-AA78-6F0CB232F147}" type="parTrans" cxnId="{0873B1A8-9DAE-43BC-9B19-8F569040E3B9}">
      <dgm:prSet/>
      <dgm:spPr>
        <a:ln w="19050">
          <a:solidFill>
            <a:schemeClr val="bg1">
              <a:lumMod val="65000"/>
            </a:schemeClr>
          </a:solidFill>
        </a:ln>
      </dgm:spPr>
      <dgm:t>
        <a:bodyPr/>
        <a:lstStyle/>
        <a:p>
          <a:endParaRPr lang="tr-TR"/>
        </a:p>
      </dgm:t>
    </dgm:pt>
    <dgm:pt modelId="{738B2C47-668A-46B7-8FC6-151EC7FBAC36}" type="sibTrans" cxnId="{0873B1A8-9DAE-43BC-9B19-8F569040E3B9}">
      <dgm:prSet/>
      <dgm:spPr/>
      <dgm:t>
        <a:bodyPr/>
        <a:lstStyle/>
        <a:p>
          <a:endParaRPr lang="tr-TR"/>
        </a:p>
      </dgm:t>
    </dgm:pt>
    <dgm:pt modelId="{727A66E2-CEFB-4A1F-AB06-146D9C71B1CE}" type="pres">
      <dgm:prSet presAssocID="{98A33A10-2C26-4952-888B-90D5880BBFE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4A6B5CA-B028-4486-8BF2-56CC97754D39}" type="pres">
      <dgm:prSet presAssocID="{B148642A-D626-49E5-990C-B1E895B2BD59}" presName="root1" presStyleCnt="0"/>
      <dgm:spPr/>
    </dgm:pt>
    <dgm:pt modelId="{DCDCB2A9-EE2E-4C64-9AB2-F14C1C7FE0C1}" type="pres">
      <dgm:prSet presAssocID="{B148642A-D626-49E5-990C-B1E895B2BD59}" presName="LevelOneTextNode" presStyleLbl="node0" presStyleIdx="0" presStyleCnt="1" custScaleY="13432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AD65E49-8D5F-4F26-B424-4F28ABD934D6}" type="pres">
      <dgm:prSet presAssocID="{B148642A-D626-49E5-990C-B1E895B2BD59}" presName="level2hierChild" presStyleCnt="0"/>
      <dgm:spPr/>
    </dgm:pt>
    <dgm:pt modelId="{F00B6956-725F-474D-9DCA-EB0205E48673}" type="pres">
      <dgm:prSet presAssocID="{AF11C6EE-2485-4BD0-B7B9-D0FE04BF59A5}" presName="conn2-1" presStyleLbl="parChTrans1D2" presStyleIdx="0" presStyleCnt="2"/>
      <dgm:spPr/>
      <dgm:t>
        <a:bodyPr/>
        <a:lstStyle/>
        <a:p>
          <a:endParaRPr lang="tr-TR"/>
        </a:p>
      </dgm:t>
    </dgm:pt>
    <dgm:pt modelId="{21C45AFB-32DB-4662-BB5D-A4D7224B45DA}" type="pres">
      <dgm:prSet presAssocID="{AF11C6EE-2485-4BD0-B7B9-D0FE04BF59A5}" presName="connTx" presStyleLbl="parChTrans1D2" presStyleIdx="0" presStyleCnt="2"/>
      <dgm:spPr/>
      <dgm:t>
        <a:bodyPr/>
        <a:lstStyle/>
        <a:p>
          <a:endParaRPr lang="tr-TR"/>
        </a:p>
      </dgm:t>
    </dgm:pt>
    <dgm:pt modelId="{BBFEB923-D6F0-43DE-AE14-B62BB19C0A6B}" type="pres">
      <dgm:prSet presAssocID="{4452BB0C-086E-4599-8299-D4A3336C9558}" presName="root2" presStyleCnt="0"/>
      <dgm:spPr/>
    </dgm:pt>
    <dgm:pt modelId="{4BD4F09F-6684-4578-BA0D-585507924FC9}" type="pres">
      <dgm:prSet presAssocID="{4452BB0C-086E-4599-8299-D4A3336C9558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F3FB2A3-6E76-4901-BD90-CEEFD6944811}" type="pres">
      <dgm:prSet presAssocID="{4452BB0C-086E-4599-8299-D4A3336C9558}" presName="level3hierChild" presStyleCnt="0"/>
      <dgm:spPr/>
    </dgm:pt>
    <dgm:pt modelId="{1EBFE0B8-840D-4BBA-A87F-C27A96C62BD9}" type="pres">
      <dgm:prSet presAssocID="{EE5BA826-3B6A-4FF6-AA78-6F0CB232F147}" presName="conn2-1" presStyleLbl="parChTrans1D2" presStyleIdx="1" presStyleCnt="2"/>
      <dgm:spPr/>
      <dgm:t>
        <a:bodyPr/>
        <a:lstStyle/>
        <a:p>
          <a:endParaRPr lang="tr-TR"/>
        </a:p>
      </dgm:t>
    </dgm:pt>
    <dgm:pt modelId="{B3B7522A-9F05-4AFB-B917-D6A9CEA679E9}" type="pres">
      <dgm:prSet presAssocID="{EE5BA826-3B6A-4FF6-AA78-6F0CB232F147}" presName="connTx" presStyleLbl="parChTrans1D2" presStyleIdx="1" presStyleCnt="2"/>
      <dgm:spPr/>
      <dgm:t>
        <a:bodyPr/>
        <a:lstStyle/>
        <a:p>
          <a:endParaRPr lang="tr-TR"/>
        </a:p>
      </dgm:t>
    </dgm:pt>
    <dgm:pt modelId="{1C395177-1E10-49B2-A396-E20FF660212D}" type="pres">
      <dgm:prSet presAssocID="{5D17FE8F-3CD7-45C8-9539-DF50E73E5499}" presName="root2" presStyleCnt="0"/>
      <dgm:spPr/>
    </dgm:pt>
    <dgm:pt modelId="{7D335D55-BEAB-4AE0-A8DB-86C51A6F4444}" type="pres">
      <dgm:prSet presAssocID="{5D17FE8F-3CD7-45C8-9539-DF50E73E5499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A024E63-4E85-4067-AFC3-1ED4652DDDD0}" type="pres">
      <dgm:prSet presAssocID="{5D17FE8F-3CD7-45C8-9539-DF50E73E5499}" presName="level3hierChild" presStyleCnt="0"/>
      <dgm:spPr/>
    </dgm:pt>
  </dgm:ptLst>
  <dgm:cxnLst>
    <dgm:cxn modelId="{33441B00-4C4E-4EF8-8E0D-277A5F73BCCD}" type="presOf" srcId="{98A33A10-2C26-4952-888B-90D5880BBFEA}" destId="{727A66E2-CEFB-4A1F-AB06-146D9C71B1CE}" srcOrd="0" destOrd="0" presId="urn:microsoft.com/office/officeart/2005/8/layout/hierarchy2"/>
    <dgm:cxn modelId="{B5D94B42-92CF-409C-AA05-AF08C5A4C051}" type="presOf" srcId="{AF11C6EE-2485-4BD0-B7B9-D0FE04BF59A5}" destId="{F00B6956-725F-474D-9DCA-EB0205E48673}" srcOrd="0" destOrd="0" presId="urn:microsoft.com/office/officeart/2005/8/layout/hierarchy2"/>
    <dgm:cxn modelId="{C5481F58-CDBA-43CC-91C0-00B002CC76D8}" type="presOf" srcId="{4452BB0C-086E-4599-8299-D4A3336C9558}" destId="{4BD4F09F-6684-4578-BA0D-585507924FC9}" srcOrd="0" destOrd="0" presId="urn:microsoft.com/office/officeart/2005/8/layout/hierarchy2"/>
    <dgm:cxn modelId="{F4FFC1CF-ED96-4E91-83FE-11B56729D26B}" srcId="{B148642A-D626-49E5-990C-B1E895B2BD59}" destId="{4452BB0C-086E-4599-8299-D4A3336C9558}" srcOrd="0" destOrd="0" parTransId="{AF11C6EE-2485-4BD0-B7B9-D0FE04BF59A5}" sibTransId="{2E863B8B-CFFD-4A92-9381-098BB2C8F40E}"/>
    <dgm:cxn modelId="{4C669992-E21F-4E90-9ABC-60E3A0B896C5}" type="presOf" srcId="{5D17FE8F-3CD7-45C8-9539-DF50E73E5499}" destId="{7D335D55-BEAB-4AE0-A8DB-86C51A6F4444}" srcOrd="0" destOrd="0" presId="urn:microsoft.com/office/officeart/2005/8/layout/hierarchy2"/>
    <dgm:cxn modelId="{A529E7C8-C838-4E7B-BD66-2185A3FD8267}" type="presOf" srcId="{EE5BA826-3B6A-4FF6-AA78-6F0CB232F147}" destId="{1EBFE0B8-840D-4BBA-A87F-C27A96C62BD9}" srcOrd="0" destOrd="0" presId="urn:microsoft.com/office/officeart/2005/8/layout/hierarchy2"/>
    <dgm:cxn modelId="{A396F2BC-3E30-46C1-B5AA-1C1EDE03FAF4}" type="presOf" srcId="{B148642A-D626-49E5-990C-B1E895B2BD59}" destId="{DCDCB2A9-EE2E-4C64-9AB2-F14C1C7FE0C1}" srcOrd="0" destOrd="0" presId="urn:microsoft.com/office/officeart/2005/8/layout/hierarchy2"/>
    <dgm:cxn modelId="{0873B1A8-9DAE-43BC-9B19-8F569040E3B9}" srcId="{B148642A-D626-49E5-990C-B1E895B2BD59}" destId="{5D17FE8F-3CD7-45C8-9539-DF50E73E5499}" srcOrd="1" destOrd="0" parTransId="{EE5BA826-3B6A-4FF6-AA78-6F0CB232F147}" sibTransId="{738B2C47-668A-46B7-8FC6-151EC7FBAC36}"/>
    <dgm:cxn modelId="{CB33381C-5C05-4794-9F57-A06226D3E9DE}" srcId="{98A33A10-2C26-4952-888B-90D5880BBFEA}" destId="{B148642A-D626-49E5-990C-B1E895B2BD59}" srcOrd="0" destOrd="0" parTransId="{0A92BA06-545E-423C-9315-204C1E87B602}" sibTransId="{2E0DF12B-F6F8-4A32-B26E-6BC007E4E56D}"/>
    <dgm:cxn modelId="{8A04F02F-D295-417D-ABD9-1A13B8C0C143}" type="presOf" srcId="{AF11C6EE-2485-4BD0-B7B9-D0FE04BF59A5}" destId="{21C45AFB-32DB-4662-BB5D-A4D7224B45DA}" srcOrd="1" destOrd="0" presId="urn:microsoft.com/office/officeart/2005/8/layout/hierarchy2"/>
    <dgm:cxn modelId="{2E4D6BB5-F2BE-4A3C-9DCB-91753D803B48}" type="presOf" srcId="{EE5BA826-3B6A-4FF6-AA78-6F0CB232F147}" destId="{B3B7522A-9F05-4AFB-B917-D6A9CEA679E9}" srcOrd="1" destOrd="0" presId="urn:microsoft.com/office/officeart/2005/8/layout/hierarchy2"/>
    <dgm:cxn modelId="{03E16F34-0F6E-405D-AD7A-AD5DFEECAA24}" type="presParOf" srcId="{727A66E2-CEFB-4A1F-AB06-146D9C71B1CE}" destId="{E4A6B5CA-B028-4486-8BF2-56CC97754D39}" srcOrd="0" destOrd="0" presId="urn:microsoft.com/office/officeart/2005/8/layout/hierarchy2"/>
    <dgm:cxn modelId="{ED12E1EA-609A-4091-907F-31BB49EA2BAA}" type="presParOf" srcId="{E4A6B5CA-B028-4486-8BF2-56CC97754D39}" destId="{DCDCB2A9-EE2E-4C64-9AB2-F14C1C7FE0C1}" srcOrd="0" destOrd="0" presId="urn:microsoft.com/office/officeart/2005/8/layout/hierarchy2"/>
    <dgm:cxn modelId="{A91C3FBB-D2FC-4CB4-A404-92CC91F52C14}" type="presParOf" srcId="{E4A6B5CA-B028-4486-8BF2-56CC97754D39}" destId="{7AD65E49-8D5F-4F26-B424-4F28ABD934D6}" srcOrd="1" destOrd="0" presId="urn:microsoft.com/office/officeart/2005/8/layout/hierarchy2"/>
    <dgm:cxn modelId="{8A5D3D5F-7ECC-43F8-9BFB-16E46153CF1D}" type="presParOf" srcId="{7AD65E49-8D5F-4F26-B424-4F28ABD934D6}" destId="{F00B6956-725F-474D-9DCA-EB0205E48673}" srcOrd="0" destOrd="0" presId="urn:microsoft.com/office/officeart/2005/8/layout/hierarchy2"/>
    <dgm:cxn modelId="{92F85723-1CF4-41DA-807A-229E1332CAF8}" type="presParOf" srcId="{F00B6956-725F-474D-9DCA-EB0205E48673}" destId="{21C45AFB-32DB-4662-BB5D-A4D7224B45DA}" srcOrd="0" destOrd="0" presId="urn:microsoft.com/office/officeart/2005/8/layout/hierarchy2"/>
    <dgm:cxn modelId="{30BF1EF8-5621-4D75-85D9-17EC1905C8C7}" type="presParOf" srcId="{7AD65E49-8D5F-4F26-B424-4F28ABD934D6}" destId="{BBFEB923-D6F0-43DE-AE14-B62BB19C0A6B}" srcOrd="1" destOrd="0" presId="urn:microsoft.com/office/officeart/2005/8/layout/hierarchy2"/>
    <dgm:cxn modelId="{DD997182-CA07-410B-941F-67A58768B1D9}" type="presParOf" srcId="{BBFEB923-D6F0-43DE-AE14-B62BB19C0A6B}" destId="{4BD4F09F-6684-4578-BA0D-585507924FC9}" srcOrd="0" destOrd="0" presId="urn:microsoft.com/office/officeart/2005/8/layout/hierarchy2"/>
    <dgm:cxn modelId="{F08882A0-7089-48F7-9225-849CA5684220}" type="presParOf" srcId="{BBFEB923-D6F0-43DE-AE14-B62BB19C0A6B}" destId="{CF3FB2A3-6E76-4901-BD90-CEEFD6944811}" srcOrd="1" destOrd="0" presId="urn:microsoft.com/office/officeart/2005/8/layout/hierarchy2"/>
    <dgm:cxn modelId="{D7BE82CD-014B-44A7-B333-2185256F2A18}" type="presParOf" srcId="{7AD65E49-8D5F-4F26-B424-4F28ABD934D6}" destId="{1EBFE0B8-840D-4BBA-A87F-C27A96C62BD9}" srcOrd="2" destOrd="0" presId="urn:microsoft.com/office/officeart/2005/8/layout/hierarchy2"/>
    <dgm:cxn modelId="{0926EC31-97AE-4FDF-B4EA-37DFAC7324F0}" type="presParOf" srcId="{1EBFE0B8-840D-4BBA-A87F-C27A96C62BD9}" destId="{B3B7522A-9F05-4AFB-B917-D6A9CEA679E9}" srcOrd="0" destOrd="0" presId="urn:microsoft.com/office/officeart/2005/8/layout/hierarchy2"/>
    <dgm:cxn modelId="{24137A31-8FA7-4039-B0D9-28E5A57F498E}" type="presParOf" srcId="{7AD65E49-8D5F-4F26-B424-4F28ABD934D6}" destId="{1C395177-1E10-49B2-A396-E20FF660212D}" srcOrd="3" destOrd="0" presId="urn:microsoft.com/office/officeart/2005/8/layout/hierarchy2"/>
    <dgm:cxn modelId="{E6CD732E-9036-449D-AEC4-210C4047AD48}" type="presParOf" srcId="{1C395177-1E10-49B2-A396-E20FF660212D}" destId="{7D335D55-BEAB-4AE0-A8DB-86C51A6F4444}" srcOrd="0" destOrd="0" presId="urn:microsoft.com/office/officeart/2005/8/layout/hierarchy2"/>
    <dgm:cxn modelId="{FBF816B8-584A-4869-97E1-32EA451AEC08}" type="presParOf" srcId="{1C395177-1E10-49B2-A396-E20FF660212D}" destId="{4A024E63-4E85-4067-AFC3-1ED4652DDDD0}" srcOrd="1" destOrd="0" presId="urn:microsoft.com/office/officeart/2005/8/layout/hierarchy2"/>
  </dgm:cxnLst>
  <dgm:bg/>
  <dgm:whole/>
</dgm:dataModel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09BA7C-9050-4357-9F9A-649FCA2AD801}">
      <dsp:nvSpPr>
        <dsp:cNvPr id="0" name=""/>
        <dsp:cNvSpPr/>
      </dsp:nvSpPr>
      <dsp:spPr>
        <a:xfrm>
          <a:off x="2116335" y="1372"/>
          <a:ext cx="1863328" cy="121116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700" kern="1200" dirty="0" smtClean="0"/>
            <a:t>Hava</a:t>
          </a:r>
          <a:endParaRPr lang="tr-TR" sz="4700" kern="1200" dirty="0"/>
        </a:p>
      </dsp:txBody>
      <dsp:txXfrm>
        <a:off x="2175459" y="60496"/>
        <a:ext cx="1745080" cy="1092915"/>
      </dsp:txXfrm>
    </dsp:sp>
    <dsp:sp modelId="{380E94A2-55EB-4013-BB1F-0085DADC349A}">
      <dsp:nvSpPr>
        <dsp:cNvPr id="0" name=""/>
        <dsp:cNvSpPr/>
      </dsp:nvSpPr>
      <dsp:spPr>
        <a:xfrm>
          <a:off x="1431963" y="606954"/>
          <a:ext cx="3232073" cy="3232073"/>
        </a:xfrm>
        <a:custGeom>
          <a:avLst/>
          <a:gdLst/>
          <a:ahLst/>
          <a:cxnLst/>
          <a:rect l="0" t="0" r="0" b="0"/>
          <a:pathLst>
            <a:path>
              <a:moveTo>
                <a:pt x="2561250" y="305256"/>
              </a:moveTo>
              <a:arcTo wR="1616036" hR="1616036" stAng="18347740" swAng="3648625"/>
            </a:path>
          </a:pathLst>
        </a:custGeom>
        <a:noFill/>
        <a:ln w="31750" cap="flat" cmpd="sng" algn="ctr">
          <a:solidFill>
            <a:schemeClr val="bg1">
              <a:lumMod val="9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6A0D95-F279-4BE6-89C6-CC638338C984}">
      <dsp:nvSpPr>
        <dsp:cNvPr id="0" name=""/>
        <dsp:cNvSpPr/>
      </dsp:nvSpPr>
      <dsp:spPr>
        <a:xfrm>
          <a:off x="3515864" y="2425427"/>
          <a:ext cx="1863328" cy="121116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700" kern="1200" dirty="0" smtClean="0"/>
            <a:t>Deniz</a:t>
          </a:r>
          <a:endParaRPr lang="tr-TR" sz="4700" kern="1200" dirty="0"/>
        </a:p>
      </dsp:txBody>
      <dsp:txXfrm>
        <a:off x="3574988" y="2484551"/>
        <a:ext cx="1745080" cy="1092915"/>
      </dsp:txXfrm>
    </dsp:sp>
    <dsp:sp modelId="{2504C761-5B91-46AA-8F88-558DF8AE608A}">
      <dsp:nvSpPr>
        <dsp:cNvPr id="0" name=""/>
        <dsp:cNvSpPr/>
      </dsp:nvSpPr>
      <dsp:spPr>
        <a:xfrm>
          <a:off x="1431963" y="606954"/>
          <a:ext cx="3232073" cy="3232073"/>
        </a:xfrm>
        <a:custGeom>
          <a:avLst/>
          <a:gdLst/>
          <a:ahLst/>
          <a:cxnLst/>
          <a:rect l="0" t="0" r="0" b="0"/>
          <a:pathLst>
            <a:path>
              <a:moveTo>
                <a:pt x="2385440" y="3037160"/>
              </a:moveTo>
              <a:arcTo wR="1616036" hR="1616036" stAng="3694120" swAng="3411761"/>
            </a:path>
          </a:pathLst>
        </a:custGeom>
        <a:noFill/>
        <a:ln w="31750" cap="flat" cmpd="sng" algn="ctr">
          <a:solidFill>
            <a:schemeClr val="bg1">
              <a:lumMod val="9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0D8068-ACC5-4BB3-9B5E-53082F2AB40D}">
      <dsp:nvSpPr>
        <dsp:cNvPr id="0" name=""/>
        <dsp:cNvSpPr/>
      </dsp:nvSpPr>
      <dsp:spPr>
        <a:xfrm>
          <a:off x="716807" y="2425427"/>
          <a:ext cx="1863328" cy="121116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700" kern="1200" dirty="0" smtClean="0"/>
            <a:t>Kara</a:t>
          </a:r>
          <a:endParaRPr lang="tr-TR" sz="4700" kern="1200" dirty="0"/>
        </a:p>
      </dsp:txBody>
      <dsp:txXfrm>
        <a:off x="775931" y="2484551"/>
        <a:ext cx="1745080" cy="1092915"/>
      </dsp:txXfrm>
    </dsp:sp>
    <dsp:sp modelId="{9CA4F15E-16E2-42AF-BBF0-B9D3C9846304}">
      <dsp:nvSpPr>
        <dsp:cNvPr id="0" name=""/>
        <dsp:cNvSpPr/>
      </dsp:nvSpPr>
      <dsp:spPr>
        <a:xfrm>
          <a:off x="1431963" y="606954"/>
          <a:ext cx="3232073" cy="3232073"/>
        </a:xfrm>
        <a:custGeom>
          <a:avLst/>
          <a:gdLst/>
          <a:ahLst/>
          <a:cxnLst/>
          <a:rect l="0" t="0" r="0" b="0"/>
          <a:pathLst>
            <a:path>
              <a:moveTo>
                <a:pt x="10729" y="1801950"/>
              </a:moveTo>
              <a:arcTo wR="1616036" hR="1616036" stAng="10403635" swAng="3648625"/>
            </a:path>
          </a:pathLst>
        </a:custGeom>
        <a:noFill/>
        <a:ln w="31750" cap="flat" cmpd="sng" algn="ctr">
          <a:solidFill>
            <a:schemeClr val="bg1">
              <a:lumMod val="95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ÜLKE</a:t>
            </a: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Diyagram 4"/>
          <p:cNvGraphicFramePr/>
          <p:nvPr>
            <p:extLst>
              <p:ext uri="{D42A27DB-BD31-4B8C-83A1-F6EECF244321}">
                <p14:modId xmlns="" xmlns:p14="http://schemas.microsoft.com/office/powerpoint/2010/main" val="1514135473"/>
              </p:ext>
            </p:extLst>
          </p:nvPr>
        </p:nvGraphicFramePr>
        <p:xfrm>
          <a:off x="1524000" y="210130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344943440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609BA7C-9050-4357-9F9A-649FCA2AD8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B609BA7C-9050-4357-9F9A-649FCA2AD8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80E94A2-55EB-4013-BB1F-0085DADC34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380E94A2-55EB-4013-BB1F-0085DADC34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B6A0D95-F279-4BE6-89C6-CC638338C9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EB6A0D95-F279-4BE6-89C6-CC638338C9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504C761-5B91-46AA-8F88-558DF8AE60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">
                                            <p:graphicEl>
                                              <a:dgm id="{2504C761-5B91-46AA-8F88-558DF8AE60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90D8068-ACC5-4BB3-9B5E-53082F2AB4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5">
                                            <p:graphicEl>
                                              <a:dgm id="{D90D8068-ACC5-4BB3-9B5E-53082F2AB40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CA4F15E-16E2-42AF-BBF0-B9D3C98463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5">
                                            <p:graphicEl>
                                              <a:dgm id="{9CA4F15E-16E2-42AF-BBF0-B9D3C98463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KARA ÜLKESİ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57230"/>
          </a:xfrm>
        </p:spPr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Toprak </a:t>
            </a:r>
            <a:r>
              <a:rPr lang="tr-TR" dirty="0" smtClean="0">
                <a:solidFill>
                  <a:schemeClr val="bg1"/>
                </a:solidFill>
              </a:rPr>
              <a:t>ve </a:t>
            </a:r>
            <a:r>
              <a:rPr lang="tr-TR" b="1" dirty="0" smtClean="0">
                <a:solidFill>
                  <a:schemeClr val="bg1"/>
                </a:solidFill>
              </a:rPr>
              <a:t>Toprak altı</a:t>
            </a:r>
            <a:endParaRPr lang="tr-TR" dirty="0" smtClean="0">
              <a:solidFill>
                <a:schemeClr val="bg1"/>
              </a:solidFill>
            </a:endParaRPr>
          </a:p>
        </p:txBody>
      </p:sp>
      <p:graphicFrame>
        <p:nvGraphicFramePr>
          <p:cNvPr id="4" name="3 Diyagram"/>
          <p:cNvGraphicFramePr/>
          <p:nvPr/>
        </p:nvGraphicFramePr>
        <p:xfrm>
          <a:off x="571472" y="2285992"/>
          <a:ext cx="800105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034F92A-6907-4AC6-8A04-1696DD085E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F034F92A-6907-4AC6-8A04-1696DD085E9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386CD6D-2C1C-4DB0-AE36-044F33E5BE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8386CD6D-2C1C-4DB0-AE36-044F33E5BE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DF830D0-650A-4151-B7E0-3E6DE34579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DDF830D0-650A-4151-B7E0-3E6DE34579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677EDAE-69C4-4B53-897B-3146CAAF9A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4677EDAE-69C4-4B53-897B-3146CAAF9A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6EA5755-0891-46DF-B888-53DD7EC04F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26EA5755-0891-46DF-B888-53DD7EC04F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83AD89-FE2B-48BE-BB96-46E2B70E76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1683AD89-FE2B-48BE-BB96-46E2B70E76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81DE736-0898-42AB-82B4-2A40BDCF32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281DE736-0898-42AB-82B4-2A40BDCF32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C81A082-2F3A-4DAB-B0C2-9D3E6448DA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">
                                            <p:graphicEl>
                                              <a:dgm id="{3C81A082-2F3A-4DAB-B0C2-9D3E6448DA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7D8034E-A257-4343-A21C-6AC6B76CE0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77D8034E-A257-4343-A21C-6AC6B76CE0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360915D-B684-4896-813F-6B8678106B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">
                                            <p:graphicEl>
                                              <a:dgm id="{E360915D-B684-4896-813F-6B8678106B9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F0C8790-807E-424B-B05B-8C5459001D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">
                                            <p:graphicEl>
                                              <a:dgm id="{7F0C8790-807E-424B-B05B-8C5459001DB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5B6F181-43E1-4B4F-9C3D-9940EE5893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">
                                            <p:graphicEl>
                                              <a:dgm id="{35B6F181-43E1-4B4F-9C3D-9940EE5893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691DA64-E558-4827-9075-291D4F595A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">
                                            <p:graphicEl>
                                              <a:dgm id="{2691DA64-E558-4827-9075-291D4F595AF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8A39D39-B5A7-4C82-9DD7-2DAB6EE37A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">
                                            <p:graphicEl>
                                              <a:dgm id="{88A39D39-B5A7-4C82-9DD7-2DAB6EE37A3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43762B4-F76E-484C-A5FE-788F861347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4">
                                            <p:graphicEl>
                                              <a:dgm id="{643762B4-F76E-484C-A5FE-788F861347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89B620F-654B-41E2-A033-C0A3857D55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">
                                            <p:graphicEl>
                                              <a:dgm id="{689B620F-654B-41E2-A033-C0A3857D55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8F53D71-EEC1-4B7D-83D8-91550ABEA7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">
                                            <p:graphicEl>
                                              <a:dgm id="{98F53D71-EEC1-4B7D-83D8-91550ABEA7F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 uiExpand="1">
        <p:bldSub>
          <a:bldDgm bld="lvl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KARA ÜLKESİ</a:t>
            </a: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4 Diyagram"/>
          <p:cNvGraphicFramePr/>
          <p:nvPr/>
        </p:nvGraphicFramePr>
        <p:xfrm>
          <a:off x="1524000" y="186533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CDCB2A9-EE2E-4C64-9AB2-F14C1C7FE0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DCDCB2A9-EE2E-4C64-9AB2-F14C1C7FE0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00B6956-725F-474D-9DCA-EB0205E486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F00B6956-725F-474D-9DCA-EB0205E486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BD4F09F-6684-4578-BA0D-585507924F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4BD4F09F-6684-4578-BA0D-585507924F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EBFE0B8-840D-4BBA-A87F-C27A96C62B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5">
                                            <p:graphicEl>
                                              <a:dgm id="{1EBFE0B8-840D-4BBA-A87F-C27A96C62B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D335D55-BEAB-4AE0-A8DB-86C51A6F44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">
                                            <p:graphicEl>
                                              <a:dgm id="{7D335D55-BEAB-4AE0-A8DB-86C51A6F44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04FA389-5499-4134-BA80-92051FA2BA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5">
                                            <p:graphicEl>
                                              <a:dgm id="{B04FA389-5499-4134-BA80-92051FA2BA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A1E1E73-B951-4097-B036-DD9BEF224E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5">
                                            <p:graphicEl>
                                              <a:dgm id="{DA1E1E73-B951-4097-B036-DD9BEF224E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KARA ÜLKESİ</a:t>
            </a: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4 Diyagram"/>
          <p:cNvGraphicFramePr/>
          <p:nvPr/>
        </p:nvGraphicFramePr>
        <p:xfrm>
          <a:off x="1524000" y="186533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5666573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CDCB2A9-EE2E-4C64-9AB2-F14C1C7FE0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DCDCB2A9-EE2E-4C64-9AB2-F14C1C7FE0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00B6956-725F-474D-9DCA-EB0205E486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F00B6956-725F-474D-9DCA-EB0205E486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BD4F09F-6684-4578-BA0D-585507924F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4BD4F09F-6684-4578-BA0D-585507924F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EBFE0B8-840D-4BBA-A87F-C27A96C62B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">
                                            <p:graphicEl>
                                              <a:dgm id="{1EBFE0B8-840D-4BBA-A87F-C27A96C62B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D335D55-BEAB-4AE0-A8DB-86C51A6F44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">
                                            <p:graphicEl>
                                              <a:dgm id="{7D335D55-BEAB-4AE0-A8DB-86C51A6F44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04FA389-5499-4134-BA80-92051FA2BA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">
                                            <p:graphicEl>
                                              <a:dgm id="{B04FA389-5499-4134-BA80-92051FA2BA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A1E1E73-B951-4097-B036-DD9BEF224E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">
                                            <p:graphicEl>
                                              <a:dgm id="{DA1E1E73-B951-4097-B036-DD9BEF224E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Diyagram"/>
          <p:cNvGraphicFramePr/>
          <p:nvPr/>
        </p:nvGraphicFramePr>
        <p:xfrm>
          <a:off x="1524000" y="186533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KARA ÜLKESİ</a:t>
            </a:r>
            <a:endParaRPr lang="tr-T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382094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CDCB2A9-EE2E-4C64-9AB2-F14C1C7FE0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graphicEl>
                                              <a:dgm id="{DCDCB2A9-EE2E-4C64-9AB2-F14C1C7FE0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graphicEl>
                                              <a:dgm id="{DCDCB2A9-EE2E-4C64-9AB2-F14C1C7FE0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graphicEl>
                                              <a:dgm id="{DCDCB2A9-EE2E-4C64-9AB2-F14C1C7FE0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>
                                            <p:graphicEl>
                                              <a:dgm id="{DCDCB2A9-EE2E-4C64-9AB2-F14C1C7FE0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>
                                            <p:graphicEl>
                                              <a:dgm id="{DCDCB2A9-EE2E-4C64-9AB2-F14C1C7FE0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00B6956-725F-474D-9DCA-EB0205E486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>
                                            <p:graphicEl>
                                              <a:dgm id="{F00B6956-725F-474D-9DCA-EB0205E486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>
                                            <p:graphicEl>
                                              <a:dgm id="{F00B6956-725F-474D-9DCA-EB0205E486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>
                                            <p:graphicEl>
                                              <a:dgm id="{F00B6956-725F-474D-9DCA-EB0205E486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graphicEl>
                                              <a:dgm id="{F00B6956-725F-474D-9DCA-EB0205E486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graphicEl>
                                              <a:dgm id="{F00B6956-725F-474D-9DCA-EB0205E486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BD4F09F-6684-4578-BA0D-585507924F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>
                                            <p:graphicEl>
                                              <a:dgm id="{4BD4F09F-6684-4578-BA0D-585507924F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>
                                            <p:graphicEl>
                                              <a:dgm id="{4BD4F09F-6684-4578-BA0D-585507924F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>
                                            <p:graphicEl>
                                              <a:dgm id="{4BD4F09F-6684-4578-BA0D-585507924F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>
                                            <p:graphicEl>
                                              <a:dgm id="{4BD4F09F-6684-4578-BA0D-585507924F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graphicEl>
                                              <a:dgm id="{4BD4F09F-6684-4578-BA0D-585507924F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EBFE0B8-840D-4BBA-A87F-C27A96C62B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>
                                            <p:graphicEl>
                                              <a:dgm id="{1EBFE0B8-840D-4BBA-A87F-C27A96C62B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>
                                            <p:graphicEl>
                                              <a:dgm id="{1EBFE0B8-840D-4BBA-A87F-C27A96C62B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>
                                            <p:graphicEl>
                                              <a:dgm id="{1EBFE0B8-840D-4BBA-A87F-C27A96C62B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graphicEl>
                                              <a:dgm id="{1EBFE0B8-840D-4BBA-A87F-C27A96C62B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graphicEl>
                                              <a:dgm id="{1EBFE0B8-840D-4BBA-A87F-C27A96C62B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D335D55-BEAB-4AE0-A8DB-86C51A6F44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>
                                            <p:graphicEl>
                                              <a:dgm id="{7D335D55-BEAB-4AE0-A8DB-86C51A6F44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>
                                            <p:graphicEl>
                                              <a:dgm id="{7D335D55-BEAB-4AE0-A8DB-86C51A6F44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>
                                            <p:graphicEl>
                                              <a:dgm id="{7D335D55-BEAB-4AE0-A8DB-86C51A6F44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graphicEl>
                                              <a:dgm id="{7D335D55-BEAB-4AE0-A8DB-86C51A6F44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>
                                            <p:graphicEl>
                                              <a:dgm id="{7D335D55-BEAB-4AE0-A8DB-86C51A6F44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lvl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TÜRKİYE’NİN KARA ÜLKESİ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57200" y="1600201"/>
            <a:ext cx="8229600" cy="1180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Kuzeybatı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r-TR" sz="3200" dirty="0" smtClean="0">
                <a:solidFill>
                  <a:schemeClr val="bg1"/>
                </a:solidFill>
              </a:rPr>
              <a:t>	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Trakya : </a:t>
            </a: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Bulgaristan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tr-TR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tr-TR" sz="3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Yunanistan</a:t>
            </a:r>
            <a:endParaRPr kumimoji="0" lang="tr-TR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457200" y="2708921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		Lozan Barış Antlaşması (1923), m. 2</a:t>
            </a:r>
            <a:endParaRPr lang="tr-TR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5" name="İçerik Yer Tutucusu 2"/>
          <p:cNvSpPr txBox="1">
            <a:spLocks/>
          </p:cNvSpPr>
          <p:nvPr/>
        </p:nvSpPr>
        <p:spPr>
          <a:xfrm>
            <a:off x="457200" y="4243406"/>
            <a:ext cx="8229600" cy="1180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Kuzeydoğu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r-TR" sz="3200" dirty="0" smtClean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Kafkasya : </a:t>
            </a: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Gürcistan, Ermenistan, </a:t>
            </a:r>
            <a:r>
              <a:rPr kumimoji="0" lang="tr-TR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Nahcevan</a:t>
            </a:r>
            <a:endParaRPr kumimoji="0" lang="tr-TR" sz="32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İçerik Yer Tutucusu 2"/>
          <p:cNvSpPr txBox="1">
            <a:spLocks/>
          </p:cNvSpPr>
          <p:nvPr/>
        </p:nvSpPr>
        <p:spPr>
          <a:xfrm>
            <a:off x="457200" y="5352126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		Kars Antlaşması (1921)</a:t>
            </a:r>
            <a:endParaRPr lang="tr-TR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7697271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/>
      <p:bldP spid="15" grpId="0" build="p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TÜRKİYE’NİN KARA ÜLKESİ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57200" y="1600201"/>
            <a:ext cx="8229600" cy="1180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tr-TR" sz="3200" b="1" dirty="0" smtClean="0">
                <a:solidFill>
                  <a:schemeClr val="bg1"/>
                </a:solidFill>
              </a:rPr>
              <a:t>Güneydoğu</a:t>
            </a:r>
            <a:r>
              <a:rPr lang="tr-TR" sz="3200" dirty="0" smtClean="0">
                <a:solidFill>
                  <a:schemeClr val="bg1"/>
                </a:solidFill>
              </a:rPr>
              <a:t>da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-</a:t>
            </a:r>
            <a:r>
              <a:rPr kumimoji="0" lang="tr-TR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İran</a:t>
            </a:r>
            <a:endParaRPr kumimoji="0" lang="tr-TR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57200" y="2708921"/>
            <a:ext cx="8229600" cy="12201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tr-TR" sz="2800" dirty="0" smtClean="0">
                <a:solidFill>
                  <a:schemeClr val="bg1">
                    <a:lumMod val="85000"/>
                  </a:schemeClr>
                </a:solidFill>
              </a:rPr>
              <a:t>		* Kasrı Şirin Antlaşması (1639)</a:t>
            </a:r>
          </a:p>
          <a:p>
            <a:pPr>
              <a:buNone/>
            </a:pPr>
            <a:r>
              <a:rPr lang="tr-TR" sz="2800" dirty="0" smtClean="0">
                <a:solidFill>
                  <a:schemeClr val="bg1">
                    <a:lumMod val="85000"/>
                  </a:schemeClr>
                </a:solidFill>
              </a:rPr>
              <a:t>		* 1932, 1937 Antlaşmaları</a:t>
            </a:r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428596" y="4143380"/>
            <a:ext cx="8229600" cy="1180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-</a:t>
            </a:r>
            <a:r>
              <a:rPr kumimoji="0" lang="tr-TR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Irak</a:t>
            </a:r>
            <a:endParaRPr kumimoji="0" lang="tr-TR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428596" y="4637746"/>
            <a:ext cx="8229600" cy="12201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tr-TR" sz="2800" dirty="0" smtClean="0">
                <a:solidFill>
                  <a:schemeClr val="bg1">
                    <a:lumMod val="85000"/>
                  </a:schemeClr>
                </a:solidFill>
              </a:rPr>
              <a:t>		* Musul Meselesi</a:t>
            </a:r>
          </a:p>
          <a:p>
            <a:pPr>
              <a:buNone/>
            </a:pPr>
            <a:r>
              <a:rPr lang="tr-TR" sz="2800" dirty="0" smtClean="0">
                <a:solidFill>
                  <a:schemeClr val="bg1">
                    <a:lumMod val="85000"/>
                  </a:schemeClr>
                </a:solidFill>
              </a:rPr>
              <a:t>		* Sınır Antlaşması (Birleşik Krallık ile, 1926)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/>
      <p:bldP spid="12" grpId="0" build="p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TÜRKİYE’NİN KARA ÜLKESİ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457200" y="1600201"/>
            <a:ext cx="8229600" cy="1180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tr-TR" sz="3200" b="1" dirty="0" smtClean="0">
                <a:solidFill>
                  <a:schemeClr val="bg1"/>
                </a:solidFill>
              </a:rPr>
              <a:t>Güneydoğu</a:t>
            </a:r>
            <a:r>
              <a:rPr lang="tr-TR" sz="3200" dirty="0" smtClean="0">
                <a:solidFill>
                  <a:schemeClr val="bg1"/>
                </a:solidFill>
              </a:rPr>
              <a:t>da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(</a:t>
            </a:r>
            <a:r>
              <a:rPr kumimoji="0" lang="tr-TR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devam)</a:t>
            </a: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-</a:t>
            </a:r>
            <a:r>
              <a:rPr kumimoji="0" lang="tr-TR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Suriye</a:t>
            </a:r>
            <a:endParaRPr kumimoji="0" lang="tr-TR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457200" y="2708921"/>
            <a:ext cx="8229600" cy="12201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tr-TR" sz="2800" dirty="0" smtClean="0">
                <a:solidFill>
                  <a:schemeClr val="bg1">
                    <a:lumMod val="85000"/>
                  </a:schemeClr>
                </a:solidFill>
              </a:rPr>
              <a:t>		* Ankara Antlaşmaları (Fransa ile, 1921, 1939)</a:t>
            </a:r>
          </a:p>
          <a:p>
            <a:pPr>
              <a:buNone/>
            </a:pPr>
            <a:r>
              <a:rPr lang="tr-TR" sz="2800" dirty="0" smtClean="0">
                <a:solidFill>
                  <a:schemeClr val="bg1">
                    <a:lumMod val="85000"/>
                  </a:schemeClr>
                </a:solidFill>
              </a:rPr>
              <a:t>		* Hatay Meselesi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  <p:bldP spid="14" grpId="0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2614</TotalTime>
  <Words>78</Words>
  <Application>Microsoft Office PowerPoint</Application>
  <PresentationFormat>Ekran Gösterisi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ÜLKE</vt:lpstr>
      <vt:lpstr>KARA ÜLKESİ</vt:lpstr>
      <vt:lpstr>KARA ÜLKESİ</vt:lpstr>
      <vt:lpstr>KARA ÜLKESİ</vt:lpstr>
      <vt:lpstr>KARA ÜLKESİ</vt:lpstr>
      <vt:lpstr>TÜRKİYE’NİN KARA ÜLKESİ</vt:lpstr>
      <vt:lpstr>TÜRKİYE’NİN KARA ÜLKESİ</vt:lpstr>
      <vt:lpstr>TÜRKİYE’NİN KARA ÜLKESİ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Erkan Akdogan</cp:lastModifiedBy>
  <cp:revision>280</cp:revision>
  <dcterms:modified xsi:type="dcterms:W3CDTF">2018-02-15T16:08:18Z</dcterms:modified>
</cp:coreProperties>
</file>