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Atomun yapısı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1216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</a:rPr>
              <a:t>Atomik </a:t>
            </a:r>
            <a:r>
              <a:rPr lang="tr-TR" altLang="tr-TR" dirty="0" err="1">
                <a:latin typeface="Times New Roman" panose="02020603050405020304" pitchFamily="18" charset="0"/>
              </a:rPr>
              <a:t>orbitallerden</a:t>
            </a:r>
            <a:r>
              <a:rPr lang="tr-TR" altLang="tr-TR" dirty="0">
                <a:latin typeface="Times New Roman" panose="02020603050405020304" pitchFamily="18" charset="0"/>
              </a:rPr>
              <a:t> moleküler </a:t>
            </a:r>
            <a:r>
              <a:rPr lang="tr-TR" altLang="tr-TR" dirty="0" err="1">
                <a:latin typeface="Times New Roman" panose="02020603050405020304" pitchFamily="18" charset="0"/>
              </a:rPr>
              <a:t>orbitaller</a:t>
            </a:r>
            <a:r>
              <a:rPr lang="tr-TR" altLang="tr-TR" dirty="0">
                <a:latin typeface="Times New Roman" panose="02020603050405020304" pitchFamily="18" charset="0"/>
              </a:rPr>
              <a:t> </a:t>
            </a:r>
            <a:r>
              <a:rPr lang="tr-TR" altLang="tr-TR" dirty="0" smtClean="0">
                <a:latin typeface="Times New Roman" panose="02020603050405020304" pitchFamily="18" charset="0"/>
              </a:rPr>
              <a:t>oluşur ve </a:t>
            </a:r>
            <a:r>
              <a:rPr lang="tr-TR" altLang="tr-TR" dirty="0">
                <a:latin typeface="Times New Roman" panose="02020603050405020304" pitchFamily="18" charset="0"/>
              </a:rPr>
              <a:t>bu sırada melez atomik </a:t>
            </a:r>
            <a:r>
              <a:rPr lang="tr-TR" altLang="tr-TR" dirty="0" err="1">
                <a:latin typeface="Times New Roman" panose="02020603050405020304" pitchFamily="18" charset="0"/>
              </a:rPr>
              <a:t>orbitallerin</a:t>
            </a:r>
            <a:r>
              <a:rPr lang="tr-TR" altLang="tr-TR" dirty="0">
                <a:latin typeface="Times New Roman" panose="02020603050405020304" pitchFamily="18" charset="0"/>
              </a:rPr>
              <a:t> </a:t>
            </a:r>
            <a:r>
              <a:rPr lang="tr-TR" altLang="tr-TR" dirty="0" smtClean="0">
                <a:latin typeface="Times New Roman" panose="02020603050405020304" pitchFamily="18" charset="0"/>
              </a:rPr>
              <a:t>meydana gelmesi </a:t>
            </a:r>
            <a:r>
              <a:rPr lang="tr-TR" altLang="tr-TR" dirty="0">
                <a:latin typeface="Times New Roman" panose="02020603050405020304" pitchFamily="18" charset="0"/>
              </a:rPr>
              <a:t>önemlidir</a:t>
            </a:r>
            <a:r>
              <a:rPr lang="tr-TR" altLang="tr-TR" sz="2000" dirty="0" smtClean="0">
                <a:latin typeface="Times New Roman" panose="02020603050405020304" pitchFamily="18" charset="0"/>
              </a:rPr>
              <a:t>.</a:t>
            </a:r>
          </a:p>
          <a:p>
            <a:r>
              <a:rPr lang="tr-TR" sz="2000" dirty="0" err="1" smtClean="0">
                <a:latin typeface="Times New Roman" panose="02020603050405020304" pitchFamily="18" charset="0"/>
              </a:rPr>
              <a:t>Sp</a:t>
            </a:r>
            <a:r>
              <a:rPr lang="tr-TR" sz="2000" dirty="0" smtClean="0">
                <a:latin typeface="Times New Roman" panose="02020603050405020304" pitchFamily="18" charset="0"/>
              </a:rPr>
              <a:t>, sp2, sp3 gibi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9356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Karbon ( C ) atomunun 2s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orbitali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üç 2p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orbitalinin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kombinasyonu, </a:t>
            </a:r>
            <a:r>
              <a:rPr lang="tr-TR" alt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tr-TR" altLang="tr-TR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hibridizasyon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tanımlanır</a:t>
            </a:r>
            <a:r>
              <a:rPr lang="tr-TR" altLang="tr-TR" dirty="0">
                <a:latin typeface="Times New Roman" panose="02020603050405020304" pitchFamily="18" charset="0"/>
              </a:rPr>
              <a:t>.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940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800" dirty="0">
                <a:latin typeface="Times New Roman" panose="02020603050405020304" pitchFamily="18" charset="0"/>
              </a:rPr>
              <a:t>Bir sp</a:t>
            </a:r>
            <a:r>
              <a:rPr lang="tr-TR" altLang="tr-TR" sz="2800" baseline="30000" dirty="0">
                <a:latin typeface="Times New Roman" panose="02020603050405020304" pitchFamily="18" charset="0"/>
              </a:rPr>
              <a:t>3</a:t>
            </a:r>
            <a:r>
              <a:rPr lang="tr-TR" altLang="tr-TR" sz="2800" dirty="0">
                <a:latin typeface="Times New Roman" panose="02020603050405020304" pitchFamily="18" charset="0"/>
              </a:rPr>
              <a:t> </a:t>
            </a:r>
            <a:r>
              <a:rPr lang="tr-TR" altLang="tr-TR" sz="2800" dirty="0" err="1">
                <a:latin typeface="Times New Roman" panose="02020603050405020304" pitchFamily="18" charset="0"/>
              </a:rPr>
              <a:t>orbitaliyle</a:t>
            </a:r>
            <a:r>
              <a:rPr lang="tr-TR" altLang="tr-TR" sz="2800" dirty="0">
                <a:latin typeface="Times New Roman" panose="02020603050405020304" pitchFamily="18" charset="0"/>
              </a:rPr>
              <a:t> bir 1s </a:t>
            </a:r>
            <a:r>
              <a:rPr lang="tr-TR" altLang="tr-TR" sz="2800" dirty="0" err="1">
                <a:latin typeface="Times New Roman" panose="02020603050405020304" pitchFamily="18" charset="0"/>
              </a:rPr>
              <a:t>orbitalinin</a:t>
            </a:r>
            <a:r>
              <a:rPr lang="tr-TR" altLang="tr-TR" sz="2800" dirty="0">
                <a:latin typeface="Times New Roman" panose="02020603050405020304" pitchFamily="18" charset="0"/>
              </a:rPr>
              <a:t> örtüşmesiyle oluşan moleküler </a:t>
            </a:r>
            <a:r>
              <a:rPr lang="tr-TR" altLang="tr-TR" sz="2800" dirty="0" err="1">
                <a:latin typeface="Times New Roman" panose="02020603050405020304" pitchFamily="18" charset="0"/>
              </a:rPr>
              <a:t>orbitalden</a:t>
            </a:r>
            <a:r>
              <a:rPr lang="tr-TR" altLang="tr-TR" sz="2800" dirty="0">
                <a:latin typeface="Times New Roman" panose="02020603050405020304" pitchFamily="18" charset="0"/>
              </a:rPr>
              <a:t> bir </a:t>
            </a:r>
            <a:r>
              <a:rPr lang="tr-TR" altLang="tr-TR" sz="2800" b="1" dirty="0" err="1">
                <a:latin typeface="Times New Roman" panose="02020603050405020304" pitchFamily="18" charset="0"/>
              </a:rPr>
              <a:t>sigma</a:t>
            </a:r>
            <a:r>
              <a:rPr lang="tr-TR" altLang="tr-TR" sz="2800" b="1" dirty="0">
                <a:latin typeface="Times New Roman" panose="02020603050405020304" pitchFamily="18" charset="0"/>
              </a:rPr>
              <a:t> (</a:t>
            </a:r>
            <a:r>
              <a:rPr lang="tr-TR" altLang="tr-TR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) bağı </a:t>
            </a:r>
            <a:r>
              <a:rPr lang="tr-TR" altLang="tr-TR" sz="2800" dirty="0">
                <a:latin typeface="Times New Roman" panose="02020603050405020304" pitchFamily="18" charset="0"/>
                <a:sym typeface="Symbol" panose="05050102010706020507" pitchFamily="18" charset="2"/>
              </a:rPr>
              <a:t>meydana gelir. Metandaki ve </a:t>
            </a:r>
            <a:r>
              <a:rPr lang="tr-TR" altLang="tr-TR" sz="28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etandaki</a:t>
            </a:r>
            <a:r>
              <a:rPr lang="tr-TR" altLang="tr-TR" sz="2800" dirty="0">
                <a:latin typeface="Times New Roman" panose="02020603050405020304" pitchFamily="18" charset="0"/>
                <a:sym typeface="Symbol" panose="05050102010706020507" pitchFamily="18" charset="2"/>
              </a:rPr>
              <a:t> gibi </a:t>
            </a:r>
            <a:r>
              <a:rPr lang="tr-TR" altLang="tr-TR" sz="28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tek bağların hepsi </a:t>
            </a:r>
            <a:r>
              <a:rPr lang="tr-TR" altLang="tr-TR" sz="2800" b="1" i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sigma</a:t>
            </a:r>
            <a:r>
              <a:rPr lang="tr-TR" altLang="tr-TR" sz="28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 bağlarıdır.</a:t>
            </a:r>
            <a:endParaRPr lang="tr-TR" altLang="tr-TR" sz="2800" b="1" i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418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dirty="0">
                <a:latin typeface="Times New Roman" panose="02020603050405020304" pitchFamily="18" charset="0"/>
              </a:rPr>
              <a:t>C-C tek bağları eksenleri etrafında serbestçe </a:t>
            </a:r>
            <a:r>
              <a:rPr lang="tr-TR" altLang="tr-TR" b="1" dirty="0" smtClean="0">
                <a:latin typeface="Times New Roman" panose="02020603050405020304" pitchFamily="18" charset="0"/>
              </a:rPr>
              <a:t>dönebilir.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2s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orbitali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üç 2p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orbitalinden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yalnızca ikisini kapsa</a:t>
            </a:r>
            <a:r>
              <a:rPr lang="tr-TR" altLang="tr-TR" dirty="0">
                <a:latin typeface="Times New Roman" panose="02020603050405020304" pitchFamily="18" charset="0"/>
              </a:rPr>
              <a:t>yan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hibridizasyon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tr-TR" altLang="tr-TR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alt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hibridizasyon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tanımlanır. 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b="1" dirty="0" smtClean="0">
                <a:latin typeface="Times New Roman" panose="02020603050405020304" pitchFamily="18" charset="0"/>
              </a:rPr>
              <a:t>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orbitaller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moleküler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orbital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haline dönüştüklerinde iki farklı tip bağ oluştururlar. Böylece </a:t>
            </a:r>
            <a:r>
              <a:rPr lang="tr-TR" altLang="tr-TR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tr-TR" alt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bağı </a:t>
            </a:r>
            <a:r>
              <a:rPr lang="tr-TR" altLang="tr-TR" b="1" dirty="0">
                <a:latin typeface="Times New Roman" panose="02020603050405020304" pitchFamily="18" charset="0"/>
              </a:rPr>
              <a:t>ve </a:t>
            </a:r>
            <a:r>
              <a:rPr lang="tr-TR" altLang="tr-TR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tr-TR" altLang="tr-TR" b="1" dirty="0">
                <a:latin typeface="Times New Roman" panose="02020603050405020304" pitchFamily="18" charset="0"/>
              </a:rPr>
              <a:t> bağından oluşan, </a:t>
            </a:r>
            <a:r>
              <a:rPr lang="tr-TR" alt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çift bağlar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diye isimlendirilen bağlar meydana gelir</a:t>
            </a:r>
            <a:r>
              <a:rPr lang="tr-TR" altLang="tr-TR" dirty="0">
                <a:latin typeface="Times New Roman" panose="02020603050405020304" pitchFamily="18" charset="0"/>
              </a:rPr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6938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Times New Roman" panose="02020603050405020304" pitchFamily="18" charset="0"/>
              </a:rPr>
              <a:t>Ç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ift bağlar eksenleri etrafında serbestçe dönemez;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moleküler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orbitali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dönüşü kırar. Bu nedenle de çift bağa katılan atomlar bir düzlem üzerinde bulunurlar</a:t>
            </a:r>
            <a:r>
              <a:rPr lang="tr-TR" altLang="tr-TR" sz="2000" dirty="0" smtClean="0">
                <a:latin typeface="Times New Roman" panose="02020603050405020304" pitchFamily="18" charset="0"/>
              </a:rPr>
              <a:t>.</a:t>
            </a:r>
          </a:p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orbitali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üç 2p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orbitalinden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yalnızca </a:t>
            </a:r>
            <a:r>
              <a:rPr lang="tr-TR" altLang="tr-TR" dirty="0">
                <a:latin typeface="Times New Roman" panose="02020603050405020304" pitchFamily="18" charset="0"/>
              </a:rPr>
              <a:t>birini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kapsa</a:t>
            </a:r>
            <a:r>
              <a:rPr lang="tr-TR" altLang="tr-TR" dirty="0">
                <a:latin typeface="Times New Roman" panose="02020603050405020304" pitchFamily="18" charset="0"/>
              </a:rPr>
              <a:t>yan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hibridizasyon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tr-TR" alt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alt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hibridizasyon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tanımlanır.</a:t>
            </a:r>
            <a:r>
              <a:rPr lang="tr-TR" altLang="tr-TR" dirty="0">
                <a:latin typeface="Times New Roman" panose="02020603050405020304" pitchFamily="18" charset="0"/>
              </a:rPr>
              <a:t> </a:t>
            </a:r>
            <a:br>
              <a:rPr lang="tr-TR" altLang="tr-TR" dirty="0">
                <a:latin typeface="Times New Roman" panose="02020603050405020304" pitchFamily="18" charset="0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8468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tr-TR" altLang="tr-TR" b="1" i="1" dirty="0">
                <a:latin typeface="Times New Roman" panose="02020603050405020304" pitchFamily="18" charset="0"/>
              </a:rPr>
              <a:t/>
            </a:r>
            <a:br>
              <a:rPr lang="tr-TR" altLang="tr-TR" b="1" i="1" dirty="0">
                <a:latin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5118447" y="2199469"/>
            <a:ext cx="6281873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tr-TR" alt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alt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hibridizasyon</a:t>
            </a:r>
            <a:r>
              <a:rPr lang="tr-TR" altLang="tr-TR" sz="3200" b="1" i="1" dirty="0">
                <a:latin typeface="Times New Roman" panose="02020603050405020304" pitchFamily="18" charset="0"/>
              </a:rPr>
              <a:t>, 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200" dirty="0">
                <a:latin typeface="Times New Roman" panose="02020603050405020304" pitchFamily="18" charset="0"/>
              </a:rPr>
              <a:t>C</a:t>
            </a:r>
            <a:r>
              <a:rPr lang="tr-TR" altLang="tr-TR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tr-TR" altLang="tr-TR" sz="3200" dirty="0">
                <a:latin typeface="Times New Roman" panose="02020603050405020304" pitchFamily="18" charset="0"/>
              </a:rPr>
              <a:t>C üçlü bağlarının oluşmasında görülür. </a:t>
            </a:r>
            <a:r>
              <a:rPr lang="tr-TR" altLang="tr-TR" sz="3200" b="1" i="1" dirty="0">
                <a:latin typeface="Times New Roman" panose="02020603050405020304" pitchFamily="18" charset="0"/>
              </a:rPr>
              <a:t>C</a:t>
            </a:r>
            <a:r>
              <a:rPr lang="tr-TR" altLang="tr-TR" sz="32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tr-TR" altLang="tr-TR" sz="3200" b="1" i="1" dirty="0">
                <a:latin typeface="Times New Roman" panose="02020603050405020304" pitchFamily="18" charset="0"/>
              </a:rPr>
              <a:t>C üçlü bağının, iki </a:t>
            </a:r>
            <a:r>
              <a:rPr lang="tr-TR" alt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tr-TR" altLang="tr-TR" sz="3200" b="1" i="1" dirty="0">
                <a:latin typeface="Times New Roman" panose="02020603050405020304" pitchFamily="18" charset="0"/>
              </a:rPr>
              <a:t> bağı ile bir </a:t>
            </a:r>
            <a:r>
              <a:rPr lang="tr-TR" altLang="tr-TR" sz="24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tr-TR" alt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bağı</a:t>
            </a:r>
            <a:r>
              <a:rPr lang="tr-TR" altLang="tr-TR" sz="3200" b="1" i="1">
                <a:latin typeface="Times New Roman" panose="02020603050405020304" pitchFamily="18" charset="0"/>
              </a:rPr>
              <a:t>ndan </a:t>
            </a:r>
            <a:r>
              <a:rPr lang="tr-TR" altLang="tr-TR" sz="3200" b="1" i="1" smtClean="0">
                <a:latin typeface="Times New Roman" panose="02020603050405020304" pitchFamily="18" charset="0"/>
              </a:rPr>
              <a:t>oluştuğu söylenebilir</a:t>
            </a:r>
            <a:r>
              <a:rPr lang="tr-TR" altLang="tr-TR" sz="3200" b="1" i="1" dirty="0" smtClean="0">
                <a:latin typeface="Times New Roman" panose="02020603050405020304" pitchFamily="18" charset="0"/>
              </a:rPr>
              <a:t>.</a:t>
            </a:r>
            <a:r>
              <a:rPr lang="tr-TR" alt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altLang="tr-TR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055771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10</TotalTime>
  <Words>190</Words>
  <Application>Microsoft Office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Calibri Light</vt:lpstr>
      <vt:lpstr>Rockwell</vt:lpstr>
      <vt:lpstr>Symbol</vt:lpstr>
      <vt:lpstr>Times New Roman</vt:lpstr>
      <vt:lpstr>Wingdings</vt:lpstr>
      <vt:lpstr>Atlas</vt:lpstr>
      <vt:lpstr>Atomun yapısı</vt:lpstr>
      <vt:lpstr>PowerPoint Sunusu</vt:lpstr>
      <vt:lpstr>PowerPoint Sunusu</vt:lpstr>
      <vt:lpstr>PowerPoint Sunusu</vt:lpstr>
      <vt:lpstr>PowerPoint Sunusu</vt:lpstr>
      <vt:lpstr>PowerPoint Sunusu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Atomun yapısı</dc:title>
  <dc:creator>Berrin Salmanoglu</dc:creator>
  <cp:lastModifiedBy>Berrin Salmanoglu</cp:lastModifiedBy>
  <cp:revision>3</cp:revision>
  <dcterms:created xsi:type="dcterms:W3CDTF">2019-12-03T08:06:58Z</dcterms:created>
  <dcterms:modified xsi:type="dcterms:W3CDTF">2019-12-04T11:08:38Z</dcterms:modified>
</cp:coreProperties>
</file>