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2" r:id="rId2"/>
    <p:sldId id="265" r:id="rId3"/>
    <p:sldId id="272" r:id="rId4"/>
    <p:sldId id="273" r:id="rId5"/>
    <p:sldId id="274" r:id="rId6"/>
    <p:sldId id="275" r:id="rId7"/>
    <p:sldId id="276" r:id="rId8"/>
    <p:sldId id="277" r:id="rId9"/>
    <p:sldId id="278" r:id="rId10"/>
    <p:sldId id="279" r:id="rId11"/>
    <p:sldId id="280" r:id="rId12"/>
    <p:sldId id="26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E9462EF3-3C4F-43EE-ACEE-D4B806740EA3}" type="datetimeFigureOut">
              <a:rPr lang="en-US" dirty="0"/>
              <a:pPr/>
              <a:t>16-Sep-20</a:t>
            </a:fld>
            <a:endParaRPr lang="en-US" dirty="0"/>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r>
              <a:rPr lang="en-US" dirty="0"/>
              <a:t>
              </a:t>
            </a:r>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Yazılı Panoramik Resim">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6343B39-165A-4B68-AA5C-581F5336313C}"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42C8C57-33F9-4259-AC4F-0E3F5BEC9B94}"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tr-TR" smtClean="0"/>
              <a:t>Asıl başlık stili için tıklatın</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748772B-8FA2-401F-A0A1-A59855EDBC3E}"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3DD5BDE-5A90-4611-82E9-0FC5746D30C5}"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ADDA17D-0BEA-4E76-A7FC-F7C188BC48D1}" type="datetimeFigureOut">
              <a:rPr lang="en-US" dirty="0"/>
              <a:t>16-Sep-20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909AC7D-18CA-4236-82B9-D75EB1D66EAE}" type="datetimeFigureOut">
              <a:rPr lang="en-US" dirty="0"/>
              <a:t>16-Sep-20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68300E-C023-45CD-A0BE-EDB7A8C6EA8B}"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B620EAD-E369-4933-8469-ED7764B56A1B}"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76C0EF2-9919-473B-8215-8616BAF10692}" type="datetimeFigureOut">
              <a:rPr lang="en-US" dirty="0"/>
              <a:t>16-Sep-20</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09472EB-AC54-4713-BFC2-BEB621108C63}" type="datetimeFigureOut">
              <a:rPr lang="en-US" dirty="0"/>
              <a:t>16-Sep-20</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9455A0C-791E-4545-B787-F98AD45CD761}"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2536B77-F4F4-4427-AC4F-9A623798AD82}" type="datetimeFigureOut">
              <a:rPr lang="en-US" dirty="0"/>
              <a:t>16-Sep-20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8BE790C-34EB-4565-8437-CACF4CDB7822}" type="datetimeFigureOut">
              <a:rPr lang="en-US" dirty="0"/>
              <a:t>16-Sep-20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4C11-22B8-4A4E-8126-B3AF6B948A8E}" type="datetimeFigureOut">
              <a:rPr lang="en-US" dirty="0"/>
              <a:t>16-Sep-20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6ED06B6-C816-4861-964D-15A98395707D}"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0B1A8AB-EA7C-4B1B-9D73-E2551851FABE}"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90786BE5-D2A3-4BF0-8B30-D7403E61B3DC}" type="datetimeFigureOut">
              <a:rPr lang="en-US" dirty="0"/>
              <a:t>16-Sep-20</a:t>
            </a:fld>
            <a:endParaRPr lang="en-US" dirty="0"/>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r>
              <a:rPr lang="en-US" dirty="0"/>
              <a:t>
              </a:t>
            </a:r>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sz="4800" b="1" dirty="0"/>
              <a:t>TOPLANTI ÇEŞİTLERİ</a:t>
            </a:r>
          </a:p>
        </p:txBody>
      </p:sp>
      <p:sp>
        <p:nvSpPr>
          <p:cNvPr id="3" name="Alt Başlık 2"/>
          <p:cNvSpPr>
            <a:spLocks noGrp="1"/>
          </p:cNvSpPr>
          <p:nvPr>
            <p:ph type="subTitle" idx="1"/>
          </p:nvPr>
        </p:nvSpPr>
        <p:spPr/>
        <p:txBody>
          <a:bodyPr/>
          <a:lstStyle/>
          <a:p>
            <a:r>
              <a:rPr lang="en-US" smtClean="0"/>
              <a:t>SEMPOZYUM</a:t>
            </a:r>
            <a:endParaRPr lang="tr-TR"/>
          </a:p>
        </p:txBody>
      </p:sp>
    </p:spTree>
    <p:extLst>
      <p:ext uri="{BB962C8B-B14F-4D97-AF65-F5344CB8AC3E}">
        <p14:creationId xmlns:p14="http://schemas.microsoft.com/office/powerpoint/2010/main" val="748622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a:t>Sempozyum</a:t>
            </a:r>
            <a:r>
              <a:rPr lang="en-US" dirty="0"/>
              <a:t> </a:t>
            </a:r>
            <a:r>
              <a:rPr lang="en-US" dirty="0" err="1"/>
              <a:t>Etkinlikleri</a:t>
            </a:r>
            <a:r>
              <a:rPr lang="en-US" dirty="0"/>
              <a:t> </a:t>
            </a:r>
            <a:r>
              <a:rPr lang="en-US" dirty="0" err="1"/>
              <a:t>Hazırlarken</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a:t>Bütçe oluşturulur.</a:t>
            </a:r>
          </a:p>
          <a:p>
            <a:pPr algn="just">
              <a:lnSpc>
                <a:spcPct val="150000"/>
              </a:lnSpc>
            </a:pPr>
            <a:r>
              <a:rPr lang="tr-TR" dirty="0" smtClean="0"/>
              <a:t>Sponsorlarla </a:t>
            </a:r>
            <a:r>
              <a:rPr lang="tr-TR" dirty="0"/>
              <a:t>görüşmeler yapılır.</a:t>
            </a:r>
          </a:p>
          <a:p>
            <a:pPr algn="just">
              <a:lnSpc>
                <a:spcPct val="150000"/>
              </a:lnSpc>
            </a:pPr>
            <a:r>
              <a:rPr lang="tr-TR" dirty="0" smtClean="0"/>
              <a:t>Sempozyumu </a:t>
            </a:r>
            <a:r>
              <a:rPr lang="tr-TR" dirty="0"/>
              <a:t>düzenleyen kişi ve kuruluşların önerileri alınarak etkinlik planı hazırlanır. Bu planda; konuşmacı sayısı, katılımcı sayısı göz önünde tutularak kahve molası menüsü hazırlanır (bu menüde genellikle çay-kahve, tatlı-tuzlu kanepeler, poğaçalar olabilir). Öğle yemeği menüsü, açılış ve kapanış menüleri hazırlanır</a:t>
            </a:r>
            <a:r>
              <a:rPr lang="tr-TR" dirty="0" smtClean="0"/>
              <a:t>.</a:t>
            </a:r>
            <a:endParaRPr lang="tr-TR" dirty="0"/>
          </a:p>
        </p:txBody>
      </p:sp>
    </p:spTree>
    <p:extLst>
      <p:ext uri="{BB962C8B-B14F-4D97-AF65-F5344CB8AC3E}">
        <p14:creationId xmlns:p14="http://schemas.microsoft.com/office/powerpoint/2010/main" val="1263671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a:t>Sempozyum</a:t>
            </a:r>
            <a:r>
              <a:rPr lang="en-US" dirty="0"/>
              <a:t> </a:t>
            </a:r>
            <a:r>
              <a:rPr lang="en-US" dirty="0" err="1"/>
              <a:t>Etkinlikleri</a:t>
            </a:r>
            <a:r>
              <a:rPr lang="en-US" dirty="0"/>
              <a:t> </a:t>
            </a:r>
            <a:r>
              <a:rPr lang="en-US" dirty="0" err="1"/>
              <a:t>Hazırlarken</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smtClean="0"/>
              <a:t>Sergi </a:t>
            </a:r>
            <a:r>
              <a:rPr lang="tr-TR" dirty="0"/>
              <a:t>açmak isteyen kuruluşlarla işbirliği yapılarak sergi mekânı hazırlanır.</a:t>
            </a:r>
          </a:p>
          <a:p>
            <a:pPr algn="just">
              <a:lnSpc>
                <a:spcPct val="150000"/>
              </a:lnSpc>
            </a:pPr>
            <a:r>
              <a:rPr lang="tr-TR" dirty="0" smtClean="0"/>
              <a:t>Etkinliklerde </a:t>
            </a:r>
            <a:r>
              <a:rPr lang="tr-TR" dirty="0"/>
              <a:t>konuşmacı ve katılımcıların isteklerini aksatmadan yerine </a:t>
            </a:r>
            <a:r>
              <a:rPr lang="tr-TR" dirty="0" err="1" smtClean="0"/>
              <a:t>geti</a:t>
            </a:r>
            <a:r>
              <a:rPr lang="en-US" smtClean="0"/>
              <a:t>r</a:t>
            </a:r>
            <a:r>
              <a:rPr lang="tr-TR" smtClean="0"/>
              <a:t>mek</a:t>
            </a:r>
            <a:r>
              <a:rPr lang="tr-TR" dirty="0" smtClean="0"/>
              <a:t> </a:t>
            </a:r>
            <a:r>
              <a:rPr lang="tr-TR" dirty="0"/>
              <a:t>için yeterli elemana görev verilir.</a:t>
            </a:r>
          </a:p>
        </p:txBody>
      </p:sp>
    </p:spTree>
    <p:extLst>
      <p:ext uri="{BB962C8B-B14F-4D97-AF65-F5344CB8AC3E}">
        <p14:creationId xmlns:p14="http://schemas.microsoft.com/office/powerpoint/2010/main" val="245183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fontScale="77500" lnSpcReduction="20000"/>
          </a:bodyPr>
          <a:lstStyle/>
          <a:p>
            <a:r>
              <a:rPr lang="tr-TR" dirty="0"/>
              <a:t>Yusuf </a:t>
            </a:r>
            <a:r>
              <a:rPr lang="tr-TR" dirty="0" err="1"/>
              <a:t>Aymankuy</a:t>
            </a:r>
            <a:r>
              <a:rPr lang="tr-TR" dirty="0"/>
              <a:t>, 1996,‘Kongre Turizminin Gelişimi ve Türkiye’de Kongre Turizmi’, Turizmde Seçme Makaleler: 24  Turizm Geliştir ve Eğitim Vakfı, 37, İSTANBUL,S.17-32</a:t>
            </a:r>
          </a:p>
          <a:p>
            <a:r>
              <a:rPr lang="tr-TR" dirty="0"/>
              <a:t>Yusuf Aymankuy,1997, ‘Türkiye’de Geliştirilebilir Turizm Şekli Olarak Kongre Turizmi ve İzmir İl Merkezi Örnek Uygulaması’, Balıkesir </a:t>
            </a:r>
            <a:r>
              <a:rPr lang="tr-TR" dirty="0" err="1"/>
              <a:t>Üniversitesi,Sosyal</a:t>
            </a:r>
            <a:r>
              <a:rPr lang="tr-TR" dirty="0"/>
              <a:t> Bilimler Enstitüsü Doktora Tezi, BALIKESİR (Yayınlanmış)</a:t>
            </a:r>
          </a:p>
          <a:p>
            <a:r>
              <a:rPr lang="tr-TR" dirty="0" err="1"/>
              <a:t>Beykan</a:t>
            </a:r>
            <a:r>
              <a:rPr lang="tr-TR" dirty="0"/>
              <a:t> Çizel,1999, ‘Kongre Turizmi, Kongre Organizasyonu ve Antalya Bölgesinin Kongre Turizmi </a:t>
            </a:r>
            <a:r>
              <a:rPr lang="tr-TR" dirty="0" err="1"/>
              <a:t>Potansiyeli,Sorunları</a:t>
            </a:r>
            <a:r>
              <a:rPr lang="tr-TR" dirty="0"/>
              <a:t> ve Gelecekteki Beklentilerine Yönelik Araştırma’ , Akdeniz Üniversitesi, Sosyal Bilimler Enstitüsü Yüksek Lisans Tezi, ANTALYA (Yayınlanmamış)</a:t>
            </a:r>
          </a:p>
          <a:p>
            <a:r>
              <a:rPr lang="tr-TR" dirty="0"/>
              <a:t>Özen Dallı, 1996, 1996 ‘Kongre Turizmi İle İlgili İstatistikler’, Turizmde Seçme Makaleler:24 </a:t>
            </a:r>
            <a:r>
              <a:rPr lang="tr-TR" dirty="0" err="1"/>
              <a:t>Tugev</a:t>
            </a:r>
            <a:r>
              <a:rPr lang="tr-TR" dirty="0"/>
              <a:t> Yayını,No:37 İSTANBUL,S.60-102</a:t>
            </a:r>
          </a:p>
          <a:p>
            <a:r>
              <a:rPr lang="tr-TR" dirty="0"/>
              <a:t>İrfan Devranoğlu,1991, ‘Kongre Turizmi: İmkanlar ve Sorunları’ , TÜRSAB Dergisi, Haziran, Sayı: 15, İSTANBUL,S.11-13</a:t>
            </a:r>
          </a:p>
          <a:p>
            <a:r>
              <a:rPr lang="tr-TR" dirty="0"/>
              <a:t>Yılmaz Özen,1997, ‘Kongre Turizmi ve Kongre Organizasyonları Tekniği’ , TÜRSAB  Yayınları, </a:t>
            </a:r>
            <a:r>
              <a:rPr lang="tr-TR" dirty="0" smtClean="0"/>
              <a:t>ANKARA</a:t>
            </a:r>
            <a:endParaRPr lang="en-US" dirty="0" smtClean="0"/>
          </a:p>
          <a:p>
            <a:r>
              <a:rPr lang="en-US" dirty="0" err="1" smtClean="0"/>
              <a:t>Megep</a:t>
            </a:r>
            <a:endParaRPr lang="tr-TR" dirty="0"/>
          </a:p>
          <a:p>
            <a:endParaRPr lang="tr-TR" dirty="0"/>
          </a:p>
        </p:txBody>
      </p:sp>
    </p:spTree>
    <p:extLst>
      <p:ext uri="{BB962C8B-B14F-4D97-AF65-F5344CB8AC3E}">
        <p14:creationId xmlns:p14="http://schemas.microsoft.com/office/powerpoint/2010/main" val="3603458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SEMPOZYUM</a:t>
            </a:r>
            <a:endParaRPr lang="tr-TR" dirty="0"/>
          </a:p>
        </p:txBody>
      </p:sp>
      <p:sp>
        <p:nvSpPr>
          <p:cNvPr id="3" name="İçerik Yer Tutucusu 2"/>
          <p:cNvSpPr>
            <a:spLocks noGrp="1"/>
          </p:cNvSpPr>
          <p:nvPr>
            <p:ph idx="1"/>
          </p:nvPr>
        </p:nvSpPr>
        <p:spPr/>
        <p:txBody>
          <a:bodyPr/>
          <a:lstStyle/>
          <a:p>
            <a:pPr algn="just">
              <a:lnSpc>
                <a:spcPct val="150000"/>
              </a:lnSpc>
            </a:pPr>
            <a:r>
              <a:rPr lang="tr-TR" dirty="0"/>
              <a:t>Bir konu üzerinde değişik kişiler tarafından yapılan seri konuşmalara sempozyum </a:t>
            </a:r>
            <a:r>
              <a:rPr lang="tr-TR" dirty="0" smtClean="0"/>
              <a:t>denilmektedir</a:t>
            </a:r>
            <a:r>
              <a:rPr lang="tr-TR" dirty="0"/>
              <a:t>.</a:t>
            </a:r>
          </a:p>
          <a:p>
            <a:pPr algn="just">
              <a:lnSpc>
                <a:spcPct val="150000"/>
              </a:lnSpc>
            </a:pPr>
            <a:r>
              <a:rPr lang="tr-TR" dirty="0"/>
              <a:t>Yerleşik geleneğe göre, bir sempozyumda en az üç, en çok altı konuşmacı yer </a:t>
            </a:r>
            <a:r>
              <a:rPr lang="tr-TR" dirty="0" smtClean="0"/>
              <a:t>almaktadır</a:t>
            </a:r>
            <a:r>
              <a:rPr lang="tr-TR" dirty="0"/>
              <a:t>. Ancak bu bir kural niteliğinde değildir. Konuşmacı sayısında herhangi bir kısıtlama öngörülmemektedir. Sınırlama en az sayı içindir. Her konuşma 15-20 dakika sürmektedir. Sempozyum aynı gün içinde tamamlanacağı gibi, birkaç gün de devam edebilir.</a:t>
            </a:r>
          </a:p>
        </p:txBody>
      </p:sp>
    </p:spTree>
    <p:extLst>
      <p:ext uri="{BB962C8B-B14F-4D97-AF65-F5344CB8AC3E}">
        <p14:creationId xmlns:p14="http://schemas.microsoft.com/office/powerpoint/2010/main" val="3363879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SEMPOZYUM</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a:t>Sonucunda forum yapılması kararlaştırılmışsa, konuşmacıların toplam süresinin 1 </a:t>
            </a:r>
            <a:r>
              <a:rPr lang="tr-TR" dirty="0" smtClean="0"/>
              <a:t>saati </a:t>
            </a:r>
            <a:r>
              <a:rPr lang="tr-TR" dirty="0"/>
              <a:t>geçmemesi yeğlenir. ( Forum: toplu tartışma)</a:t>
            </a:r>
          </a:p>
          <a:p>
            <a:pPr algn="just">
              <a:lnSpc>
                <a:spcPct val="150000"/>
              </a:lnSpc>
            </a:pPr>
            <a:r>
              <a:rPr lang="tr-TR" dirty="0"/>
              <a:t>Sempozyumlarda ele </a:t>
            </a:r>
            <a:r>
              <a:rPr lang="tr-TR" dirty="0" smtClean="0"/>
              <a:t>alınacak </a:t>
            </a:r>
            <a:r>
              <a:rPr lang="tr-TR" dirty="0"/>
              <a:t>konular toplumun büyük bir kesiminin ilgisini çekebilecek nitelikte olmalıdır. Konuşmacılar ilgi alanlarına göre seçilmeli; </a:t>
            </a:r>
            <a:r>
              <a:rPr lang="tr-TR" dirty="0" smtClean="0"/>
              <a:t>örneğin</a:t>
            </a:r>
            <a:r>
              <a:rPr lang="tr-TR" dirty="0"/>
              <a:t>, eğitimle ilgili sempozyum yapılıyorsa eğitimci, psikolog, gazeteci, öğrenci, yönetici, veli durumundaki kişilerden birer </a:t>
            </a:r>
            <a:r>
              <a:rPr lang="tr-TR" dirty="0" smtClean="0"/>
              <a:t>temsilci </a:t>
            </a:r>
            <a:r>
              <a:rPr lang="tr-TR" dirty="0"/>
              <a:t>katılımı sağlanmalıdır. </a:t>
            </a:r>
          </a:p>
        </p:txBody>
      </p:sp>
    </p:spTree>
    <p:extLst>
      <p:ext uri="{BB962C8B-B14F-4D97-AF65-F5344CB8AC3E}">
        <p14:creationId xmlns:p14="http://schemas.microsoft.com/office/powerpoint/2010/main" val="2214879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SEMPOZYUM</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smtClean="0"/>
              <a:t>Sempozyumları </a:t>
            </a:r>
            <a:r>
              <a:rPr lang="tr-TR" dirty="0"/>
              <a:t>bir başkan yönetir; sonunda forum yapılırsa onda da aynı işlevi üstlenir. Başkan, </a:t>
            </a:r>
            <a:r>
              <a:rPr lang="tr-TR" dirty="0" smtClean="0"/>
              <a:t>konuyu </a:t>
            </a:r>
            <a:r>
              <a:rPr lang="tr-TR" dirty="0"/>
              <a:t>açıklayarak konuşmacıları tanıtır. Daha sonra konuşmacılar sırayla söz alarak görüş ve </a:t>
            </a:r>
            <a:r>
              <a:rPr lang="tr-TR" dirty="0" smtClean="0"/>
              <a:t>düşüncelerini </a:t>
            </a:r>
            <a:r>
              <a:rPr lang="tr-TR" dirty="0"/>
              <a:t>dile getirirler. </a:t>
            </a:r>
            <a:r>
              <a:rPr lang="tr-TR" dirty="0" smtClean="0"/>
              <a:t>Konuşmacılardan </a:t>
            </a:r>
            <a:r>
              <a:rPr lang="tr-TR" dirty="0"/>
              <a:t>çıkarılan sonuçlar başkan tarafından özetlenir</a:t>
            </a:r>
            <a:r>
              <a:rPr lang="tr-TR" dirty="0" smtClean="0"/>
              <a:t>.</a:t>
            </a:r>
            <a:endParaRPr lang="en-US" dirty="0" smtClean="0"/>
          </a:p>
          <a:p>
            <a:pPr algn="just">
              <a:lnSpc>
                <a:spcPct val="150000"/>
              </a:lnSpc>
            </a:pPr>
            <a:r>
              <a:rPr lang="tr-TR" dirty="0"/>
              <a:t>Sempozyumda amaç; dinleyicileri ikna etmek değil, meseleyi çözümlemeye </a:t>
            </a:r>
            <a:r>
              <a:rPr lang="tr-TR" dirty="0" smtClean="0"/>
              <a:t>çalışmaktır</a:t>
            </a:r>
            <a:r>
              <a:rPr lang="tr-TR" dirty="0"/>
              <a:t>.</a:t>
            </a:r>
          </a:p>
        </p:txBody>
      </p:sp>
    </p:spTree>
    <p:extLst>
      <p:ext uri="{BB962C8B-B14F-4D97-AF65-F5344CB8AC3E}">
        <p14:creationId xmlns:p14="http://schemas.microsoft.com/office/powerpoint/2010/main" val="3269999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SEMPOZYUM</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a:t>Dikkat edilmesi gereken konulardan birisi de, sempozyumun münazara havasından uzak tutulması gerekir; çünkü aksi takdirde tartışmalar fikir düzeyinden, heyecan ve hisse kaymış olmaktadır. Konuşmalar, söyleşi şeklinde ve içtenlikle yapılırsa amaca ulaşmak daha kolay olur. Bunun için de titiz bir hazırlık çalışması gerçekleştirilmesi, konuşmacılar bilgi deneyimli, hitap etmeyi bilen kişilerden seçilmelidir.</a:t>
            </a:r>
          </a:p>
        </p:txBody>
      </p:sp>
    </p:spTree>
    <p:extLst>
      <p:ext uri="{BB962C8B-B14F-4D97-AF65-F5344CB8AC3E}">
        <p14:creationId xmlns:p14="http://schemas.microsoft.com/office/powerpoint/2010/main" val="1506436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SEMPOZYUM</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a:t>Sempozyumda sunulan bildirilerin kitap hâlinde toplanarak yayınlanması çalışması da, halkla ilişkiler organizasyon uygulamasının bir başka örneğidir. Uzun dönemde hedef </a:t>
            </a:r>
            <a:r>
              <a:rPr lang="tr-TR" dirty="0" smtClean="0"/>
              <a:t>kitleye</a:t>
            </a:r>
            <a:r>
              <a:rPr lang="tr-TR" dirty="0"/>
              <a:t>, örgütünü tanıtma ve olumlu bir kimlik taşıma çabası içindeki halkla ilişkiler </a:t>
            </a:r>
            <a:r>
              <a:rPr lang="tr-TR" dirty="0" smtClean="0"/>
              <a:t>organizasyon </a:t>
            </a:r>
            <a:r>
              <a:rPr lang="tr-TR" dirty="0"/>
              <a:t>çalışmaları bu tür etkinliklerden yararlanır. En azından kısa dönemde katılımcılar </a:t>
            </a:r>
            <a:r>
              <a:rPr lang="tr-TR" dirty="0" smtClean="0"/>
              <a:t>arasında </a:t>
            </a:r>
            <a:r>
              <a:rPr lang="tr-TR" dirty="0"/>
              <a:t>sıcak bir yakınlık ortamının oluşması bile etkinliğin başarıya ulaşması bakımından önemlidir.</a:t>
            </a:r>
          </a:p>
        </p:txBody>
      </p:sp>
    </p:spTree>
    <p:extLst>
      <p:ext uri="{BB962C8B-B14F-4D97-AF65-F5344CB8AC3E}">
        <p14:creationId xmlns:p14="http://schemas.microsoft.com/office/powerpoint/2010/main" val="63999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a:t>Sempozyum</a:t>
            </a:r>
            <a:r>
              <a:rPr lang="en-US" dirty="0"/>
              <a:t> </a:t>
            </a:r>
            <a:r>
              <a:rPr lang="en-US" dirty="0" err="1"/>
              <a:t>planı</a:t>
            </a:r>
            <a:r>
              <a:rPr lang="en-US" dirty="0"/>
              <a:t> </a:t>
            </a:r>
            <a:r>
              <a:rPr lang="en-US" dirty="0" err="1"/>
              <a:t>hazırlarken</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a:t>Güncel ve yeni bir konu seçiniz.</a:t>
            </a:r>
          </a:p>
          <a:p>
            <a:pPr algn="just">
              <a:lnSpc>
                <a:spcPct val="150000"/>
              </a:lnSpc>
            </a:pPr>
            <a:r>
              <a:rPr lang="tr-TR" dirty="0" smtClean="0"/>
              <a:t>Konu </a:t>
            </a:r>
            <a:r>
              <a:rPr lang="tr-TR" dirty="0"/>
              <a:t>hakkında bilgi toplayınız.</a:t>
            </a:r>
          </a:p>
          <a:p>
            <a:pPr algn="just">
              <a:lnSpc>
                <a:spcPct val="150000"/>
              </a:lnSpc>
            </a:pPr>
            <a:r>
              <a:rPr lang="tr-TR" dirty="0" smtClean="0"/>
              <a:t>Mekân </a:t>
            </a:r>
            <a:r>
              <a:rPr lang="tr-TR" dirty="0"/>
              <a:t>ve zamanı belirleyiniz.</a:t>
            </a:r>
          </a:p>
          <a:p>
            <a:pPr algn="just">
              <a:lnSpc>
                <a:spcPct val="150000"/>
              </a:lnSpc>
            </a:pPr>
            <a:r>
              <a:rPr lang="tr-TR" dirty="0" smtClean="0"/>
              <a:t>Maliyet </a:t>
            </a:r>
            <a:r>
              <a:rPr lang="tr-TR" dirty="0"/>
              <a:t>hesabı yapınız.</a:t>
            </a:r>
          </a:p>
          <a:p>
            <a:pPr algn="just">
              <a:lnSpc>
                <a:spcPct val="150000"/>
              </a:lnSpc>
            </a:pPr>
            <a:r>
              <a:rPr lang="tr-TR" dirty="0" smtClean="0"/>
              <a:t>Duyuru </a:t>
            </a:r>
            <a:r>
              <a:rPr lang="tr-TR" dirty="0"/>
              <a:t>ve tanıtım yapınız.</a:t>
            </a:r>
          </a:p>
          <a:p>
            <a:pPr algn="just">
              <a:lnSpc>
                <a:spcPct val="150000"/>
              </a:lnSpc>
            </a:pPr>
            <a:r>
              <a:rPr lang="tr-TR" dirty="0" smtClean="0"/>
              <a:t>Davetli </a:t>
            </a:r>
            <a:r>
              <a:rPr lang="tr-TR" dirty="0"/>
              <a:t>listesi hazırlayınız</a:t>
            </a:r>
            <a:r>
              <a:rPr lang="tr-TR" dirty="0" smtClean="0"/>
              <a:t>.</a:t>
            </a:r>
            <a:endParaRPr lang="tr-TR" dirty="0"/>
          </a:p>
        </p:txBody>
      </p:sp>
    </p:spTree>
    <p:extLst>
      <p:ext uri="{BB962C8B-B14F-4D97-AF65-F5344CB8AC3E}">
        <p14:creationId xmlns:p14="http://schemas.microsoft.com/office/powerpoint/2010/main" val="3163031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a:t>Sempozyum</a:t>
            </a:r>
            <a:r>
              <a:rPr lang="en-US" dirty="0"/>
              <a:t> </a:t>
            </a:r>
            <a:r>
              <a:rPr lang="en-US" dirty="0" err="1"/>
              <a:t>planı</a:t>
            </a:r>
            <a:r>
              <a:rPr lang="en-US" dirty="0"/>
              <a:t> </a:t>
            </a:r>
            <a:r>
              <a:rPr lang="en-US" dirty="0" err="1"/>
              <a:t>hazırlarken</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smtClean="0"/>
              <a:t>Konuşmacıları </a:t>
            </a:r>
            <a:r>
              <a:rPr lang="tr-TR" dirty="0"/>
              <a:t>belirleyiniz ( 3 veya 6).</a:t>
            </a:r>
          </a:p>
          <a:p>
            <a:pPr algn="just">
              <a:lnSpc>
                <a:spcPct val="150000"/>
              </a:lnSpc>
            </a:pPr>
            <a:r>
              <a:rPr lang="tr-TR" dirty="0" smtClean="0"/>
              <a:t>Sempozyum </a:t>
            </a:r>
            <a:r>
              <a:rPr lang="tr-TR" dirty="0"/>
              <a:t>başkanı (yönetici) seçiniz.</a:t>
            </a:r>
          </a:p>
          <a:p>
            <a:pPr algn="just">
              <a:lnSpc>
                <a:spcPct val="150000"/>
              </a:lnSpc>
            </a:pPr>
            <a:r>
              <a:rPr lang="tr-TR" dirty="0" smtClean="0"/>
              <a:t>Her </a:t>
            </a:r>
            <a:r>
              <a:rPr lang="tr-TR" dirty="0"/>
              <a:t>konuşma süresi 15-20 dakikayı geçmemelidir.</a:t>
            </a:r>
          </a:p>
          <a:p>
            <a:pPr algn="just">
              <a:lnSpc>
                <a:spcPct val="150000"/>
              </a:lnSpc>
            </a:pPr>
            <a:r>
              <a:rPr lang="tr-TR" dirty="0" smtClean="0"/>
              <a:t>Donatı </a:t>
            </a:r>
            <a:r>
              <a:rPr lang="tr-TR" dirty="0"/>
              <a:t>elemanlarını belirleyiniz.</a:t>
            </a:r>
          </a:p>
          <a:p>
            <a:pPr algn="just">
              <a:lnSpc>
                <a:spcPct val="150000"/>
              </a:lnSpc>
            </a:pPr>
            <a:r>
              <a:rPr lang="tr-TR" dirty="0" smtClean="0"/>
              <a:t>Olanaklar </a:t>
            </a:r>
            <a:r>
              <a:rPr lang="tr-TR" dirty="0"/>
              <a:t>doğrultusunda donatı elemanı temin ediniz.</a:t>
            </a:r>
          </a:p>
          <a:p>
            <a:pPr algn="just">
              <a:lnSpc>
                <a:spcPct val="150000"/>
              </a:lnSpc>
            </a:pPr>
            <a:r>
              <a:rPr lang="tr-TR" dirty="0" smtClean="0"/>
              <a:t>Mekânı </a:t>
            </a:r>
            <a:r>
              <a:rPr lang="tr-TR" dirty="0"/>
              <a:t>sempozyum düzenine göre hazırlayınız</a:t>
            </a:r>
            <a:r>
              <a:rPr lang="tr-TR" dirty="0" smtClean="0"/>
              <a:t>.</a:t>
            </a:r>
            <a:endParaRPr lang="tr-TR" dirty="0"/>
          </a:p>
        </p:txBody>
      </p:sp>
    </p:spTree>
    <p:extLst>
      <p:ext uri="{BB962C8B-B14F-4D97-AF65-F5344CB8AC3E}">
        <p14:creationId xmlns:p14="http://schemas.microsoft.com/office/powerpoint/2010/main" val="3469040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a:t>Sempozyum</a:t>
            </a:r>
            <a:r>
              <a:rPr lang="en-US" dirty="0"/>
              <a:t> </a:t>
            </a:r>
            <a:r>
              <a:rPr lang="en-US" dirty="0" err="1"/>
              <a:t>planı</a:t>
            </a:r>
            <a:r>
              <a:rPr lang="en-US" dirty="0"/>
              <a:t> </a:t>
            </a:r>
            <a:r>
              <a:rPr lang="en-US" dirty="0" err="1"/>
              <a:t>hazırlarken</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smtClean="0"/>
              <a:t>Molalarda </a:t>
            </a:r>
            <a:r>
              <a:rPr lang="tr-TR" dirty="0"/>
              <a:t>etkinlik düzenleyiniz (çay, kahve, müzik, sergi, halk oyunları).</a:t>
            </a:r>
          </a:p>
          <a:p>
            <a:pPr algn="just">
              <a:lnSpc>
                <a:spcPct val="150000"/>
              </a:lnSpc>
            </a:pPr>
            <a:r>
              <a:rPr lang="tr-TR" dirty="0" smtClean="0"/>
              <a:t>Sempozyumun </a:t>
            </a:r>
            <a:r>
              <a:rPr lang="tr-TR" dirty="0"/>
              <a:t>güvenliği sağlanmalıdır.</a:t>
            </a:r>
          </a:p>
          <a:p>
            <a:pPr algn="just">
              <a:lnSpc>
                <a:spcPct val="150000"/>
              </a:lnSpc>
            </a:pPr>
            <a:r>
              <a:rPr lang="tr-TR" dirty="0" err="1" smtClean="0"/>
              <a:t>Catering</a:t>
            </a:r>
            <a:r>
              <a:rPr lang="tr-TR" dirty="0" smtClean="0"/>
              <a:t> </a:t>
            </a:r>
            <a:r>
              <a:rPr lang="tr-TR" dirty="0"/>
              <a:t>hizmetleri planlanmalıdır.</a:t>
            </a:r>
          </a:p>
          <a:p>
            <a:pPr algn="just">
              <a:lnSpc>
                <a:spcPct val="150000"/>
              </a:lnSpc>
            </a:pPr>
            <a:r>
              <a:rPr lang="tr-TR" dirty="0" smtClean="0"/>
              <a:t>Sempozyumun </a:t>
            </a:r>
            <a:r>
              <a:rPr lang="tr-TR" dirty="0"/>
              <a:t>düzenli yürütülmesi sağlanmalıdır.</a:t>
            </a:r>
          </a:p>
          <a:p>
            <a:pPr algn="just">
              <a:lnSpc>
                <a:spcPct val="150000"/>
              </a:lnSpc>
            </a:pPr>
            <a:r>
              <a:rPr lang="tr-TR" dirty="0" smtClean="0"/>
              <a:t>Sempozyum </a:t>
            </a:r>
            <a:r>
              <a:rPr lang="tr-TR" dirty="0"/>
              <a:t>sonunda sunular çoğaltılıp dinleyicilere </a:t>
            </a:r>
            <a:r>
              <a:rPr lang="tr-TR"/>
              <a:t>verilmelidir</a:t>
            </a:r>
            <a:r>
              <a:rPr lang="tr-TR" smtClean="0"/>
              <a:t>.</a:t>
            </a:r>
            <a:endParaRPr lang="tr-TR" dirty="0"/>
          </a:p>
        </p:txBody>
      </p:sp>
    </p:spTree>
    <p:extLst>
      <p:ext uri="{BB962C8B-B14F-4D97-AF65-F5344CB8AC3E}">
        <p14:creationId xmlns:p14="http://schemas.microsoft.com/office/powerpoint/2010/main" val="31611032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docProps/app.xml><?xml version="1.0" encoding="utf-8"?>
<Properties xmlns="http://schemas.openxmlformats.org/officeDocument/2006/extended-properties" xmlns:vt="http://schemas.openxmlformats.org/officeDocument/2006/docPropsVTypes">
  <Template>Ion Boardroom</Template>
  <TotalTime>30</TotalTime>
  <Words>658</Words>
  <Application>Microsoft Office PowerPoint</Application>
  <PresentationFormat>Geniş ekran</PresentationFormat>
  <Paragraphs>50</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Century Gothic</vt:lpstr>
      <vt:lpstr>Wingdings 3</vt:lpstr>
      <vt:lpstr>İyon Toplantı Odası</vt:lpstr>
      <vt:lpstr>TOPLANTI ÇEŞİTLERİ</vt:lpstr>
      <vt:lpstr>SEMPOZYUM</vt:lpstr>
      <vt:lpstr>SEMPOZYUM</vt:lpstr>
      <vt:lpstr>SEMPOZYUM</vt:lpstr>
      <vt:lpstr>SEMPOZYUM</vt:lpstr>
      <vt:lpstr>SEMPOZYUM</vt:lpstr>
      <vt:lpstr>Sempozyum planı hazırlarken</vt:lpstr>
      <vt:lpstr>Sempozyum planı hazırlarken</vt:lpstr>
      <vt:lpstr>Sempozyum planı hazırlarken</vt:lpstr>
      <vt:lpstr>Sempozyum Etkinlikleri Hazırlarken</vt:lpstr>
      <vt:lpstr>Sempozyum Etkinlikleri Hazırlarken</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KONGRE VE FUAR YÖNETİMİ</dc:title>
  <dc:creator>Sinan</dc:creator>
  <cp:lastModifiedBy>Sinan</cp:lastModifiedBy>
  <cp:revision>15</cp:revision>
  <dcterms:created xsi:type="dcterms:W3CDTF">2020-09-16T15:14:07Z</dcterms:created>
  <dcterms:modified xsi:type="dcterms:W3CDTF">2020-09-16T16:02:56Z</dcterms:modified>
</cp:coreProperties>
</file>