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70" r:id="rId8"/>
    <p:sldId id="271" r:id="rId9"/>
    <p:sldId id="288" r:id="rId10"/>
    <p:sldId id="272" r:id="rId11"/>
    <p:sldId id="289" r:id="rId12"/>
    <p:sldId id="291" r:id="rId13"/>
    <p:sldId id="292" r:id="rId14"/>
    <p:sldId id="293" r:id="rId15"/>
    <p:sldId id="294" r:id="rId16"/>
    <p:sldId id="295" r:id="rId17"/>
    <p:sldId id="296" r:id="rId18"/>
    <p:sldId id="273" r:id="rId19"/>
    <p:sldId id="297" r:id="rId20"/>
    <p:sldId id="274" r:id="rId21"/>
    <p:sldId id="298" r:id="rId22"/>
    <p:sldId id="275" r:id="rId23"/>
    <p:sldId id="276" r:id="rId24"/>
    <p:sldId id="281" r:id="rId25"/>
    <p:sldId id="283" r:id="rId26"/>
    <p:sldId id="284" r:id="rId27"/>
    <p:sldId id="285" r:id="rId28"/>
    <p:sldId id="286" r:id="rId29"/>
    <p:sldId id="299" r:id="rId30"/>
    <p:sldId id="300" r:id="rId31"/>
    <p:sldId id="301" r:id="rId32"/>
    <p:sldId id="302" r:id="rId33"/>
    <p:sldId id="303" r:id="rId34"/>
    <p:sldId id="304" r:id="rId35"/>
    <p:sldId id="279" r:id="rId36"/>
    <p:sldId id="278" r:id="rId37"/>
    <p:sldId id="305" r:id="rId38"/>
    <p:sldId id="277" r:id="rId39"/>
    <p:sldId id="267" r:id="rId40"/>
    <p:sldId id="282" r:id="rId41"/>
    <p:sldId id="290" r:id="rId42"/>
    <p:sldId id="30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2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6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505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82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119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61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8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1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3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1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9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7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2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A4F6-6F13-46A8-BB0D-3A5B36B8FB01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208C9D-54A3-45FC-97F2-0EABBE0B1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4" y="1069513"/>
            <a:ext cx="9220074" cy="1305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11" y="2784143"/>
            <a:ext cx="5595801" cy="3727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8540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19230" r="3408" b="18534"/>
          <a:stretch/>
        </p:blipFill>
        <p:spPr>
          <a:xfrm>
            <a:off x="1673001" y="409662"/>
            <a:ext cx="5220168" cy="61190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9424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854045" y="435893"/>
            <a:ext cx="8394556" cy="5896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90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242598"/>
            <a:ext cx="8952636" cy="5968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8381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7" y="264878"/>
            <a:ext cx="4962142" cy="6415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7273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3" y="570147"/>
            <a:ext cx="8187348" cy="54582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26363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7" y="565170"/>
            <a:ext cx="7753368" cy="58180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0" y="1037230"/>
            <a:ext cx="9257433" cy="50401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3356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506455"/>
            <a:ext cx="8693624" cy="5795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6914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8" b="23376"/>
          <a:stretch/>
        </p:blipFill>
        <p:spPr>
          <a:xfrm>
            <a:off x="1368269" y="450166"/>
            <a:ext cx="6448235" cy="6077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0723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00000">
            <a:off x="2044162" y="-997960"/>
            <a:ext cx="5917685" cy="8936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817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368489"/>
            <a:ext cx="10099343" cy="2367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1" y="3159794"/>
            <a:ext cx="7485513" cy="34144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406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2" y="633047"/>
            <a:ext cx="8445801" cy="5648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66313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563566"/>
            <a:ext cx="8449805" cy="56332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62229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466203"/>
            <a:ext cx="8482495" cy="5646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59028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r="3300" b="5979"/>
          <a:stretch/>
        </p:blipFill>
        <p:spPr>
          <a:xfrm>
            <a:off x="619639" y="548641"/>
            <a:ext cx="8650971" cy="57396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2226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3" y="624529"/>
            <a:ext cx="8337262" cy="55581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2835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" y="528132"/>
            <a:ext cx="8391456" cy="5598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6681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470600"/>
            <a:ext cx="8592201" cy="57191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83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323572"/>
            <a:ext cx="8412480" cy="63093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1817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563567"/>
            <a:ext cx="8703022" cy="58020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488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49" y="686801"/>
            <a:ext cx="5833525" cy="5833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836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300250"/>
            <a:ext cx="10354099" cy="1746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1" y="2613511"/>
            <a:ext cx="7207440" cy="3750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6023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23" y="475787"/>
            <a:ext cx="6128946" cy="61289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5352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5" y="312802"/>
            <a:ext cx="8098770" cy="5912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1338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5" y="836736"/>
            <a:ext cx="7230660" cy="5119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58109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9" y="708933"/>
            <a:ext cx="8202357" cy="54682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20937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" y="496175"/>
            <a:ext cx="8758018" cy="5813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4541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26" y="312977"/>
            <a:ext cx="4602757" cy="6137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2134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2" y="223882"/>
            <a:ext cx="4743434" cy="63245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11662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5" y="436115"/>
            <a:ext cx="8056011" cy="60420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395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8" y="303597"/>
            <a:ext cx="4715300" cy="6287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85451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814" y="441580"/>
            <a:ext cx="5363569" cy="61550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26298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97134"/>
            <a:ext cx="10495128" cy="1733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71" y="2342866"/>
            <a:ext cx="5185089" cy="43101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5100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6" b="18302"/>
          <a:stretch/>
        </p:blipFill>
        <p:spPr>
          <a:xfrm>
            <a:off x="1012875" y="421889"/>
            <a:ext cx="5635450" cy="59789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73806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7" y="235626"/>
            <a:ext cx="6326010" cy="6338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55736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Kaynaklar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https://www.youtube.com/watch?v=u3ULzNKQFZU</a:t>
            </a:r>
          </a:p>
          <a:p>
            <a:r>
              <a:rPr lang="en-US" dirty="0"/>
              <a:t>https://radioromaniacultural.ro/documentar-traditii-si-obiceiuri-romanesti-de-paste/</a:t>
            </a:r>
          </a:p>
          <a:p>
            <a:r>
              <a:rPr lang="en-US" dirty="0"/>
              <a:t>https://www.invietraditia.ro/editorial/ia-romaneasca/</a:t>
            </a:r>
          </a:p>
          <a:p>
            <a:r>
              <a:rPr lang="en-US" dirty="0"/>
              <a:t>https://www.invietraditia.ro/editorial/ceramica-autentica-romaneasca/</a:t>
            </a:r>
          </a:p>
          <a:p>
            <a:r>
              <a:rPr lang="en-US" dirty="0"/>
              <a:t>https://</a:t>
            </a:r>
            <a:r>
              <a:rPr lang="en-US" dirty="0" smtClean="0"/>
              <a:t>www.youtube.com/watch?v=r31g70pL_Xk</a:t>
            </a:r>
          </a:p>
          <a:p>
            <a:r>
              <a:rPr lang="en-US" dirty="0" err="1"/>
              <a:t>Doca</a:t>
            </a:r>
            <a:r>
              <a:rPr lang="en-US" dirty="0"/>
              <a:t>, Gheorghe; </a:t>
            </a:r>
            <a:r>
              <a:rPr lang="en-US" dirty="0" err="1"/>
              <a:t>Necat</a:t>
            </a:r>
            <a:r>
              <a:rPr lang="en-US" dirty="0"/>
              <a:t>, </a:t>
            </a:r>
            <a:r>
              <a:rPr lang="en-US" dirty="0" err="1"/>
              <a:t>Bahadır</a:t>
            </a:r>
            <a:r>
              <a:rPr lang="en-US" dirty="0"/>
              <a:t> (2018), </a:t>
            </a:r>
            <a:r>
              <a:rPr lang="en-US" i="1" dirty="0" err="1"/>
              <a:t>Învață</a:t>
            </a:r>
            <a:r>
              <a:rPr lang="en-US" i="1" dirty="0"/>
              <a:t> </a:t>
            </a:r>
            <a:r>
              <a:rPr lang="en-US" i="1" dirty="0" err="1"/>
              <a:t>singur</a:t>
            </a:r>
            <a:r>
              <a:rPr lang="en-US" i="1" dirty="0"/>
              <a:t> </a:t>
            </a:r>
            <a:r>
              <a:rPr lang="en-US" i="1" dirty="0" err="1"/>
              <a:t>limba</a:t>
            </a:r>
            <a:r>
              <a:rPr lang="en-US" i="1" dirty="0"/>
              <a:t> </a:t>
            </a:r>
            <a:r>
              <a:rPr lang="en-US" i="1" dirty="0" err="1"/>
              <a:t>română</a:t>
            </a:r>
            <a:r>
              <a:rPr lang="en-US" i="1" dirty="0"/>
              <a:t>. Curs </a:t>
            </a:r>
            <a:r>
              <a:rPr lang="en-US" i="1" dirty="0" err="1"/>
              <a:t>pentru</a:t>
            </a:r>
            <a:r>
              <a:rPr lang="en-US" i="1" dirty="0"/>
              <a:t> </a:t>
            </a:r>
            <a:r>
              <a:rPr lang="en-US" i="1" dirty="0" err="1"/>
              <a:t>vorbitorii</a:t>
            </a:r>
            <a:r>
              <a:rPr lang="en-US" i="1" dirty="0"/>
              <a:t> de </a:t>
            </a:r>
            <a:r>
              <a:rPr lang="en-US" i="1" dirty="0" err="1"/>
              <a:t>limba</a:t>
            </a:r>
            <a:r>
              <a:rPr lang="en-US" i="1" dirty="0"/>
              <a:t> </a:t>
            </a:r>
            <a:r>
              <a:rPr lang="en-US" i="1" dirty="0" err="1"/>
              <a:t>turcă</a:t>
            </a:r>
            <a:r>
              <a:rPr lang="en-US" dirty="0"/>
              <a:t>, </a:t>
            </a:r>
            <a:r>
              <a:rPr lang="en-US" dirty="0" err="1"/>
              <a:t>București</a:t>
            </a:r>
            <a:r>
              <a:rPr lang="en-US" dirty="0"/>
              <a:t>: </a:t>
            </a:r>
            <a:r>
              <a:rPr lang="en-US" dirty="0" err="1"/>
              <a:t>Niculescu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8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66261"/>
            <a:ext cx="10330106" cy="1764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6" t="37811" r="-1863" b="20199"/>
          <a:stretch/>
        </p:blipFill>
        <p:spPr>
          <a:xfrm>
            <a:off x="1982662" y="2373738"/>
            <a:ext cx="5852211" cy="42727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2881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446438"/>
            <a:ext cx="10338166" cy="1647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9659" r="6642" b="17754"/>
          <a:stretch/>
        </p:blipFill>
        <p:spPr>
          <a:xfrm rot="5400000">
            <a:off x="2979552" y="2028604"/>
            <a:ext cx="3992232" cy="50633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7878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b="17811"/>
          <a:stretch/>
        </p:blipFill>
        <p:spPr>
          <a:xfrm>
            <a:off x="786114" y="518615"/>
            <a:ext cx="3850481" cy="43809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 t="17701" r="2741" b="16378"/>
          <a:stretch/>
        </p:blipFill>
        <p:spPr>
          <a:xfrm>
            <a:off x="5622878" y="1801505"/>
            <a:ext cx="3671248" cy="4421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772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0" b="29082"/>
          <a:stretch/>
        </p:blipFill>
        <p:spPr>
          <a:xfrm>
            <a:off x="1211425" y="504968"/>
            <a:ext cx="7373017" cy="56332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2746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/>
        </p:blipFill>
        <p:spPr>
          <a:xfrm>
            <a:off x="677334" y="661906"/>
            <a:ext cx="8713898" cy="52612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999443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45</Words>
  <Application>Microsoft Office PowerPoint</Application>
  <PresentationFormat>Widescreen</PresentationFormat>
  <Paragraphs>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Trebuchet MS</vt:lpstr>
      <vt:lpstr>Wingdings 3</vt:lpstr>
      <vt:lpstr>Facet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Kaynaklar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 MULT VERDE!</dc:title>
  <dc:creator>Alina</dc:creator>
  <cp:lastModifiedBy>Alina</cp:lastModifiedBy>
  <cp:revision>25</cp:revision>
  <dcterms:created xsi:type="dcterms:W3CDTF">2015-10-28T20:42:10Z</dcterms:created>
  <dcterms:modified xsi:type="dcterms:W3CDTF">2020-05-03T07:45:18Z</dcterms:modified>
</cp:coreProperties>
</file>