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35"/>
  </p:normalViewPr>
  <p:slideViewPr>
    <p:cSldViewPr snapToGrid="0" snapToObjects="1">
      <p:cViewPr varScale="1">
        <p:scale>
          <a:sx n="90" d="100"/>
          <a:sy n="90" d="100"/>
        </p:scale>
        <p:origin x="232" y="5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45033AD-5150-A54C-8315-DC786B3641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13764A7-EB4A-3A48-A325-D5B58AAC41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8F32069-185D-D24F-946F-CD7841BB3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8EA6C-6359-3243-8681-F3C85AEABDB5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C51BCE1-AAF2-224C-8A4A-84D0C2FA6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03D44AC-223F-4A4D-BDBE-A844C9107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DEC0-5B88-5447-9269-8B13B68F51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2304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1816D87-A03E-7F4D-88B5-9F0F42084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25B68C0-FF87-174D-B97E-69BA758CEA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D7A8C7E-E44C-2041-9307-15BC3CC24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8EA6C-6359-3243-8681-F3C85AEABDB5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008C302-AAF5-564D-A81E-8D46CD32F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E56F7C9-345C-064F-9612-5096AC78F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DEC0-5B88-5447-9269-8B13B68F51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6853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16948A9F-516F-BF47-BFFF-81D7CC9004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10D4E6F-E279-C84E-9860-DCF8F98099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DA539B9-8096-D14E-9E6E-2AE30B90D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8EA6C-6359-3243-8681-F3C85AEABDB5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FACEA95-864E-7E42-A098-0014FE844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04A0994-B661-084E-8C5E-9DEE8D5EC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DEC0-5B88-5447-9269-8B13B68F51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9373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D92F819-6CE8-B54F-88E3-F8E173129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DD2A26A-2E72-334D-B1BC-B8AD75D88C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7EAD2E7-572D-F24E-9BC6-1F0212185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8EA6C-6359-3243-8681-F3C85AEABDB5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59BAFB6-68FA-704A-99AB-DB4BECD20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7413E91-F89C-CE42-B6B6-732A9037B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DEC0-5B88-5447-9269-8B13B68F51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4327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1340983-38C4-6342-877C-2A5C821F8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DFE5BC1-30D0-3444-A9BF-5E393A67A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EE46E78-72E1-214F-8E7B-4251726F3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8EA6C-6359-3243-8681-F3C85AEABDB5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971BD8F-9D0C-E242-A5F4-61B1A8624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6CAE2F8-A574-5B42-B083-CC193D774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DEC0-5B88-5447-9269-8B13B68F51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0183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9133503-85AD-1D45-9EC3-65A39748D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1E559EF-BE2D-4847-B461-6EB3D2A6DE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33611A4-600A-7E40-AFF3-206292FA17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B749A29-7294-6041-805B-66085B3D9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8EA6C-6359-3243-8681-F3C85AEABDB5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138A5D6-EBA7-8545-B2E7-DD00CA702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B64B494-A5D2-A24E-8A69-6D2A5E736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DEC0-5B88-5447-9269-8B13B68F51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0181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8A98EAC-C670-744E-B233-74DCC12CA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341C5B2-5636-0242-A390-68F11C4010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D69CFA69-1635-9E40-8E13-BB83E3074F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B4C72FE0-137C-D14F-AFB7-05FE2DFBC3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31EB59CB-C502-2A42-9F3C-25708A6E06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95942273-06CE-7843-B16C-531D21DED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8EA6C-6359-3243-8681-F3C85AEABDB5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1E953169-BDB3-FE40-96B5-B351C6A7C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D337DE73-64E7-5F4F-A243-52EA71169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DEC0-5B88-5447-9269-8B13B68F51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1699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73C517C-6FC3-E945-A9FC-5E201BF6B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943502C5-3471-3D4E-B21D-B95136184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8EA6C-6359-3243-8681-F3C85AEABDB5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E296806E-A5D1-5B4B-B858-97BD3CFBA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55482A3-E9BB-AC40-BC86-D17443CF0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DEC0-5B88-5447-9269-8B13B68F51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9645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2E0AA226-91BF-8341-83B0-A0A1AC8CA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8EA6C-6359-3243-8681-F3C85AEABDB5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9C689F27-0A5D-944B-BBE1-868547E10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54AF938E-0716-6948-A1C6-908B99A08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DEC0-5B88-5447-9269-8B13B68F51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3871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237AC24-A444-304C-8BB6-7DB2F5C93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B37FFE2-7A8E-024E-92DB-46DFE9669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1A4C08F-3824-9042-8F2F-AF39847527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F2E1A3D-2D84-494B-A861-8DB9D0C77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8EA6C-6359-3243-8681-F3C85AEABDB5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76A9F0B-E0C9-224E-81C5-50A63EBC6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A52C0DF-F417-594D-84B2-5CD18BE72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DEC0-5B88-5447-9269-8B13B68F51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839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00C007E-E3E5-8046-A4DA-BDDF62D7F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D9CC9723-0939-4147-874F-ABDB815F83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D9C234B-0860-BC48-AF24-AD2E90ED77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50E22E2-26EE-8A4B-83BB-A0DF28F87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8EA6C-6359-3243-8681-F3C85AEABDB5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7548C7F-E743-664F-BBBD-47CE574D0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09A9595-0A81-B741-9A99-2C9E11E93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DEC0-5B88-5447-9269-8B13B68F51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6448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7C58AE25-521F-0A46-BEF5-078B7C1E4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AD0DE29-27A1-6141-B6EB-11FF3DFC54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F1B04FC-C140-9D41-B597-6AF018E0ED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8EA6C-6359-3243-8681-F3C85AEABDB5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532BEEE-6F68-D642-A616-280CF93328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B1293BF-60A9-DF43-B8B9-8624BC9561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5DEC0-5B88-5447-9269-8B13B68F51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7703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2CB245D-B146-4845-84B2-A6CACB5F14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Artvin Yöresi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21C5B6F2-746A-A541-85DD-7081103578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3258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D04CDCA-FC39-014A-8C27-E8F8A39AC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6B34909-CD69-AE45-B93E-03635AEBF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/>
              <a:t>Atabarı</a:t>
            </a:r>
            <a:r>
              <a:rPr lang="tr-TR" b="1" dirty="0"/>
              <a:t>: </a:t>
            </a:r>
            <a:r>
              <a:rPr lang="tr-TR" dirty="0"/>
              <a:t>1937 yılına kadar Artvin Barı ismi ile oynanan bu dans 1937 yılındaki Balkan </a:t>
            </a:r>
            <a:r>
              <a:rPr lang="tr-TR" dirty="0" err="1"/>
              <a:t>yarışmasında</a:t>
            </a:r>
            <a:r>
              <a:rPr lang="tr-TR" dirty="0"/>
              <a:t> </a:t>
            </a:r>
            <a:r>
              <a:rPr lang="tr-TR" dirty="0" err="1"/>
              <a:t>Dolmabahçe</a:t>
            </a:r>
            <a:r>
              <a:rPr lang="tr-TR" dirty="0"/>
              <a:t> Sarayı’nda Mustafa Kemal </a:t>
            </a:r>
            <a:r>
              <a:rPr lang="tr-TR" dirty="0" err="1"/>
              <a:t>ATATÜRK’ün</a:t>
            </a:r>
            <a:r>
              <a:rPr lang="tr-TR" dirty="0"/>
              <a:t> huzurunda </a:t>
            </a:r>
            <a:r>
              <a:rPr lang="tr-TR" dirty="0" err="1"/>
              <a:t>oynanmıs</a:t>
            </a:r>
            <a:r>
              <a:rPr lang="tr-TR" dirty="0"/>
              <a:t>̧ ve ilgisini </a:t>
            </a:r>
            <a:r>
              <a:rPr lang="tr-TR" dirty="0" err="1"/>
              <a:t>çekmiştir</a:t>
            </a:r>
            <a:r>
              <a:rPr lang="tr-TR" dirty="0"/>
              <a:t>. Dansı </a:t>
            </a:r>
            <a:r>
              <a:rPr lang="tr-TR" dirty="0" err="1"/>
              <a:t>çok</a:t>
            </a:r>
            <a:r>
              <a:rPr lang="tr-TR" dirty="0"/>
              <a:t> </a:t>
            </a:r>
            <a:r>
              <a:rPr lang="tr-TR" dirty="0" err="1"/>
              <a:t>beğenen</a:t>
            </a:r>
            <a:r>
              <a:rPr lang="tr-TR" dirty="0"/>
              <a:t> M. Kemal ATATÜRK, kalkıp ekiple beraber bu dansı </a:t>
            </a:r>
            <a:r>
              <a:rPr lang="tr-TR" dirty="0" err="1"/>
              <a:t>oynamıştır</a:t>
            </a:r>
            <a:r>
              <a:rPr lang="tr-TR" dirty="0"/>
              <a:t>. Bunun </a:t>
            </a:r>
            <a:r>
              <a:rPr lang="tr-TR" dirty="0" err="1"/>
              <a:t>üzerine</a:t>
            </a:r>
            <a:r>
              <a:rPr lang="tr-TR" dirty="0"/>
              <a:t> Artvin Valisi dansın isminin </a:t>
            </a:r>
            <a:r>
              <a:rPr lang="tr-TR" dirty="0" err="1"/>
              <a:t>Atabarı</a:t>
            </a:r>
            <a:r>
              <a:rPr lang="tr-TR" dirty="0"/>
              <a:t> olarak </a:t>
            </a:r>
            <a:r>
              <a:rPr lang="tr-TR" dirty="0" err="1"/>
              <a:t>değiştirilmesini</a:t>
            </a:r>
            <a:r>
              <a:rPr lang="tr-TR" dirty="0"/>
              <a:t> </a:t>
            </a:r>
            <a:r>
              <a:rPr lang="tr-TR" dirty="0" err="1"/>
              <a:t>istemiştir</a:t>
            </a:r>
            <a:r>
              <a:rPr lang="tr-TR" dirty="0"/>
              <a:t> ve oy </a:t>
            </a:r>
            <a:r>
              <a:rPr lang="tr-TR" dirty="0" err="1"/>
              <a:t>birliği</a:t>
            </a:r>
            <a:r>
              <a:rPr lang="tr-TR" dirty="0"/>
              <a:t> ile dansın ismi </a:t>
            </a:r>
            <a:r>
              <a:rPr lang="tr-TR" dirty="0" err="1"/>
              <a:t>Atabarı</a:t>
            </a:r>
            <a:r>
              <a:rPr lang="tr-TR" dirty="0"/>
              <a:t> olarak </a:t>
            </a:r>
            <a:r>
              <a:rPr lang="tr-TR" dirty="0" err="1"/>
              <a:t>değiştirilmiştir</a:t>
            </a:r>
            <a:r>
              <a:rPr lang="tr-TR" dirty="0"/>
              <a:t>. Erkek ve kızlar aynı anda </a:t>
            </a:r>
            <a:r>
              <a:rPr lang="tr-TR" dirty="0" err="1"/>
              <a:t>oynadığı</a:t>
            </a:r>
            <a:r>
              <a:rPr lang="tr-TR" dirty="0"/>
              <a:t> gibi ayrı ayrı </a:t>
            </a:r>
            <a:r>
              <a:rPr lang="tr-TR" dirty="0" err="1"/>
              <a:t>oynandığı</a:t>
            </a:r>
            <a:r>
              <a:rPr lang="tr-TR" dirty="0"/>
              <a:t> da </a:t>
            </a:r>
            <a:r>
              <a:rPr lang="tr-TR" dirty="0" err="1"/>
              <a:t>görülmüştür</a:t>
            </a:r>
            <a:r>
              <a:rPr lang="tr-TR" dirty="0"/>
              <a:t>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65647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6D8BD8-E92C-0047-87A5-AFDC040B4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83D0843-754D-6F4F-BE0D-9B2DC3EF4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b="1" dirty="0" err="1"/>
              <a:t>Şavşat</a:t>
            </a:r>
            <a:r>
              <a:rPr lang="tr-TR" b="1" dirty="0"/>
              <a:t> </a:t>
            </a:r>
            <a:r>
              <a:rPr lang="tr-TR" b="1" dirty="0" err="1"/>
              <a:t>Barı-Çift</a:t>
            </a:r>
            <a:r>
              <a:rPr lang="tr-TR" b="1" dirty="0"/>
              <a:t> Jandarma: </a:t>
            </a:r>
            <a:r>
              <a:rPr lang="tr-TR" dirty="0"/>
              <a:t>Adından da belli </a:t>
            </a:r>
            <a:r>
              <a:rPr lang="tr-TR" dirty="0" err="1"/>
              <a:t>olacağı</a:t>
            </a:r>
            <a:r>
              <a:rPr lang="tr-TR" dirty="0"/>
              <a:t> gibi </a:t>
            </a:r>
            <a:r>
              <a:rPr lang="tr-TR" dirty="0" err="1"/>
              <a:t>Şavşat</a:t>
            </a:r>
            <a:r>
              <a:rPr lang="tr-TR" dirty="0"/>
              <a:t> </a:t>
            </a:r>
            <a:r>
              <a:rPr lang="tr-TR" dirty="0" err="1"/>
              <a:t>ilçesinde</a:t>
            </a:r>
            <a:r>
              <a:rPr lang="tr-TR" dirty="0"/>
              <a:t> oynanmaya </a:t>
            </a:r>
            <a:r>
              <a:rPr lang="tr-TR" dirty="0" err="1"/>
              <a:t>başlamıştır</a:t>
            </a:r>
            <a:r>
              <a:rPr lang="tr-TR" dirty="0"/>
              <a:t>. Erzurum dolaylarından esinlenerek ortaya </a:t>
            </a:r>
            <a:r>
              <a:rPr lang="tr-TR" dirty="0" err="1"/>
              <a:t>çıkan</a:t>
            </a:r>
            <a:r>
              <a:rPr lang="tr-TR" dirty="0"/>
              <a:t> bu dans </a:t>
            </a:r>
            <a:r>
              <a:rPr lang="tr-TR" dirty="0" err="1"/>
              <a:t>Şavşat'a</a:t>
            </a:r>
            <a:r>
              <a:rPr lang="tr-TR" dirty="0"/>
              <a:t> </a:t>
            </a:r>
            <a:r>
              <a:rPr lang="tr-TR" dirty="0" err="1"/>
              <a:t>özgu</a:t>
            </a:r>
            <a:r>
              <a:rPr lang="tr-TR" dirty="0"/>
              <a:t>̈ </a:t>
            </a:r>
            <a:r>
              <a:rPr lang="tr-TR" dirty="0" err="1"/>
              <a:t>türküler</a:t>
            </a:r>
            <a:r>
              <a:rPr lang="tr-TR" dirty="0"/>
              <a:t> </a:t>
            </a:r>
            <a:r>
              <a:rPr lang="tr-TR" dirty="0" err="1"/>
              <a:t>eşliğinde</a:t>
            </a:r>
            <a:r>
              <a:rPr lang="tr-TR" dirty="0"/>
              <a:t> oynanır. Mertlik ve </a:t>
            </a:r>
            <a:r>
              <a:rPr lang="tr-TR" dirty="0" err="1"/>
              <a:t>yiğitlik</a:t>
            </a:r>
            <a:r>
              <a:rPr lang="tr-TR" dirty="0"/>
              <a:t> bu dansta sert </a:t>
            </a:r>
            <a:r>
              <a:rPr lang="tr-TR" dirty="0" err="1"/>
              <a:t>figürler</a:t>
            </a:r>
            <a:r>
              <a:rPr lang="tr-TR" dirty="0"/>
              <a:t> ile </a:t>
            </a:r>
            <a:r>
              <a:rPr lang="tr-TR" dirty="0" err="1"/>
              <a:t>gösterilir</a:t>
            </a:r>
            <a:r>
              <a:rPr lang="tr-TR" dirty="0"/>
              <a:t>. Erkekler ve kadınlar aynı anda oynarlar. Dansın bulgusu </a:t>
            </a:r>
            <a:r>
              <a:rPr lang="tr-TR" dirty="0" err="1"/>
              <a:t>çok</a:t>
            </a:r>
            <a:r>
              <a:rPr lang="tr-TR" dirty="0"/>
              <a:t> eski tarihlere dayalı bir </a:t>
            </a:r>
            <a:r>
              <a:rPr lang="tr-TR" dirty="0" err="1"/>
              <a:t>aşk</a:t>
            </a:r>
            <a:r>
              <a:rPr lang="tr-TR" dirty="0"/>
              <a:t> </a:t>
            </a:r>
            <a:r>
              <a:rPr lang="tr-TR" dirty="0" err="1"/>
              <a:t>öyküsüdür</a:t>
            </a:r>
            <a:r>
              <a:rPr lang="tr-TR" dirty="0"/>
              <a:t>. </a:t>
            </a:r>
            <a:r>
              <a:rPr lang="tr-TR" dirty="0" err="1"/>
              <a:t>İki</a:t>
            </a:r>
            <a:r>
              <a:rPr lang="tr-TR" dirty="0"/>
              <a:t> </a:t>
            </a:r>
            <a:r>
              <a:rPr lang="tr-TR" dirty="0" err="1"/>
              <a:t>genc</a:t>
            </a:r>
            <a:r>
              <a:rPr lang="tr-TR" dirty="0"/>
              <a:t>̧ arasında </a:t>
            </a:r>
            <a:r>
              <a:rPr lang="tr-TR" dirty="0" err="1"/>
              <a:t>büyük</a:t>
            </a:r>
            <a:r>
              <a:rPr lang="tr-TR" dirty="0"/>
              <a:t> bir </a:t>
            </a:r>
            <a:r>
              <a:rPr lang="tr-TR" dirty="0" err="1"/>
              <a:t>aşk</a:t>
            </a:r>
            <a:r>
              <a:rPr lang="tr-TR" dirty="0"/>
              <a:t> </a:t>
            </a:r>
            <a:r>
              <a:rPr lang="tr-TR" dirty="0" err="1"/>
              <a:t>başlar</a:t>
            </a:r>
            <a:r>
              <a:rPr lang="tr-TR" dirty="0"/>
              <a:t>. Bu karasevdayı bilmeyen kalmaz. </a:t>
            </a:r>
            <a:r>
              <a:rPr lang="tr-TR" dirty="0" err="1"/>
              <a:t>Birçok</a:t>
            </a:r>
            <a:r>
              <a:rPr lang="tr-TR" dirty="0"/>
              <a:t> insan, bu </a:t>
            </a:r>
            <a:r>
              <a:rPr lang="tr-TR" dirty="0" err="1"/>
              <a:t>gençler</a:t>
            </a:r>
            <a:r>
              <a:rPr lang="tr-TR" dirty="0"/>
              <a:t> </a:t>
            </a:r>
            <a:r>
              <a:rPr lang="tr-TR" dirty="0" err="1"/>
              <a:t>için</a:t>
            </a:r>
            <a:r>
              <a:rPr lang="tr-TR" dirty="0"/>
              <a:t> </a:t>
            </a:r>
            <a:r>
              <a:rPr lang="tr-TR" dirty="0" err="1"/>
              <a:t>nağmeler</a:t>
            </a:r>
            <a:r>
              <a:rPr lang="tr-TR" dirty="0"/>
              <a:t> yapıp, </a:t>
            </a:r>
            <a:r>
              <a:rPr lang="tr-TR" dirty="0" err="1"/>
              <a:t>türküler</a:t>
            </a:r>
            <a:r>
              <a:rPr lang="tr-TR" dirty="0"/>
              <a:t> </a:t>
            </a:r>
            <a:r>
              <a:rPr lang="tr-TR" dirty="0" err="1"/>
              <a:t>söyler</a:t>
            </a:r>
            <a:r>
              <a:rPr lang="tr-TR" dirty="0"/>
              <a:t>. Artık kızı istemenin zamanı </a:t>
            </a:r>
            <a:r>
              <a:rPr lang="tr-TR" dirty="0" err="1"/>
              <a:t>gelmiştir</a:t>
            </a:r>
            <a:r>
              <a:rPr lang="tr-TR" dirty="0"/>
              <a:t>. </a:t>
            </a:r>
            <a:r>
              <a:rPr lang="tr-TR" dirty="0" err="1"/>
              <a:t>Genc</a:t>
            </a:r>
            <a:r>
              <a:rPr lang="tr-TR" dirty="0"/>
              <a:t>̧ </a:t>
            </a:r>
            <a:r>
              <a:rPr lang="tr-TR" dirty="0" err="1"/>
              <a:t>oğlan</a:t>
            </a:r>
            <a:r>
              <a:rPr lang="tr-TR" dirty="0"/>
              <a:t>, kızı istetir; ancak kız babasının kesin </a:t>
            </a:r>
            <a:r>
              <a:rPr lang="tr-TR" dirty="0" err="1"/>
              <a:t>razılığı</a:t>
            </a:r>
            <a:r>
              <a:rPr lang="tr-TR" dirty="0"/>
              <a:t> olmaz. Her </a:t>
            </a:r>
            <a:r>
              <a:rPr lang="tr-TR" dirty="0" err="1"/>
              <a:t>şeye</a:t>
            </a:r>
            <a:r>
              <a:rPr lang="tr-TR" dirty="0"/>
              <a:t> </a:t>
            </a:r>
            <a:r>
              <a:rPr lang="tr-TR" dirty="0" err="1"/>
              <a:t>rağmen</a:t>
            </a:r>
            <a:r>
              <a:rPr lang="tr-TR" dirty="0"/>
              <a:t> geri </a:t>
            </a:r>
            <a:r>
              <a:rPr lang="tr-TR" dirty="0" err="1"/>
              <a:t>çevirir</a:t>
            </a:r>
            <a:r>
              <a:rPr lang="tr-TR" dirty="0"/>
              <a:t>. Kızını bir </a:t>
            </a:r>
            <a:r>
              <a:rPr lang="tr-TR" dirty="0" err="1"/>
              <a:t>başkasına</a:t>
            </a:r>
            <a:r>
              <a:rPr lang="tr-TR" dirty="0"/>
              <a:t> (</a:t>
            </a:r>
            <a:r>
              <a:rPr lang="tr-TR" dirty="0" err="1"/>
              <a:t>Beşik</a:t>
            </a:r>
            <a:r>
              <a:rPr lang="tr-TR" dirty="0"/>
              <a:t> kertmesi) </a:t>
            </a:r>
            <a:r>
              <a:rPr lang="tr-TR" dirty="0" err="1"/>
              <a:t>sözlemiştir</a:t>
            </a:r>
            <a:r>
              <a:rPr lang="tr-TR" dirty="0"/>
              <a:t>. Bahar ayları gelince </a:t>
            </a:r>
            <a:r>
              <a:rPr lang="tr-TR" dirty="0" err="1"/>
              <a:t>köylerden</a:t>
            </a:r>
            <a:r>
              <a:rPr lang="tr-TR" dirty="0"/>
              <a:t>, yaylalardan </a:t>
            </a:r>
            <a:r>
              <a:rPr lang="tr-TR" dirty="0" err="1"/>
              <a:t>göc</a:t>
            </a:r>
            <a:r>
              <a:rPr lang="tr-TR" dirty="0"/>
              <a:t>̧ </a:t>
            </a:r>
            <a:r>
              <a:rPr lang="tr-TR" dirty="0" err="1"/>
              <a:t>başlar</a:t>
            </a:r>
            <a:r>
              <a:rPr lang="tr-TR" dirty="0"/>
              <a:t>. Bu </a:t>
            </a:r>
            <a:r>
              <a:rPr lang="tr-TR" dirty="0" err="1"/>
              <a:t>göçler</a:t>
            </a:r>
            <a:r>
              <a:rPr lang="tr-TR" dirty="0"/>
              <a:t> halk arasında </a:t>
            </a:r>
            <a:r>
              <a:rPr lang="tr-TR" dirty="0" err="1"/>
              <a:t>büyük</a:t>
            </a:r>
            <a:r>
              <a:rPr lang="tr-TR" dirty="0"/>
              <a:t> </a:t>
            </a:r>
            <a:r>
              <a:rPr lang="tr-TR" dirty="0" err="1"/>
              <a:t>eğlencelerle</a:t>
            </a:r>
            <a:r>
              <a:rPr lang="tr-TR" dirty="0"/>
              <a:t> tertiplenir, bunlarda yer yer isimlendirilir. Bu mevkideki ismi ise (</a:t>
            </a:r>
            <a:r>
              <a:rPr lang="tr-TR" dirty="0" err="1"/>
              <a:t>Vargoda</a:t>
            </a:r>
            <a:r>
              <a:rPr lang="tr-TR" dirty="0"/>
              <a:t>) yayık yaylamak, yayla zamanı </a:t>
            </a:r>
            <a:r>
              <a:rPr lang="tr-TR" dirty="0" err="1"/>
              <a:t>eğlenceleri</a:t>
            </a:r>
            <a:r>
              <a:rPr lang="tr-TR" dirty="0"/>
              <a:t> olarak bilinir. </a:t>
            </a:r>
            <a:r>
              <a:rPr lang="tr-TR" dirty="0" err="1"/>
              <a:t>İşte</a:t>
            </a:r>
            <a:r>
              <a:rPr lang="tr-TR" dirty="0"/>
              <a:t> bu tarihlerde, </a:t>
            </a:r>
            <a:r>
              <a:rPr lang="tr-TR" dirty="0" err="1"/>
              <a:t>genc</a:t>
            </a:r>
            <a:r>
              <a:rPr lang="tr-TR" dirty="0"/>
              <a:t>̧ </a:t>
            </a:r>
            <a:r>
              <a:rPr lang="tr-TR" dirty="0" err="1"/>
              <a:t>oğlan</a:t>
            </a:r>
            <a:r>
              <a:rPr lang="tr-TR" dirty="0"/>
              <a:t>, </a:t>
            </a:r>
            <a:r>
              <a:rPr lang="tr-TR" dirty="0" err="1"/>
              <a:t>sevdiği</a:t>
            </a:r>
            <a:r>
              <a:rPr lang="tr-TR" dirty="0"/>
              <a:t> kızın </a:t>
            </a:r>
            <a:r>
              <a:rPr lang="tr-TR" dirty="0" err="1"/>
              <a:t>verileceği</a:t>
            </a:r>
            <a:r>
              <a:rPr lang="tr-TR" dirty="0"/>
              <a:t> genci vurur ve </a:t>
            </a:r>
            <a:r>
              <a:rPr lang="tr-TR" dirty="0" err="1"/>
              <a:t>köyden</a:t>
            </a:r>
            <a:r>
              <a:rPr lang="tr-TR" dirty="0"/>
              <a:t> </a:t>
            </a:r>
            <a:r>
              <a:rPr lang="tr-TR" dirty="0" err="1"/>
              <a:t>kaçar</a:t>
            </a:r>
            <a:r>
              <a:rPr lang="tr-TR" dirty="0"/>
              <a:t>. </a:t>
            </a:r>
            <a:r>
              <a:rPr lang="tr-TR" dirty="0" err="1"/>
              <a:t>Köy</a:t>
            </a:r>
            <a:r>
              <a:rPr lang="tr-TR" dirty="0"/>
              <a:t> halkının yaylaya </a:t>
            </a:r>
            <a:r>
              <a:rPr lang="tr-TR" dirty="0" err="1"/>
              <a:t>çıkmasını</a:t>
            </a:r>
            <a:r>
              <a:rPr lang="tr-TR" dirty="0"/>
              <a:t> bekler ve o </a:t>
            </a:r>
            <a:r>
              <a:rPr lang="tr-TR" dirty="0" err="1"/>
              <a:t>gün</a:t>
            </a:r>
            <a:r>
              <a:rPr lang="tr-TR" dirty="0"/>
              <a:t> gelir. </a:t>
            </a:r>
          </a:p>
        </p:txBody>
      </p:sp>
    </p:spTree>
    <p:extLst>
      <p:ext uri="{BB962C8B-B14F-4D97-AF65-F5344CB8AC3E}">
        <p14:creationId xmlns:p14="http://schemas.microsoft.com/office/powerpoint/2010/main" val="3827421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01440CE-2F17-7442-926A-3A2CC0B79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6D3FFC6-4F12-224E-BD76-727318156B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/>
              <a:t>Deli Horon: </a:t>
            </a:r>
            <a:r>
              <a:rPr lang="tr-TR" dirty="0"/>
              <a:t>Artvin'in her yerinde oynanan bu dans </a:t>
            </a:r>
            <a:r>
              <a:rPr lang="tr-TR" dirty="0" err="1"/>
              <a:t>kurtulus</a:t>
            </a:r>
            <a:r>
              <a:rPr lang="tr-TR" dirty="0"/>
              <a:t>̧ </a:t>
            </a:r>
            <a:r>
              <a:rPr lang="tr-TR" dirty="0" err="1"/>
              <a:t>mücadelesini</a:t>
            </a:r>
            <a:r>
              <a:rPr lang="tr-TR" dirty="0"/>
              <a:t> simgeler. Bir </a:t>
            </a:r>
            <a:r>
              <a:rPr lang="tr-TR" dirty="0" err="1"/>
              <a:t>söylentiye</a:t>
            </a:r>
            <a:r>
              <a:rPr lang="tr-TR" dirty="0"/>
              <a:t> </a:t>
            </a:r>
            <a:r>
              <a:rPr lang="tr-TR" dirty="0" err="1"/>
              <a:t>göre</a:t>
            </a:r>
            <a:r>
              <a:rPr lang="tr-TR" dirty="0"/>
              <a:t> </a:t>
            </a:r>
            <a:r>
              <a:rPr lang="tr-TR" dirty="0" err="1"/>
              <a:t>oynandığı</a:t>
            </a:r>
            <a:r>
              <a:rPr lang="tr-TR" dirty="0"/>
              <a:t> yerde yedi yıl ot </a:t>
            </a:r>
            <a:r>
              <a:rPr lang="tr-TR" dirty="0" err="1"/>
              <a:t>bitmediği</a:t>
            </a:r>
            <a:r>
              <a:rPr lang="tr-TR" dirty="0"/>
              <a:t> </a:t>
            </a:r>
            <a:r>
              <a:rPr lang="tr-TR" dirty="0" err="1"/>
              <a:t>söylenir</a:t>
            </a:r>
            <a:r>
              <a:rPr lang="tr-TR" dirty="0"/>
              <a:t>. </a:t>
            </a:r>
            <a:r>
              <a:rPr lang="tr-TR" dirty="0" err="1"/>
              <a:t>Oynandığı</a:t>
            </a:r>
            <a:r>
              <a:rPr lang="tr-TR" dirty="0"/>
              <a:t> </a:t>
            </a:r>
            <a:r>
              <a:rPr lang="tr-TR" dirty="0" err="1"/>
              <a:t>yörelere</a:t>
            </a:r>
            <a:r>
              <a:rPr lang="tr-TR" dirty="0"/>
              <a:t> </a:t>
            </a:r>
            <a:r>
              <a:rPr lang="tr-TR" dirty="0" err="1"/>
              <a:t>göre</a:t>
            </a:r>
            <a:r>
              <a:rPr lang="tr-TR" dirty="0"/>
              <a:t> farklılıklar </a:t>
            </a:r>
            <a:r>
              <a:rPr lang="tr-TR" dirty="0" err="1"/>
              <a:t>gösterebilir</a:t>
            </a:r>
            <a:r>
              <a:rPr lang="tr-TR" dirty="0"/>
              <a:t>. Hızlı ve </a:t>
            </a:r>
            <a:r>
              <a:rPr lang="tr-TR" dirty="0" err="1"/>
              <a:t>yavas</a:t>
            </a:r>
            <a:r>
              <a:rPr lang="tr-TR" dirty="0"/>
              <a:t>̧ hareketlerin bir arada </a:t>
            </a:r>
            <a:r>
              <a:rPr lang="tr-TR" dirty="0" err="1"/>
              <a:t>bulunduğu</a:t>
            </a:r>
            <a:r>
              <a:rPr lang="tr-TR" dirty="0"/>
              <a:t> bu dansta kızlar ve erkekler ayrı ayrı oynar. Kız Horonu, </a:t>
            </a:r>
            <a:r>
              <a:rPr lang="tr-TR" dirty="0" err="1"/>
              <a:t>Hemşin</a:t>
            </a:r>
            <a:r>
              <a:rPr lang="tr-TR" dirty="0"/>
              <a:t> Horonu, </a:t>
            </a:r>
            <a:r>
              <a:rPr lang="tr-TR" dirty="0" err="1"/>
              <a:t>Coşkun</a:t>
            </a:r>
            <a:r>
              <a:rPr lang="tr-TR" dirty="0"/>
              <a:t> </a:t>
            </a:r>
            <a:r>
              <a:rPr lang="tr-TR" dirty="0" err="1"/>
              <a:t>Çoruh</a:t>
            </a:r>
            <a:r>
              <a:rPr lang="tr-TR" dirty="0"/>
              <a:t>, Adi Horon dansın farklılıklarına </a:t>
            </a:r>
            <a:r>
              <a:rPr lang="tr-TR" dirty="0" err="1"/>
              <a:t>göre</a:t>
            </a:r>
            <a:r>
              <a:rPr lang="tr-TR" dirty="0"/>
              <a:t> </a:t>
            </a:r>
            <a:r>
              <a:rPr lang="tr-TR" dirty="0" err="1"/>
              <a:t>aldığı</a:t>
            </a:r>
            <a:r>
              <a:rPr lang="tr-TR" dirty="0"/>
              <a:t> </a:t>
            </a:r>
            <a:r>
              <a:rPr lang="tr-TR" dirty="0" err="1"/>
              <a:t>diğer</a:t>
            </a:r>
            <a:r>
              <a:rPr lang="tr-TR" dirty="0"/>
              <a:t> isimlerdir. </a:t>
            </a:r>
            <a:r>
              <a:rPr lang="tr-TR" dirty="0" err="1"/>
              <a:t>Oynandığı</a:t>
            </a:r>
            <a:r>
              <a:rPr lang="tr-TR" dirty="0"/>
              <a:t> yer ve dans farklılıklarına </a:t>
            </a:r>
            <a:r>
              <a:rPr lang="tr-TR" dirty="0" err="1"/>
              <a:t>göre</a:t>
            </a:r>
            <a:r>
              <a:rPr lang="tr-TR" dirty="0"/>
              <a:t> bu </a:t>
            </a:r>
            <a:r>
              <a:rPr lang="tr-TR" dirty="0" err="1"/>
              <a:t>değişik</a:t>
            </a:r>
            <a:r>
              <a:rPr lang="tr-TR" dirty="0"/>
              <a:t> isimleri alır. Deli horon, halka yapısı </a:t>
            </a:r>
            <a:r>
              <a:rPr lang="tr-TR" dirty="0" err="1"/>
              <a:t>içinde</a:t>
            </a:r>
            <a:r>
              <a:rPr lang="tr-TR" dirty="0"/>
              <a:t> oynanan, Artvin'in temel danslarından biridir. Horona "Deli" </a:t>
            </a:r>
            <a:r>
              <a:rPr lang="tr-TR" dirty="0" err="1"/>
              <a:t>ön</a:t>
            </a:r>
            <a:r>
              <a:rPr lang="tr-TR" dirty="0"/>
              <a:t> adının takılması, dansın "deli dolu" diye tabir edilen </a:t>
            </a:r>
            <a:r>
              <a:rPr lang="tr-TR" dirty="0" err="1"/>
              <a:t>biçimde</a:t>
            </a:r>
            <a:r>
              <a:rPr lang="tr-TR" dirty="0"/>
              <a:t> oynanmasından kaynaklanmaktadır. </a:t>
            </a:r>
            <a:r>
              <a:rPr lang="tr-TR" dirty="0" err="1"/>
              <a:t>Figürlerin</a:t>
            </a:r>
            <a:r>
              <a:rPr lang="tr-TR" dirty="0"/>
              <a:t> </a:t>
            </a:r>
            <a:r>
              <a:rPr lang="tr-TR" dirty="0" err="1"/>
              <a:t>birçok</a:t>
            </a:r>
            <a:r>
              <a:rPr lang="tr-TR" dirty="0"/>
              <a:t> </a:t>
            </a:r>
            <a:r>
              <a:rPr lang="tr-TR" dirty="0" err="1"/>
              <a:t>bölümu</a:t>
            </a:r>
            <a:r>
              <a:rPr lang="tr-TR" dirty="0"/>
              <a:t>̈ gerginlik, sertlik ve gerilim </a:t>
            </a:r>
            <a:r>
              <a:rPr lang="tr-TR" dirty="0" err="1"/>
              <a:t>içerisinde</a:t>
            </a:r>
            <a:r>
              <a:rPr lang="tr-TR" dirty="0"/>
              <a:t>, canlı olarak yapılması, dansa bu </a:t>
            </a:r>
            <a:r>
              <a:rPr lang="tr-TR" dirty="0" err="1"/>
              <a:t>niteliği</a:t>
            </a:r>
            <a:r>
              <a:rPr lang="tr-TR" dirty="0"/>
              <a:t> kazandırmaktadır. </a:t>
            </a:r>
          </a:p>
        </p:txBody>
      </p:sp>
    </p:spTree>
    <p:extLst>
      <p:ext uri="{BB962C8B-B14F-4D97-AF65-F5344CB8AC3E}">
        <p14:creationId xmlns:p14="http://schemas.microsoft.com/office/powerpoint/2010/main" val="209741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634</Words>
  <Application>Microsoft Macintosh PowerPoint</Application>
  <PresentationFormat>Geniş ekran</PresentationFormat>
  <Paragraphs>4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Artvin Yöresi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Artvin Yöresi</dc:title>
  <dc:creator>Serkan.Kelesoglu</dc:creator>
  <cp:lastModifiedBy>Serkan.Kelesoglu</cp:lastModifiedBy>
  <cp:revision>1</cp:revision>
  <dcterms:created xsi:type="dcterms:W3CDTF">2020-05-11T10:29:07Z</dcterms:created>
  <dcterms:modified xsi:type="dcterms:W3CDTF">2020-05-11T10:30:18Z</dcterms:modified>
</cp:coreProperties>
</file>