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1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7B60-4572-424B-AE99-1169CBF196F0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0457" y="180303"/>
            <a:ext cx="1007127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Yedinci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Ara Sınav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012" y="2137893"/>
            <a:ext cx="8203842" cy="399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97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Vladimir Script</vt:lpstr>
      <vt:lpstr>Office Teması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108</cp:revision>
  <dcterms:created xsi:type="dcterms:W3CDTF">2016-02-29T19:43:42Z</dcterms:created>
  <dcterms:modified xsi:type="dcterms:W3CDTF">2018-04-02T08:15:41Z</dcterms:modified>
</cp:coreProperties>
</file>