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D5CFF-8CFF-48D8-832B-4B17A23F51E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750AC-78AD-4708-A01C-CE412C6DC7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819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750AC-78AD-4708-A01C-CE412C6DC78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239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67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9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21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39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96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1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42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20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28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94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0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E6DD3-F9D5-4C84-AF39-34BDF76D05D0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8EAEC-0E15-49A9-B0FE-9D8A41E35F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11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Reform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691376"/>
            <a:ext cx="11909501" cy="6289287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16. Yüzyılda Almanya’da Katolik kilisesine karşı </a:t>
            </a:r>
            <a:r>
              <a:rPr lang="tr-TR" dirty="0" smtClean="0"/>
              <a:t>başlayan hareket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Kilisenin ve dinin giderek yozlaşması (affedilme sertifikaları ve cennetten yer satışı)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Papalığın </a:t>
            </a:r>
            <a:r>
              <a:rPr lang="tr-TR" dirty="0" smtClean="0"/>
              <a:t>ve din adamlarının orantısız zenginleşmeleri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Artan yoksulluğa karşı dinin bir ilaç olarak ortaya atılması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Kilisenin günlük hayatı kontrol altında tutma çabaları ve baskıları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7199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Reform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691376"/>
            <a:ext cx="11909501" cy="6289287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Martin Luther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1517 - 95 </a:t>
            </a:r>
            <a:r>
              <a:rPr lang="tr-TR" dirty="0" smtClean="0"/>
              <a:t>maddelik </a:t>
            </a:r>
            <a:r>
              <a:rPr lang="tr-TR" dirty="0" smtClean="0"/>
              <a:t>tez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Dinin kendi amacına dönmesi ve aracı kurumların ortadan kaldırılması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Matbaanın etkisiyle kutsal metinlerin farklı dillere çevrilmesi ve halka ulaşması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Eğitimin </a:t>
            </a:r>
            <a:r>
              <a:rPr lang="tr-TR" dirty="0" err="1" smtClean="0"/>
              <a:t>sekülerleştirilmesi</a:t>
            </a:r>
            <a:r>
              <a:rPr lang="tr-TR" dirty="0" smtClean="0"/>
              <a:t> ve dinden bağımsızlaştırılması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Feodal beylere ve soylulara karşı köylülerin </a:t>
            </a:r>
            <a:r>
              <a:rPr lang="tr-TR" dirty="0" smtClean="0"/>
              <a:t>ve burjuvaların haklarını savunan ekonomik-siyasal bir hareket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9533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Reform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691376"/>
            <a:ext cx="11909501" cy="6289287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Reformun Sonuçları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Kilisenin </a:t>
            </a:r>
            <a:r>
              <a:rPr lang="tr-TR" dirty="0"/>
              <a:t>dini, siyasi ve sosyal hayattaki rolünün </a:t>
            </a:r>
            <a:r>
              <a:rPr lang="tr-TR" dirty="0" smtClean="0"/>
              <a:t>değişimini hızlandırdı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Avrupa’daki </a:t>
            </a:r>
            <a:r>
              <a:rPr lang="tr-TR" dirty="0"/>
              <a:t>mezhep </a:t>
            </a:r>
            <a:r>
              <a:rPr lang="tr-TR" dirty="0" smtClean="0"/>
              <a:t>düzeninin bozulması ve yeni mezheplerin doğması (1530)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Protestanlık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err="1"/>
              <a:t>K</a:t>
            </a:r>
            <a:r>
              <a:rPr lang="tr-TR" dirty="0" err="1" smtClean="0"/>
              <a:t>alvinizm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	Anglikanlık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fontAlgn="base">
              <a:buNone/>
            </a:pPr>
            <a:r>
              <a:rPr lang="tr-TR" dirty="0"/>
              <a:t>Katolik Kilisesi, kendisini yenilemek ve düzenlemek zorunda kaldı</a:t>
            </a:r>
            <a:r>
              <a:rPr lang="tr-TR" dirty="0" smtClean="0"/>
              <a:t>. Siyasetten ve toplumsal yaşamdan göreli olarak çekilmeye başladı</a:t>
            </a:r>
          </a:p>
          <a:p>
            <a:pPr marL="0" indent="0" fontAlgn="base">
              <a:buNone/>
            </a:pPr>
            <a:endParaRPr lang="tr-TR" dirty="0"/>
          </a:p>
          <a:p>
            <a:pPr marL="0" indent="0" fontAlgn="base">
              <a:buNone/>
            </a:pPr>
            <a:r>
              <a:rPr lang="tr-TR" dirty="0"/>
              <a:t>Eğitim-öğretim faaliyetleri </a:t>
            </a:r>
            <a:r>
              <a:rPr lang="tr-TR" dirty="0" smtClean="0"/>
              <a:t>kiliseden ayrılarak laik </a:t>
            </a:r>
            <a:r>
              <a:rPr lang="tr-TR" dirty="0"/>
              <a:t>bir eğitim sistemi kuruldu.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6806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Reform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691376"/>
            <a:ext cx="11909501" cy="6289287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Avrupa’da siyasal birlik sarsıldı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Kilise, prensler, krallar, imparatorlar arasında siyasal çatışmalar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Mezhep kökenli dini çatışmalar görünümünde mülk ve güç savaşları (</a:t>
            </a:r>
            <a:r>
              <a:rPr lang="tr-TR" dirty="0" err="1" smtClean="0"/>
              <a:t>protestan</a:t>
            </a:r>
            <a:r>
              <a:rPr lang="tr-TR" dirty="0" smtClean="0"/>
              <a:t> bölgelerde kilisenin mallarına el konulması)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6698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Karşı Reform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Karşı Reform Hareketi </a:t>
            </a:r>
            <a:r>
              <a:rPr lang="tr-TR" dirty="0"/>
              <a:t>(1530-1600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err="1" smtClean="0"/>
              <a:t>Trento</a:t>
            </a:r>
            <a:r>
              <a:rPr lang="tr-TR" b="1" dirty="0" smtClean="0"/>
              <a:t> </a:t>
            </a:r>
            <a:r>
              <a:rPr lang="tr-TR" b="1" dirty="0" err="1" smtClean="0"/>
              <a:t>Konsili</a:t>
            </a:r>
            <a:r>
              <a:rPr lang="tr-TR" b="1" dirty="0" smtClean="0"/>
              <a:t> (1545-1563)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Kilisenin kendi siyasal, ekonomik, dini gücünü yeniden tesis etme girişimleri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Dini gelenek ve öğretilerde kilisenin rolü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Dine ilişkin eski düzenlemeleri savundular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Cizvitler gibi tarikatların toplumdaki etkinliğini arttırdılar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(Katolik-</a:t>
            </a:r>
            <a:r>
              <a:rPr lang="tr-TR" dirty="0"/>
              <a:t>P</a:t>
            </a:r>
            <a:r>
              <a:rPr lang="tr-TR" dirty="0" smtClean="0"/>
              <a:t>rotestan çatışmalarını arttırdı)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069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Karşı Reform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Karşı Reform Hareketi </a:t>
            </a:r>
            <a:r>
              <a:rPr lang="tr-TR" dirty="0"/>
              <a:t>(1530-1600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Avusturya, Portekiz, Polonya kilisenin yanında yer alırken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Fransa ve Yerel Alman prenslikleri bunun karşısında yer aldı.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err="1" smtClean="0"/>
              <a:t>Augsburg</a:t>
            </a:r>
            <a:r>
              <a:rPr lang="tr-TR" b="1" dirty="0" smtClean="0"/>
              <a:t> Barışı (1555): </a:t>
            </a:r>
            <a:r>
              <a:rPr lang="tr-TR" dirty="0" smtClean="0"/>
              <a:t>Kutsal Roma İmparatorluğu içindeki her yerel hükümdar kendi bölgesinin dinini kendi seçebilecekti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Protestanlık kabul edilmiştir.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«Kimin bölgesi, onun dini» anlayışı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err="1" smtClean="0"/>
              <a:t>Nant</a:t>
            </a:r>
            <a:r>
              <a:rPr lang="tr-TR" b="1" dirty="0" smtClean="0"/>
              <a:t> Fermanı (1598): </a:t>
            </a:r>
            <a:r>
              <a:rPr lang="tr-TR" dirty="0" smtClean="0"/>
              <a:t>30 yıldır süren savaşların ardından Protestanlık Fransa’da resmen kabul edilmiş ve kısa süre de olsa mezhep savaşları bitmiştir.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589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Otuz Yıl Savaşları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Otuz Yıl Savaşları (1618 – 1648)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Hollanda-İspanya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Kutsal Roma </a:t>
            </a:r>
            <a:r>
              <a:rPr lang="tr-TR" dirty="0" smtClean="0"/>
              <a:t>X Bohemya-Danimarka-İsveç-Fransa </a:t>
            </a:r>
            <a:r>
              <a:rPr lang="tr-TR" dirty="0"/>
              <a:t>(Katolik fakat Protestanların yanında savaşa giriyor, </a:t>
            </a:r>
            <a:r>
              <a:rPr lang="tr-TR" b="1" dirty="0"/>
              <a:t>devlet çıkarı kavramı </a:t>
            </a:r>
            <a:r>
              <a:rPr lang="tr-TR" dirty="0"/>
              <a:t>öne çıkıyor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Otuz Yıl Savaşları Avrupa’da yaşanan din savaşlarının sonuncusu olmuştur.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Din temelli yaklaşımlar </a:t>
            </a:r>
            <a:r>
              <a:rPr lang="tr-TR" dirty="0" smtClean="0"/>
              <a:t>yerine devlet </a:t>
            </a:r>
            <a:r>
              <a:rPr lang="tr-TR" dirty="0"/>
              <a:t>temelli yaklaşımlar ortaya çıkmıştır</a:t>
            </a:r>
            <a:r>
              <a:rPr lang="tr-TR" dirty="0" smtClean="0"/>
              <a:t>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Avrupa’da güç dengesini baştan aşağı değiştirmiştir.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542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FF0000"/>
                </a:solidFill>
              </a:rPr>
              <a:t>Westphalia</a:t>
            </a:r>
            <a:r>
              <a:rPr lang="tr-TR" b="1" dirty="0">
                <a:solidFill>
                  <a:srgbClr val="FF0000"/>
                </a:solidFill>
              </a:rPr>
              <a:t> Düzeni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Her devletin eşit sayılması prensibi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Her devletin kendi toprağı üzerinde egemen sayılması ve dışarıdan müdahalenin yasaklanması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Vatikan’ın etkisi kırılmış, her egemen devlet kendi kilisesini oluşturarak ona hakim hale gelmiştir (dinin devletin içine alınması ve devlet egemenliğinin altında konumlandırılması)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Kutsal Roma ve İspanya’nın yerinden edilmesiyle Avrupa, Fransa’nın liderliğinde yeni bir döneme </a:t>
            </a:r>
            <a:r>
              <a:rPr lang="tr-TR" dirty="0" err="1"/>
              <a:t>evrilmiştir</a:t>
            </a:r>
            <a:r>
              <a:rPr lang="tr-TR" dirty="0"/>
              <a:t>. 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4538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FF0000"/>
                </a:solidFill>
              </a:rPr>
              <a:t>Westphalia</a:t>
            </a:r>
            <a:r>
              <a:rPr lang="tr-TR" b="1" dirty="0">
                <a:solidFill>
                  <a:srgbClr val="FF0000"/>
                </a:solidFill>
              </a:rPr>
              <a:t> Düzeni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Egemen devlet anlayışı </a:t>
            </a:r>
            <a:r>
              <a:rPr lang="tr-TR" dirty="0" smtClean="0"/>
              <a:t>ortaya çıkmış ve gelişmiştir.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(Her devletin kendi sınırları içinde tek egemen olması ve dışarıdan müdahalenin yasaklanması)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Belirli kuralların konduğu ve düzenli ilişkilerin oluşturulduğu </a:t>
            </a:r>
            <a:r>
              <a:rPr lang="tr-TR" b="1" dirty="0" err="1"/>
              <a:t>seküler</a:t>
            </a:r>
            <a:r>
              <a:rPr lang="tr-TR" b="1" dirty="0"/>
              <a:t> uluslararası sistemin doğuşu (kilisenin devlet ilişkilerinden dışlanması)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1251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440</Words>
  <Application>Microsoft Office PowerPoint</Application>
  <PresentationFormat>Geniş ekran</PresentationFormat>
  <Paragraphs>288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Reform</vt:lpstr>
      <vt:lpstr>Reform</vt:lpstr>
      <vt:lpstr>Reform</vt:lpstr>
      <vt:lpstr>Reform</vt:lpstr>
      <vt:lpstr>Karşı Reform</vt:lpstr>
      <vt:lpstr>Karşı Reform</vt:lpstr>
      <vt:lpstr>Otuz Yıl Savaşları</vt:lpstr>
      <vt:lpstr>Westphalia Düzeni</vt:lpstr>
      <vt:lpstr>Westphalia Düzeni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</dc:title>
  <dc:creator>Windows Kullanıcısı</dc:creator>
  <cp:lastModifiedBy>Windows Kullanıcısı</cp:lastModifiedBy>
  <cp:revision>2</cp:revision>
  <dcterms:created xsi:type="dcterms:W3CDTF">2019-05-08T18:47:13Z</dcterms:created>
  <dcterms:modified xsi:type="dcterms:W3CDTF">2019-05-08T18:51:15Z</dcterms:modified>
</cp:coreProperties>
</file>