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4" r:id="rId8"/>
    <p:sldId id="261" r:id="rId9"/>
    <p:sldId id="268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Kaynakça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225341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ÖRNEK 1- KANITA DAYALI SOSYAL HİZMET UYGULAMASI</a:t>
            </a:r>
          </a:p>
          <a:p>
            <a:endParaRPr lang="en-US" dirty="0"/>
          </a:p>
          <a:p>
            <a:pPr lvl="1"/>
            <a:r>
              <a:rPr lang="en-US" dirty="0" smtClean="0"/>
              <a:t>ÇOCUKLARDA POST TRAVMATİK STRES BOZUKLUĞU VE KRİZ DANIŞMANLIĞI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Problem:</a:t>
            </a:r>
          </a:p>
          <a:p>
            <a:pPr lvl="1"/>
            <a:r>
              <a:rPr lang="en-US" dirty="0" err="1" smtClean="0"/>
              <a:t>Çocuklarda</a:t>
            </a:r>
            <a:r>
              <a:rPr lang="en-US" dirty="0" smtClean="0"/>
              <a:t> Post </a:t>
            </a:r>
            <a:r>
              <a:rPr lang="en-US" dirty="0" err="1" smtClean="0"/>
              <a:t>Travmatik</a:t>
            </a:r>
            <a:r>
              <a:rPr lang="en-US" dirty="0" smtClean="0"/>
              <a:t> </a:t>
            </a:r>
            <a:r>
              <a:rPr lang="en-US" dirty="0" err="1" smtClean="0"/>
              <a:t>Stres</a:t>
            </a:r>
            <a:r>
              <a:rPr lang="en-US" dirty="0" smtClean="0"/>
              <a:t> </a:t>
            </a:r>
            <a:r>
              <a:rPr lang="en-US" dirty="0" err="1" smtClean="0"/>
              <a:t>Bozukluğu</a:t>
            </a:r>
            <a:r>
              <a:rPr lang="en-US" dirty="0" smtClean="0"/>
              <a:t> (PTSD) </a:t>
            </a:r>
            <a:r>
              <a:rPr lang="en-US" dirty="0" err="1" smtClean="0"/>
              <a:t>görülme</a:t>
            </a:r>
            <a:r>
              <a:rPr lang="en-US" dirty="0" smtClean="0"/>
              <a:t> </a:t>
            </a:r>
            <a:r>
              <a:rPr lang="en-US" dirty="0" err="1" smtClean="0"/>
              <a:t>olasılığı</a:t>
            </a:r>
            <a:r>
              <a:rPr lang="en-US" dirty="0" smtClean="0"/>
              <a:t> </a:t>
            </a:r>
            <a:r>
              <a:rPr lang="en-US" dirty="0" err="1" smtClean="0"/>
              <a:t>aşağıdaki</a:t>
            </a:r>
            <a:r>
              <a:rPr lang="en-US" dirty="0" smtClean="0"/>
              <a:t> </a:t>
            </a:r>
            <a:r>
              <a:rPr lang="en-US" dirty="0" err="1" smtClean="0"/>
              <a:t>durumlarla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artmaktadır</a:t>
            </a:r>
            <a:r>
              <a:rPr lang="en-US" dirty="0" smtClean="0"/>
              <a:t>.</a:t>
            </a:r>
          </a:p>
          <a:p>
            <a:pPr lvl="2"/>
            <a:r>
              <a:rPr lang="en-US" dirty="0" err="1" smtClean="0"/>
              <a:t>Okullarda</a:t>
            </a:r>
            <a:r>
              <a:rPr lang="en-US" dirty="0" smtClean="0"/>
              <a:t> </a:t>
            </a:r>
            <a:r>
              <a:rPr lang="en-US" dirty="0" err="1" smtClean="0"/>
              <a:t>artan</a:t>
            </a:r>
            <a:r>
              <a:rPr lang="en-US" dirty="0" smtClean="0"/>
              <a:t> </a:t>
            </a:r>
            <a:r>
              <a:rPr lang="en-US" dirty="0" err="1" smtClean="0"/>
              <a:t>şiddet</a:t>
            </a:r>
            <a:r>
              <a:rPr lang="en-US" dirty="0" smtClean="0"/>
              <a:t> </a:t>
            </a:r>
            <a:r>
              <a:rPr lang="en-US" dirty="0" err="1" smtClean="0"/>
              <a:t>olayları</a:t>
            </a:r>
            <a:endParaRPr lang="en-US" dirty="0" smtClean="0"/>
          </a:p>
          <a:p>
            <a:pPr lvl="2"/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afetler</a:t>
            </a:r>
            <a:endParaRPr lang="en-US" dirty="0" smtClean="0"/>
          </a:p>
          <a:p>
            <a:pPr lvl="2"/>
            <a:r>
              <a:rPr lang="en-US" dirty="0" err="1" smtClean="0"/>
              <a:t>Hastalık</a:t>
            </a:r>
            <a:r>
              <a:rPr lang="en-US" dirty="0" smtClean="0"/>
              <a:t>, </a:t>
            </a:r>
            <a:r>
              <a:rPr lang="en-US" dirty="0" err="1" smtClean="0"/>
              <a:t>salgın</a:t>
            </a:r>
            <a:r>
              <a:rPr lang="en-US" dirty="0" smtClean="0"/>
              <a:t>, </a:t>
            </a:r>
            <a:r>
              <a:rPr lang="en-US" dirty="0" err="1" smtClean="0"/>
              <a:t>ölüm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durumlar</a:t>
            </a:r>
            <a:endParaRPr lang="en-US" dirty="0"/>
          </a:p>
          <a:p>
            <a:pPr lvl="2"/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zorunlu</a:t>
            </a:r>
            <a:r>
              <a:rPr lang="en-US" dirty="0" smtClean="0"/>
              <a:t> </a:t>
            </a:r>
            <a:r>
              <a:rPr lang="en-US" dirty="0" err="1" smtClean="0"/>
              <a:t>göç</a:t>
            </a:r>
            <a:r>
              <a:rPr lang="en-US" dirty="0" smtClean="0"/>
              <a:t> </a:t>
            </a:r>
            <a:r>
              <a:rPr lang="en-US" dirty="0" err="1" smtClean="0"/>
              <a:t>olayları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r>
              <a:rPr lang="en-US" dirty="0" smtClean="0"/>
              <a:t>Bu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</a:t>
            </a:r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krize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devreye</a:t>
            </a:r>
            <a:r>
              <a:rPr lang="en-US" dirty="0" smtClean="0"/>
              <a:t> </a:t>
            </a:r>
            <a:r>
              <a:rPr lang="en-US" dirty="0" err="1" smtClean="0"/>
              <a:t>sokulmaktadır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SHU, </a:t>
            </a:r>
            <a:r>
              <a:rPr lang="en-US" dirty="0" err="1" smtClean="0"/>
              <a:t>kriz</a:t>
            </a:r>
            <a:r>
              <a:rPr lang="en-US" dirty="0" smtClean="0"/>
              <a:t> </a:t>
            </a:r>
            <a:r>
              <a:rPr lang="en-US" dirty="0" err="1" smtClean="0"/>
              <a:t>danışmanlığı</a:t>
            </a:r>
            <a:r>
              <a:rPr lang="en-US" dirty="0" smtClean="0"/>
              <a:t> </a:t>
            </a:r>
            <a:r>
              <a:rPr lang="en-US" dirty="0" err="1" smtClean="0"/>
              <a:t>hizmetinin</a:t>
            </a:r>
            <a:r>
              <a:rPr lang="en-US" dirty="0" smtClean="0"/>
              <a:t> </a:t>
            </a:r>
            <a:r>
              <a:rPr lang="en-US" dirty="0" err="1" smtClean="0"/>
              <a:t>etkililiğine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formüle</a:t>
            </a:r>
            <a:r>
              <a:rPr lang="en-US" dirty="0" smtClean="0"/>
              <a:t> </a:t>
            </a:r>
            <a:r>
              <a:rPr lang="en-US" dirty="0" err="1" smtClean="0"/>
              <a:t>etmesi</a:t>
            </a:r>
            <a:r>
              <a:rPr lang="en-US" dirty="0" smtClean="0"/>
              <a:t> </a:t>
            </a:r>
            <a:r>
              <a:rPr lang="en-US" dirty="0" err="1" smtClean="0"/>
              <a:t>gerekmektedir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SORU: </a:t>
            </a:r>
            <a:r>
              <a:rPr lang="en-US" dirty="0" err="1" smtClean="0"/>
              <a:t>Travmatik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olaya</a:t>
            </a:r>
            <a:r>
              <a:rPr lang="en-US" dirty="0" smtClean="0"/>
              <a:t> (</a:t>
            </a:r>
            <a:r>
              <a:rPr lang="en-US" dirty="0" err="1" smtClean="0"/>
              <a:t>şiddet</a:t>
            </a:r>
            <a:r>
              <a:rPr lang="en-US" dirty="0" smtClean="0"/>
              <a:t>, </a:t>
            </a:r>
            <a:r>
              <a:rPr lang="en-US" dirty="0" err="1" smtClean="0"/>
              <a:t>doğal</a:t>
            </a:r>
            <a:r>
              <a:rPr lang="en-US" dirty="0" smtClean="0"/>
              <a:t> </a:t>
            </a:r>
            <a:r>
              <a:rPr lang="en-US" dirty="0" err="1" smtClean="0"/>
              <a:t>afet</a:t>
            </a:r>
            <a:r>
              <a:rPr lang="en-US" dirty="0" smtClean="0"/>
              <a:t>, </a:t>
            </a:r>
            <a:r>
              <a:rPr lang="en-US" dirty="0" err="1" smtClean="0"/>
              <a:t>kayıp</a:t>
            </a:r>
            <a:r>
              <a:rPr lang="en-US" dirty="0" smtClean="0"/>
              <a:t> vb.) </a:t>
            </a:r>
            <a:r>
              <a:rPr lang="en-US" dirty="0" err="1" smtClean="0"/>
              <a:t>maruz</a:t>
            </a:r>
            <a:r>
              <a:rPr lang="en-US" dirty="0" smtClean="0"/>
              <a:t> </a:t>
            </a:r>
            <a:r>
              <a:rPr lang="en-US" dirty="0" err="1" smtClean="0"/>
              <a:t>kalan</a:t>
            </a:r>
            <a:r>
              <a:rPr lang="en-US" dirty="0" smtClean="0"/>
              <a:t> </a:t>
            </a: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,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danışmanlık</a:t>
            </a:r>
            <a:r>
              <a:rPr lang="en-US" dirty="0" smtClean="0"/>
              <a:t> </a:t>
            </a:r>
            <a:r>
              <a:rPr lang="en-US" dirty="0" err="1" smtClean="0"/>
              <a:t>alanlar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yardımı</a:t>
            </a:r>
            <a:r>
              <a:rPr lang="en-US" dirty="0" smtClean="0"/>
              <a:t> </a:t>
            </a:r>
            <a:r>
              <a:rPr lang="en-US" dirty="0" err="1" smtClean="0"/>
              <a:t>hiç</a:t>
            </a:r>
            <a:r>
              <a:rPr lang="en-US" dirty="0" smtClean="0"/>
              <a:t> </a:t>
            </a:r>
            <a:r>
              <a:rPr lang="en-US" dirty="0" err="1" smtClean="0"/>
              <a:t>almayanlar</a:t>
            </a:r>
            <a:r>
              <a:rPr lang="en-US" dirty="0" smtClean="0"/>
              <a:t> </a:t>
            </a:r>
            <a:r>
              <a:rPr lang="en-US" dirty="0" err="1" smtClean="0"/>
              <a:t>karşılaştırıldığında</a:t>
            </a:r>
            <a:r>
              <a:rPr lang="en-US" dirty="0" smtClean="0"/>
              <a:t>, ilk </a:t>
            </a:r>
            <a:r>
              <a:rPr lang="en-US" dirty="0" err="1" smtClean="0"/>
              <a:t>grupta</a:t>
            </a:r>
            <a:r>
              <a:rPr lang="en-US" dirty="0" smtClean="0"/>
              <a:t> PTSD </a:t>
            </a:r>
            <a:r>
              <a:rPr lang="en-US" dirty="0" err="1" smtClean="0"/>
              <a:t>semptomları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mı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yaşanacaktır</a:t>
            </a:r>
            <a:r>
              <a:rPr lang="en-US" dirty="0" smtClean="0"/>
              <a:t>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 </a:t>
            </a:r>
            <a:r>
              <a:rPr lang="en-US" dirty="0" err="1" smtClean="0"/>
              <a:t>soruyu</a:t>
            </a:r>
            <a:r>
              <a:rPr lang="en-US" dirty="0" smtClean="0"/>
              <a:t> </a:t>
            </a:r>
            <a:r>
              <a:rPr lang="en-US" dirty="0" err="1" smtClean="0"/>
              <a:t>yanıtlamak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tabanı</a:t>
            </a:r>
            <a:r>
              <a:rPr lang="en-US" dirty="0" smtClean="0"/>
              <a:t> </a:t>
            </a:r>
            <a:r>
              <a:rPr lang="en-US" dirty="0" err="1" smtClean="0"/>
              <a:t>taraması</a:t>
            </a:r>
            <a:endParaRPr lang="en-US" dirty="0" smtClean="0"/>
          </a:p>
          <a:p>
            <a:pPr lvl="1"/>
            <a:r>
              <a:rPr lang="en-US" dirty="0" err="1" smtClean="0"/>
              <a:t>Ör</a:t>
            </a:r>
            <a:r>
              <a:rPr lang="en-US" dirty="0" smtClean="0"/>
              <a:t>. Cochrane very </a:t>
            </a:r>
            <a:r>
              <a:rPr lang="en-US" dirty="0" err="1" smtClean="0"/>
              <a:t>tabanında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derleme</a:t>
            </a:r>
            <a:r>
              <a:rPr lang="en-US" dirty="0" smtClean="0"/>
              <a:t>,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danışmanlık</a:t>
            </a:r>
            <a:r>
              <a:rPr lang="en-US" dirty="0" smtClean="0"/>
              <a:t> </a:t>
            </a:r>
            <a:r>
              <a:rPr lang="en-US" dirty="0" err="1" smtClean="0"/>
              <a:t>alanların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sıkıntılarında</a:t>
            </a:r>
            <a:r>
              <a:rPr lang="en-US" dirty="0" smtClean="0"/>
              <a:t> </a:t>
            </a:r>
            <a:r>
              <a:rPr lang="en-US" dirty="0" err="1" smtClean="0"/>
              <a:t>azalma</a:t>
            </a:r>
            <a:r>
              <a:rPr lang="en-US" dirty="0" smtClean="0"/>
              <a:t> </a:t>
            </a:r>
            <a:r>
              <a:rPr lang="en-US" dirty="0" err="1" smtClean="0"/>
              <a:t>olmadığı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PTSD’yi</a:t>
            </a:r>
            <a:r>
              <a:rPr lang="en-US" dirty="0" smtClean="0"/>
              <a:t> </a:t>
            </a:r>
            <a:r>
              <a:rPr lang="en-US" dirty="0" err="1" smtClean="0"/>
              <a:t>önlemediği</a:t>
            </a:r>
            <a:r>
              <a:rPr lang="en-US" dirty="0" smtClean="0"/>
              <a:t> </a:t>
            </a:r>
            <a:r>
              <a:rPr lang="en-US" dirty="0" err="1" smtClean="0"/>
              <a:t>sonucuna</a:t>
            </a:r>
            <a:r>
              <a:rPr lang="en-US" dirty="0" smtClean="0"/>
              <a:t> </a:t>
            </a:r>
            <a:r>
              <a:rPr lang="en-US" dirty="0" err="1" smtClean="0"/>
              <a:t>ulaşmıştır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kanıtın</a:t>
            </a:r>
            <a:r>
              <a:rPr lang="en-US" dirty="0" smtClean="0"/>
              <a:t> </a:t>
            </a:r>
            <a:r>
              <a:rPr lang="en-US" dirty="0" err="1" smtClean="0"/>
              <a:t>öncelikle</a:t>
            </a:r>
            <a:r>
              <a:rPr lang="en-US" dirty="0" smtClean="0"/>
              <a:t> </a:t>
            </a:r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r>
              <a:rPr lang="en-US" dirty="0" smtClean="0"/>
              <a:t> </a:t>
            </a:r>
            <a:r>
              <a:rPr lang="en-US" dirty="0" err="1" smtClean="0"/>
              <a:t>gerekmektedir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tabanlarındaki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kanıtların</a:t>
            </a:r>
            <a:r>
              <a:rPr lang="en-US" dirty="0"/>
              <a:t> da </a:t>
            </a:r>
            <a:r>
              <a:rPr lang="en-US" dirty="0" err="1"/>
              <a:t>değerlendirilmesi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 smtClean="0"/>
              <a:t>.</a:t>
            </a:r>
          </a:p>
          <a:p>
            <a:pPr marL="548640" lvl="2">
              <a:spcBef>
                <a:spcPts val="600"/>
              </a:spcBef>
              <a:buClr>
                <a:schemeClr val="accent1"/>
              </a:buClr>
            </a:pPr>
            <a:r>
              <a:rPr lang="en-US" dirty="0" err="1" smtClean="0"/>
              <a:t>Travmatik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olay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PTSD </a:t>
            </a:r>
            <a:r>
              <a:rPr lang="en-US" dirty="0" err="1" smtClean="0"/>
              <a:t>seviyesini</a:t>
            </a:r>
            <a:r>
              <a:rPr lang="en-US" dirty="0" smtClean="0"/>
              <a:t> </a:t>
            </a:r>
            <a:r>
              <a:rPr lang="en-US" dirty="0" err="1" smtClean="0"/>
              <a:t>azaltan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örnekleri</a:t>
            </a:r>
            <a:r>
              <a:rPr lang="en-US" dirty="0" smtClean="0"/>
              <a:t> de </a:t>
            </a:r>
            <a:r>
              <a:rPr lang="en-US" dirty="0" err="1" smtClean="0"/>
              <a:t>olabilmektedir</a:t>
            </a:r>
            <a:r>
              <a:rPr lang="en-US" dirty="0" smtClean="0"/>
              <a:t>.</a:t>
            </a:r>
          </a:p>
          <a:p>
            <a:pPr marL="548640" lvl="2">
              <a:spcBef>
                <a:spcPts val="600"/>
              </a:spcBef>
              <a:buClr>
                <a:schemeClr val="accent1"/>
              </a:buClr>
            </a:pP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alanlarındaki</a:t>
            </a:r>
            <a:r>
              <a:rPr lang="en-US" dirty="0" smtClean="0"/>
              <a:t> </a:t>
            </a:r>
            <a:r>
              <a:rPr lang="en-US" dirty="0" err="1" smtClean="0"/>
              <a:t>kanıtların</a:t>
            </a:r>
            <a:r>
              <a:rPr lang="en-US" dirty="0" smtClean="0"/>
              <a:t> da </a:t>
            </a:r>
            <a:r>
              <a:rPr lang="en-US" dirty="0" err="1" smtClean="0"/>
              <a:t>değerlendirilmesi</a:t>
            </a:r>
            <a:r>
              <a:rPr lang="en-US" dirty="0" smtClean="0"/>
              <a:t> </a:t>
            </a:r>
            <a:r>
              <a:rPr lang="en-US" dirty="0" err="1" smtClean="0"/>
              <a:t>gerekmektedir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3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kaynağı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uzmanının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deneyimleri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bilgisidir</a:t>
            </a:r>
            <a:r>
              <a:rPr lang="en-US" dirty="0" smtClean="0"/>
              <a:t> (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birikimi</a:t>
            </a:r>
            <a:r>
              <a:rPr lang="en-US" dirty="0" smtClean="0"/>
              <a:t>,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deneyimi</a:t>
            </a:r>
            <a:r>
              <a:rPr lang="en-US" dirty="0" smtClean="0"/>
              <a:t>, </a:t>
            </a:r>
            <a:r>
              <a:rPr lang="en-US" dirty="0" err="1" smtClean="0"/>
              <a:t>gözemleri</a:t>
            </a:r>
            <a:r>
              <a:rPr lang="en-US" dirty="0" smtClean="0"/>
              <a:t> vb.). </a:t>
            </a:r>
          </a:p>
          <a:p>
            <a:r>
              <a:rPr lang="en-US" dirty="0" err="1" smtClean="0"/>
              <a:t>Değerlendirmeye</a:t>
            </a:r>
            <a:r>
              <a:rPr lang="en-US" dirty="0" smtClean="0"/>
              <a:t> </a:t>
            </a:r>
            <a:r>
              <a:rPr lang="en-US" dirty="0" err="1" smtClean="0"/>
              <a:t>müracaatçıların</a:t>
            </a:r>
            <a:r>
              <a:rPr lang="en-US" dirty="0" smtClean="0"/>
              <a:t> </a:t>
            </a:r>
            <a:r>
              <a:rPr lang="en-US" dirty="0" err="1" smtClean="0"/>
              <a:t>beklentileri</a:t>
            </a:r>
            <a:r>
              <a:rPr lang="en-US" dirty="0" smtClean="0"/>
              <a:t> de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edilmelidir</a:t>
            </a:r>
            <a:r>
              <a:rPr lang="en-US" dirty="0" smtClean="0"/>
              <a:t>. </a:t>
            </a:r>
            <a:endParaRPr lang="en-US" dirty="0" smtClean="0"/>
          </a:p>
          <a:p>
            <a:r>
              <a:rPr lang="en-US" dirty="0" err="1" smtClean="0"/>
              <a:t>Kanıtlar</a:t>
            </a:r>
            <a:r>
              <a:rPr lang="en-US" dirty="0" smtClean="0"/>
              <a:t> </a:t>
            </a:r>
            <a:r>
              <a:rPr lang="en-US" dirty="0" err="1" smtClean="0"/>
              <a:t>hiyerarşisi</a:t>
            </a:r>
            <a:r>
              <a:rPr lang="en-US" dirty="0" smtClean="0"/>
              <a:t> </a:t>
            </a:r>
            <a:r>
              <a:rPr lang="en-US" dirty="0" err="1" smtClean="0"/>
              <a:t>oluşturulmalıdır</a:t>
            </a:r>
            <a:r>
              <a:rPr lang="en-US" smtClean="0"/>
              <a:t>.</a:t>
            </a: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Bütün </a:t>
            </a:r>
            <a:r>
              <a:rPr lang="en-US" dirty="0" err="1" smtClean="0"/>
              <a:t>bahsi</a:t>
            </a:r>
            <a:r>
              <a:rPr lang="en-US" dirty="0" smtClean="0"/>
              <a:t> </a:t>
            </a:r>
            <a:r>
              <a:rPr lang="en-US" dirty="0" err="1" smtClean="0"/>
              <a:t>geçen</a:t>
            </a:r>
            <a:r>
              <a:rPr lang="en-US" dirty="0" smtClean="0"/>
              <a:t> </a:t>
            </a:r>
            <a:r>
              <a:rPr lang="en-US" dirty="0" err="1" smtClean="0"/>
              <a:t>kanıtlar</a:t>
            </a:r>
            <a:r>
              <a:rPr lang="en-US" dirty="0" smtClean="0"/>
              <a:t> </a:t>
            </a:r>
            <a:r>
              <a:rPr lang="en-US" dirty="0" err="1" smtClean="0"/>
              <a:t>kullanılarak</a:t>
            </a:r>
            <a:r>
              <a:rPr lang="en-US" dirty="0" smtClean="0"/>
              <a:t> </a:t>
            </a:r>
            <a:r>
              <a:rPr lang="en-US" dirty="0" err="1"/>
              <a:t>çocuklar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yöntemi</a:t>
            </a:r>
            <a:r>
              <a:rPr lang="en-US" dirty="0" smtClean="0"/>
              <a:t> </a:t>
            </a:r>
            <a:r>
              <a:rPr lang="en-US" dirty="0" err="1" smtClean="0"/>
              <a:t>geliştirilmelidir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uzmanı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kanıtları</a:t>
            </a:r>
            <a:r>
              <a:rPr lang="en-US" dirty="0" smtClean="0"/>
              <a:t> </a:t>
            </a:r>
            <a:r>
              <a:rPr lang="en-US" dirty="0" err="1" smtClean="0"/>
              <a:t>biraraya</a:t>
            </a:r>
            <a:r>
              <a:rPr lang="en-US" dirty="0" smtClean="0"/>
              <a:t> </a:t>
            </a:r>
            <a:r>
              <a:rPr lang="en-US" dirty="0" err="1" smtClean="0"/>
              <a:t>getirdikten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danışmanlığın</a:t>
            </a:r>
            <a:r>
              <a:rPr lang="en-US" dirty="0" smtClean="0"/>
              <a:t> PTSD </a:t>
            </a:r>
            <a:r>
              <a:rPr lang="en-US" dirty="0" err="1" smtClean="0"/>
              <a:t>semptomlarını</a:t>
            </a:r>
            <a:r>
              <a:rPr lang="en-US" dirty="0" smtClean="0"/>
              <a:t> </a:t>
            </a:r>
            <a:r>
              <a:rPr lang="en-US" dirty="0" err="1" smtClean="0"/>
              <a:t>önlemeye</a:t>
            </a:r>
            <a:r>
              <a:rPr lang="en-US" dirty="0" smtClean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</a:t>
            </a:r>
            <a:r>
              <a:rPr lang="en-US" dirty="0" err="1" smtClean="0"/>
              <a:t>olmadığına</a:t>
            </a:r>
            <a:r>
              <a:rPr lang="en-US" dirty="0" smtClean="0"/>
              <a:t> </a:t>
            </a:r>
            <a:r>
              <a:rPr lang="en-US" dirty="0" err="1" smtClean="0"/>
              <a:t>kanaat</a:t>
            </a:r>
            <a:r>
              <a:rPr lang="en-US" dirty="0" smtClean="0"/>
              <a:t> </a:t>
            </a:r>
            <a:r>
              <a:rPr lang="en-US" dirty="0" err="1" smtClean="0"/>
              <a:t>getirmişse</a:t>
            </a:r>
            <a:r>
              <a:rPr lang="en-US" dirty="0" smtClean="0"/>
              <a:t>,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yöntemleri</a:t>
            </a:r>
            <a:r>
              <a:rPr lang="en-US" dirty="0" smtClean="0"/>
              <a:t> </a:t>
            </a:r>
            <a:r>
              <a:rPr lang="en-US" dirty="0" err="1" smtClean="0"/>
              <a:t>araştırmalıdır</a:t>
            </a:r>
            <a:r>
              <a:rPr lang="en-US" dirty="0" smtClean="0"/>
              <a:t> (</a:t>
            </a:r>
            <a:r>
              <a:rPr lang="en-US" dirty="0" err="1" smtClean="0"/>
              <a:t>ör</a:t>
            </a:r>
            <a:r>
              <a:rPr lang="en-US" dirty="0" smtClean="0"/>
              <a:t>. </a:t>
            </a:r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terapisi</a:t>
            </a:r>
            <a:r>
              <a:rPr lang="en-US" dirty="0" smtClean="0"/>
              <a:t>, EMDR vb.)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SHU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kullanacağı</a:t>
            </a:r>
            <a:r>
              <a:rPr lang="en-US" dirty="0"/>
              <a:t> </a:t>
            </a:r>
            <a:r>
              <a:rPr lang="en-US" dirty="0" err="1"/>
              <a:t>müdahalenin</a:t>
            </a:r>
            <a:r>
              <a:rPr lang="en-US" dirty="0"/>
              <a:t> </a:t>
            </a:r>
            <a:r>
              <a:rPr lang="en-US" dirty="0" err="1"/>
              <a:t>etkinliğini</a:t>
            </a:r>
            <a:r>
              <a:rPr lang="en-US" dirty="0"/>
              <a:t> </a:t>
            </a:r>
            <a:r>
              <a:rPr lang="en-US" dirty="0" err="1"/>
              <a:t>ölçen</a:t>
            </a:r>
            <a:r>
              <a:rPr lang="en-US" dirty="0"/>
              <a:t> </a:t>
            </a:r>
            <a:r>
              <a:rPr lang="en-US" dirty="0" err="1"/>
              <a:t>araçlardan</a:t>
            </a:r>
            <a:r>
              <a:rPr lang="en-US" dirty="0"/>
              <a:t> da </a:t>
            </a:r>
            <a:r>
              <a:rPr lang="en-US" dirty="0" err="1"/>
              <a:t>faydalanmalıdır</a:t>
            </a:r>
            <a:r>
              <a:rPr lang="en-US" dirty="0"/>
              <a:t>. </a:t>
            </a:r>
          </a:p>
          <a:p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veriyorsa</a:t>
            </a:r>
            <a:r>
              <a:rPr lang="en-US" dirty="0" smtClean="0"/>
              <a:t> </a:t>
            </a:r>
            <a:r>
              <a:rPr lang="en-US" dirty="0" err="1" smtClean="0"/>
              <a:t>yarı-deneysel</a:t>
            </a:r>
            <a:r>
              <a:rPr lang="en-US" dirty="0" smtClean="0"/>
              <a:t> </a:t>
            </a:r>
            <a:r>
              <a:rPr lang="en-US" dirty="0" err="1" smtClean="0"/>
              <a:t>tasarımlar</a:t>
            </a:r>
            <a:r>
              <a:rPr lang="en-US" dirty="0" smtClean="0"/>
              <a:t> </a:t>
            </a:r>
            <a:r>
              <a:rPr lang="en-US" dirty="0" err="1" smtClean="0"/>
              <a:t>uygulanabilir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Etkinliğin</a:t>
            </a:r>
            <a:r>
              <a:rPr lang="en-US" dirty="0" smtClean="0"/>
              <a:t> </a:t>
            </a:r>
            <a:r>
              <a:rPr lang="en-US" dirty="0" err="1" smtClean="0"/>
              <a:t>ölçüldüğü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de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müdahaleler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teşkil</a:t>
            </a:r>
            <a:r>
              <a:rPr lang="en-US" dirty="0" smtClean="0"/>
              <a:t> </a:t>
            </a:r>
            <a:r>
              <a:rPr lang="en-US" dirty="0" err="1" smtClean="0"/>
              <a:t>edecektir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384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2574</TotalTime>
  <Words>347</Words>
  <Application>Microsoft Office PowerPoint</Application>
  <PresentationFormat>Ekran Gösterisi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35</cp:revision>
  <dcterms:created xsi:type="dcterms:W3CDTF">2017-04-26T08:36:58Z</dcterms:created>
  <dcterms:modified xsi:type="dcterms:W3CDTF">2020-11-28T18:55:33Z</dcterms:modified>
</cp:coreProperties>
</file>