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1. SEXÜEL SİNKRONİZASYON</a:t>
            </a:r>
          </a:p>
          <a:p>
            <a:r>
              <a:rPr lang="tr-TR" dirty="0" err="1"/>
              <a:t>Sinkronizasyonun</a:t>
            </a:r>
            <a:r>
              <a:rPr lang="tr-TR" dirty="0"/>
              <a:t> avantajları:</a:t>
            </a:r>
          </a:p>
          <a:p>
            <a:r>
              <a:rPr lang="tr-TR" dirty="0"/>
              <a:t>  a- </a:t>
            </a:r>
            <a:r>
              <a:rPr lang="tr-TR" dirty="0" err="1"/>
              <a:t>Östrusları</a:t>
            </a:r>
            <a:r>
              <a:rPr lang="tr-TR" dirty="0"/>
              <a:t> kısa bir süre içinde toplamak</a:t>
            </a:r>
          </a:p>
          <a:p>
            <a:r>
              <a:rPr lang="tr-TR" dirty="0"/>
              <a:t>  b- Tohumlama-aşımları planlanan zaman içinde yapmak</a:t>
            </a:r>
          </a:p>
          <a:p>
            <a:r>
              <a:rPr lang="tr-TR" dirty="0"/>
              <a:t>  c-  Sun’i tohumlama ve embriyo transferi uygulamalarını kolaylaştırmak.</a:t>
            </a:r>
          </a:p>
          <a:p>
            <a:r>
              <a:rPr lang="tr-TR" dirty="0"/>
              <a:t>  d- İlk tohumlamada gebe kalmayan hayvanların izlenme sorununu gidermek</a:t>
            </a:r>
          </a:p>
          <a:p>
            <a:r>
              <a:rPr lang="tr-TR" dirty="0"/>
              <a:t>  e-  Bir yıl içinde daha fazla kuzu alabilmek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5328592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f- Gebe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hayv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grup halinde yem değişikliği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g- Aşılama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antiparaziter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ilaçla. kolaylaştırmak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ı- Doğumları belli bir süreçte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yaptırıp,denetleyebilmek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yavru kayıplarını azaltmak 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i- Pazara bir örnek yavrular verebilmek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j- Sürüde bir örnek gençleşmeyi sağlayabilmek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k- Barınak, işgücü, ve malzemelerin daha verimli bir şekilde kullanılması 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110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430754" y="2348880"/>
            <a:ext cx="62824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SİNKRONİZASYON YÖNTEMLERİ</a:t>
            </a:r>
          </a:p>
          <a:p>
            <a:r>
              <a:rPr lang="tr-TR" dirty="0"/>
              <a:t>Işık/ısı ayarlamaları</a:t>
            </a:r>
          </a:p>
          <a:p>
            <a:r>
              <a:rPr lang="tr-TR" dirty="0" err="1"/>
              <a:t>Flushing</a:t>
            </a:r>
            <a:r>
              <a:rPr lang="tr-TR" dirty="0"/>
              <a:t> (besleme)</a:t>
            </a:r>
          </a:p>
          <a:p>
            <a:r>
              <a:rPr lang="tr-TR" dirty="0"/>
              <a:t>Koç katımı</a:t>
            </a:r>
          </a:p>
          <a:p>
            <a:r>
              <a:rPr lang="tr-TR" dirty="0"/>
              <a:t>   HORMONLAR</a:t>
            </a:r>
          </a:p>
          <a:p>
            <a:r>
              <a:rPr lang="tr-TR" dirty="0"/>
              <a:t>        </a:t>
            </a:r>
            <a:r>
              <a:rPr lang="tr-TR" dirty="0" err="1"/>
              <a:t>Progestagenler</a:t>
            </a:r>
            <a:endParaRPr lang="tr-TR" dirty="0"/>
          </a:p>
          <a:p>
            <a:r>
              <a:rPr lang="tr-TR" dirty="0"/>
              <a:t>        Östrojenler</a:t>
            </a:r>
          </a:p>
          <a:p>
            <a:r>
              <a:rPr lang="tr-TR" dirty="0"/>
              <a:t>        PGF 2 alfa ve analogları</a:t>
            </a:r>
          </a:p>
          <a:p>
            <a:r>
              <a:rPr lang="tr-TR" dirty="0"/>
              <a:t>        PMSG, </a:t>
            </a:r>
            <a:r>
              <a:rPr lang="tr-TR" dirty="0" err="1"/>
              <a:t>GnRH</a:t>
            </a:r>
            <a:r>
              <a:rPr lang="tr-TR" dirty="0"/>
              <a:t>, HCG gibi </a:t>
            </a:r>
            <a:r>
              <a:rPr lang="tr-TR" dirty="0" err="1"/>
              <a:t>gonadotropinler</a:t>
            </a:r>
            <a:r>
              <a:rPr lang="tr-TR" dirty="0"/>
              <a:t> ve melatonin gibi hormonlar veya bunların </a:t>
            </a:r>
            <a:r>
              <a:rPr lang="tr-TR" dirty="0" err="1"/>
              <a:t>komb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43608" y="1484784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b-  Büyük </a:t>
            </a:r>
            <a:r>
              <a:rPr lang="tr-TR" dirty="0" err="1"/>
              <a:t>ruminantlarda</a:t>
            </a:r>
            <a:endParaRPr lang="tr-TR" dirty="0"/>
          </a:p>
          <a:p>
            <a:r>
              <a:rPr lang="tr-TR" dirty="0"/>
              <a:t>     * </a:t>
            </a:r>
            <a:r>
              <a:rPr lang="tr-TR" dirty="0" err="1"/>
              <a:t>Prostaglandin</a:t>
            </a:r>
            <a:r>
              <a:rPr lang="tr-TR" dirty="0"/>
              <a:t> F 2 alfa ve analogları</a:t>
            </a:r>
          </a:p>
          <a:p>
            <a:r>
              <a:rPr lang="tr-TR" dirty="0"/>
              <a:t>a-</a:t>
            </a:r>
            <a:r>
              <a:rPr lang="tr-TR" dirty="0" err="1"/>
              <a:t>Rektal</a:t>
            </a:r>
            <a:r>
              <a:rPr lang="tr-TR" dirty="0"/>
              <a:t>  </a:t>
            </a:r>
            <a:r>
              <a:rPr lang="tr-TR" dirty="0" err="1"/>
              <a:t>palpasyon</a:t>
            </a:r>
            <a:r>
              <a:rPr lang="tr-TR" dirty="0"/>
              <a:t>(CL+)+1PG+östrusu izleyerek tohumlama</a:t>
            </a:r>
          </a:p>
          <a:p>
            <a:r>
              <a:rPr lang="tr-TR" dirty="0"/>
              <a:t>b-</a:t>
            </a:r>
            <a:r>
              <a:rPr lang="tr-TR" dirty="0" err="1"/>
              <a:t>Rektal</a:t>
            </a:r>
            <a:r>
              <a:rPr lang="tr-TR" dirty="0"/>
              <a:t>  </a:t>
            </a:r>
            <a:r>
              <a:rPr lang="tr-TR" dirty="0" err="1"/>
              <a:t>palpasyon</a:t>
            </a:r>
            <a:r>
              <a:rPr lang="tr-TR" dirty="0"/>
              <a:t>(CL+)+ 1PG+80. saatte </a:t>
            </a:r>
            <a:r>
              <a:rPr lang="tr-TR" dirty="0" err="1"/>
              <a:t>toh</a:t>
            </a:r>
            <a:r>
              <a:rPr lang="tr-TR" dirty="0"/>
              <a:t>.</a:t>
            </a:r>
          </a:p>
          <a:p>
            <a:r>
              <a:rPr lang="tr-TR" dirty="0"/>
              <a:t>c-</a:t>
            </a:r>
            <a:r>
              <a:rPr lang="tr-TR" dirty="0" err="1"/>
              <a:t>Rektal</a:t>
            </a:r>
            <a:r>
              <a:rPr lang="tr-TR" dirty="0"/>
              <a:t>  </a:t>
            </a:r>
            <a:r>
              <a:rPr lang="tr-TR" dirty="0" err="1"/>
              <a:t>palpasyon</a:t>
            </a:r>
            <a:r>
              <a:rPr lang="tr-TR" dirty="0"/>
              <a:t>(CL+)+ 1PG+72 ve 96. saatlerde </a:t>
            </a:r>
            <a:r>
              <a:rPr lang="tr-TR" dirty="0" err="1"/>
              <a:t>toh</a:t>
            </a:r>
            <a:r>
              <a:rPr lang="tr-TR" dirty="0"/>
              <a:t>.</a:t>
            </a:r>
          </a:p>
          <a:p>
            <a:r>
              <a:rPr lang="tr-TR" dirty="0"/>
              <a:t>d-2PG(11 gün arayla)+</a:t>
            </a:r>
            <a:r>
              <a:rPr lang="tr-TR" dirty="0" err="1"/>
              <a:t>östrusu</a:t>
            </a:r>
            <a:r>
              <a:rPr lang="tr-TR" dirty="0"/>
              <a:t> izleyerek </a:t>
            </a:r>
            <a:r>
              <a:rPr lang="tr-TR" dirty="0" err="1"/>
              <a:t>toh</a:t>
            </a:r>
            <a:r>
              <a:rPr lang="tr-TR" dirty="0"/>
              <a:t>.</a:t>
            </a:r>
          </a:p>
          <a:p>
            <a:r>
              <a:rPr lang="tr-TR" dirty="0"/>
              <a:t>e-2PG(11 gün arayla)+80. saatte </a:t>
            </a:r>
            <a:r>
              <a:rPr lang="tr-TR" dirty="0" err="1"/>
              <a:t>toh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f-2PG(11 gün arayla)+72. ve 96. saatlerde </a:t>
            </a:r>
            <a:r>
              <a:rPr lang="tr-TR" dirty="0" err="1"/>
              <a:t>toh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g-1PG+5 gün </a:t>
            </a:r>
            <a:r>
              <a:rPr lang="tr-TR" dirty="0" err="1"/>
              <a:t>östrusu</a:t>
            </a:r>
            <a:r>
              <a:rPr lang="tr-TR" dirty="0"/>
              <a:t> gözlemek; gösterenleri </a:t>
            </a:r>
            <a:r>
              <a:rPr lang="tr-TR" dirty="0" err="1"/>
              <a:t>toh</a:t>
            </a:r>
            <a:r>
              <a:rPr lang="tr-TR" dirty="0"/>
              <a:t>.+göstermeyenlere 2. PG+72. ve 96. saatlerde iki kez </a:t>
            </a:r>
            <a:r>
              <a:rPr lang="tr-TR" dirty="0" err="1"/>
              <a:t>toh</a:t>
            </a:r>
            <a:r>
              <a:rPr lang="tr-TR" dirty="0"/>
              <a:t>. veya 80. saatte </a:t>
            </a:r>
            <a:r>
              <a:rPr lang="tr-TR" dirty="0" err="1"/>
              <a:t>toh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6 gün süre ile </a:t>
            </a:r>
            <a:r>
              <a:rPr lang="tr-TR" dirty="0" err="1"/>
              <a:t>östrus</a:t>
            </a:r>
            <a:r>
              <a:rPr lang="tr-TR" dirty="0"/>
              <a:t> </a:t>
            </a:r>
            <a:r>
              <a:rPr lang="tr-TR" dirty="0" err="1"/>
              <a:t>gözleme+gösterenleri</a:t>
            </a:r>
            <a:r>
              <a:rPr lang="tr-TR" dirty="0"/>
              <a:t> </a:t>
            </a:r>
            <a:r>
              <a:rPr lang="tr-TR" dirty="0" err="1"/>
              <a:t>toh+göstermeyenlere</a:t>
            </a:r>
            <a:r>
              <a:rPr lang="tr-TR" dirty="0"/>
              <a:t> PG </a:t>
            </a:r>
            <a:r>
              <a:rPr lang="tr-TR" dirty="0" err="1"/>
              <a:t>östrusu</a:t>
            </a:r>
            <a:r>
              <a:rPr lang="tr-TR" dirty="0"/>
              <a:t> bekleyerek </a:t>
            </a:r>
            <a:r>
              <a:rPr lang="tr-TR" dirty="0" err="1"/>
              <a:t>toh</a:t>
            </a:r>
            <a:r>
              <a:rPr lang="tr-TR" dirty="0"/>
              <a:t>. veya 80. saatte </a:t>
            </a:r>
            <a:r>
              <a:rPr lang="tr-TR" dirty="0" err="1"/>
              <a:t>toh</a:t>
            </a:r>
            <a:r>
              <a:rPr lang="tr-TR" dirty="0"/>
              <a:t>. ya da 72. ve 96. saatle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558</TotalTime>
  <Words>267</Words>
  <Application>Microsoft Office PowerPoint</Application>
  <PresentationFormat>Ekran Gösterisi (4:3)</PresentationFormat>
  <Paragraphs>44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53</cp:revision>
  <dcterms:created xsi:type="dcterms:W3CDTF">2016-12-23T16:42:25Z</dcterms:created>
  <dcterms:modified xsi:type="dcterms:W3CDTF">2018-02-07T07:37:46Z</dcterms:modified>
</cp:coreProperties>
</file>