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881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132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677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806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68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067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816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81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07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01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998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37289-EB67-4164-8E9E-324E33D92D0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17861-D0ED-448D-B3FF-C832454443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43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776331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endParaRPr lang="tr-TR" b="1" dirty="0" smtClean="0"/>
          </a:p>
          <a:p>
            <a:pPr algn="l"/>
            <a:r>
              <a:rPr lang="tr-TR" b="1" dirty="0" smtClean="0"/>
              <a:t>Günümüzde </a:t>
            </a:r>
            <a:r>
              <a:rPr lang="tr-TR" b="1" dirty="0" smtClean="0"/>
              <a:t>Siyaset Muhabirliği</a:t>
            </a:r>
          </a:p>
          <a:p>
            <a:pPr algn="l"/>
            <a:r>
              <a:rPr lang="tr-TR" b="1" dirty="0"/>
              <a:t>	</a:t>
            </a:r>
            <a:endParaRPr lang="tr-TR" b="1" dirty="0" smtClean="0"/>
          </a:p>
          <a:p>
            <a:pPr algn="l"/>
            <a:r>
              <a:rPr lang="tr-TR" b="1" dirty="0"/>
              <a:t>	</a:t>
            </a:r>
            <a:r>
              <a:rPr lang="tr-TR" dirty="0" smtClean="0"/>
              <a:t>Muhabirin </a:t>
            </a:r>
            <a:r>
              <a:rPr lang="tr-TR" dirty="0" smtClean="0"/>
              <a:t>bir günü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Haber kaynakları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Haber toplama ve yazma süreci</a:t>
            </a:r>
          </a:p>
          <a:p>
            <a:pPr algn="l"/>
            <a:endParaRPr lang="tr-TR" dirty="0"/>
          </a:p>
          <a:p>
            <a:pPr algn="l"/>
            <a:endParaRPr lang="tr-TR" dirty="0"/>
          </a:p>
          <a:p>
            <a:pPr algn="l"/>
            <a:endParaRPr lang="tr-TR" dirty="0" smtClean="0"/>
          </a:p>
          <a:p>
            <a:pPr algn="l"/>
            <a:r>
              <a:rPr lang="tr-TR" dirty="0"/>
              <a:t>	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9395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776331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endParaRPr lang="tr-TR" b="1" dirty="0" smtClean="0"/>
          </a:p>
          <a:p>
            <a:pPr algn="l"/>
            <a:r>
              <a:rPr lang="tr-TR" b="1" dirty="0" smtClean="0"/>
              <a:t>Temel sorunlar</a:t>
            </a:r>
          </a:p>
          <a:p>
            <a:pPr algn="l"/>
            <a:r>
              <a:rPr lang="tr-TR" b="1" dirty="0"/>
              <a:t>	</a:t>
            </a:r>
            <a:r>
              <a:rPr lang="tr-TR" dirty="0" smtClean="0"/>
              <a:t>Habere ilişkin kavrayış (Yansıtma X İnşa X Kırma ve Yeniden Kurgulama) 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Yapısal yanlılık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Haber kaynaklarıyla ilişki </a:t>
            </a:r>
          </a:p>
          <a:p>
            <a:pPr algn="l"/>
            <a:endParaRPr lang="tr-TR" dirty="0"/>
          </a:p>
          <a:p>
            <a:pPr algn="l"/>
            <a:endParaRPr lang="tr-TR" dirty="0" smtClean="0"/>
          </a:p>
          <a:p>
            <a:pPr algn="l"/>
            <a:r>
              <a:rPr lang="tr-TR" dirty="0"/>
              <a:t>	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60459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360449"/>
            <a:ext cx="11340790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tr-TR" b="1" dirty="0" smtClean="0"/>
              <a:t>1970 sonrası dönem</a:t>
            </a:r>
            <a:r>
              <a:rPr lang="tr-TR" dirty="0" smtClean="0"/>
              <a:t>….. İngiltere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Yapısal Yanlılık X Siyasal Yanlılık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b="1" dirty="0" smtClean="0"/>
              <a:t>Yapısal yanlılık</a:t>
            </a:r>
            <a:r>
              <a:rPr lang="tr-TR" dirty="0" smtClean="0"/>
              <a:t>, gazeteciler </a:t>
            </a:r>
            <a:r>
              <a:rPr lang="tr-TR" dirty="0"/>
              <a:t>‘doğru’ ve ‘dürüst’ habercilik yapmayı ilke edinse bile medyanın yapısı ve hatta </a:t>
            </a:r>
            <a:r>
              <a:rPr lang="tr-TR" dirty="0" smtClean="0"/>
              <a:t>profesyonellik ilkelerinin kendisi nedeniyle ortaya çıkan, çoğunlukla örtük biçimde işleyen yanlılık türüdür.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949455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360449"/>
            <a:ext cx="11340790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Haber kuruluşları; günlük pratikleri içinde güç ve iktidar sahiplerinin, toplumun ekonomik, siyasi ve sembolik seçkinlerin durum tanımlarını, kavrayışlarını </a:t>
            </a:r>
            <a:r>
              <a:rPr lang="tr-TR" b="1" dirty="0" smtClean="0"/>
              <a:t>yeniden üretirler</a:t>
            </a:r>
            <a:r>
              <a:rPr lang="tr-TR" dirty="0" smtClean="0"/>
              <a:t>.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Bu yolla güç sahiplerinin söylemleri, fikirleri, kavrayışları yaygınlık ve meşruiyet kazanarak toplumsal yapıya dönük </a:t>
            </a:r>
            <a:r>
              <a:rPr lang="tr-TR" b="1" dirty="0" smtClean="0"/>
              <a:t>rızanın oluşturulmasında </a:t>
            </a:r>
            <a:r>
              <a:rPr lang="tr-TR" dirty="0" smtClean="0"/>
              <a:t>etkili olur. </a:t>
            </a:r>
          </a:p>
        </p:txBody>
      </p:sp>
    </p:spTree>
    <p:extLst>
      <p:ext uri="{BB962C8B-B14F-4D97-AF65-F5344CB8AC3E}">
        <p14:creationId xmlns:p14="http://schemas.microsoft.com/office/powerpoint/2010/main" val="2681507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360449"/>
            <a:ext cx="11340790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Yapısal </a:t>
            </a:r>
            <a:r>
              <a:rPr lang="tr-TR" dirty="0"/>
              <a:t>yanlılık içerisinde "</a:t>
            </a:r>
            <a:r>
              <a:rPr lang="tr-TR" i="1" dirty="0" err="1"/>
              <a:t>crash</a:t>
            </a:r>
            <a:r>
              <a:rPr lang="tr-TR" dirty="0"/>
              <a:t>" kısaltması (</a:t>
            </a:r>
            <a:r>
              <a:rPr lang="tr-TR" dirty="0" err="1"/>
              <a:t>class</a:t>
            </a:r>
            <a:r>
              <a:rPr lang="tr-TR" dirty="0"/>
              <a:t>-sınıf, </a:t>
            </a:r>
            <a:r>
              <a:rPr lang="tr-TR" dirty="0" err="1"/>
              <a:t>race</a:t>
            </a:r>
            <a:r>
              <a:rPr lang="tr-TR" dirty="0"/>
              <a:t>-ırk, </a:t>
            </a:r>
            <a:r>
              <a:rPr lang="tr-TR" dirty="0" err="1"/>
              <a:t>age</a:t>
            </a:r>
            <a:r>
              <a:rPr lang="tr-TR" dirty="0"/>
              <a:t>-yaş, </a:t>
            </a:r>
            <a:r>
              <a:rPr lang="tr-TR" dirty="0" err="1"/>
              <a:t>sex</a:t>
            </a:r>
            <a:r>
              <a:rPr lang="tr-TR" dirty="0"/>
              <a:t>-cinsiyet, </a:t>
            </a:r>
            <a:r>
              <a:rPr lang="tr-TR" dirty="0" err="1"/>
              <a:t>handicapped</a:t>
            </a:r>
            <a:r>
              <a:rPr lang="tr-TR" dirty="0"/>
              <a:t>-engelli) haber anlatısının başvurduğu temelleri özetler. 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/>
              <a:t>H</a:t>
            </a:r>
            <a:r>
              <a:rPr lang="tr-TR" dirty="0" smtClean="0"/>
              <a:t>aberin </a:t>
            </a:r>
            <a:r>
              <a:rPr lang="tr-TR" dirty="0"/>
              <a:t>egemen anlatısı, orta-üst sınıf, beyaz, genç, erkek, </a:t>
            </a:r>
            <a:br>
              <a:rPr lang="tr-TR" dirty="0"/>
            </a:br>
            <a:r>
              <a:rPr lang="tr-TR" dirty="0"/>
              <a:t>engelli-olmayandan yanadır. 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11216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360449"/>
            <a:ext cx="11340790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smtClean="0"/>
              <a:t>Haber inceleme </a:t>
            </a:r>
            <a:r>
              <a:rPr lang="tr-TR" dirty="0" smtClean="0"/>
              <a:t>ve uygulamaları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37569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190</Words>
  <Application>Microsoft Office PowerPoint</Application>
  <PresentationFormat>Geniş ekran</PresentationFormat>
  <Paragraphs>41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Siyaset Muhabirliği</vt:lpstr>
      <vt:lpstr>Siyaset Muhabirliği</vt:lpstr>
      <vt:lpstr>Siyaset Muhabirliği</vt:lpstr>
      <vt:lpstr>Siyaset Muhabirliği</vt:lpstr>
      <vt:lpstr>Siyaset Muhabirliği</vt:lpstr>
      <vt:lpstr>Siyaset Muhabirliği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Muhabirliği</dc:title>
  <dc:creator>Windows Kullanıcısı</dc:creator>
  <cp:lastModifiedBy>Windows Kullanıcısı</cp:lastModifiedBy>
  <cp:revision>1</cp:revision>
  <dcterms:created xsi:type="dcterms:W3CDTF">2020-02-12T10:37:09Z</dcterms:created>
  <dcterms:modified xsi:type="dcterms:W3CDTF">2020-02-12T10:38:43Z</dcterms:modified>
</cp:coreProperties>
</file>