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88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13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67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806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688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06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81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81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071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01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99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37289-EB67-4164-8E9E-324E33D92D0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17861-D0ED-448D-B3FF-C832454443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43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776331"/>
          </a:xfrm>
        </p:spPr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Günümüzde </a:t>
            </a:r>
            <a:r>
              <a:rPr lang="tr-TR" b="1" dirty="0" smtClean="0"/>
              <a:t>Siyaset Muhabirliği</a:t>
            </a:r>
          </a:p>
          <a:p>
            <a:pPr algn="l"/>
            <a:r>
              <a:rPr lang="tr-TR" b="1" dirty="0"/>
              <a:t>	</a:t>
            </a:r>
            <a:endParaRPr lang="tr-TR" b="1" dirty="0" smtClean="0"/>
          </a:p>
          <a:p>
            <a:pPr algn="l"/>
            <a:r>
              <a:rPr lang="tr-TR" b="1" dirty="0"/>
              <a:t>	</a:t>
            </a:r>
            <a:r>
              <a:rPr lang="tr-TR" dirty="0" smtClean="0"/>
              <a:t>Muhabirin </a:t>
            </a:r>
            <a:r>
              <a:rPr lang="tr-TR" dirty="0" smtClean="0"/>
              <a:t>bir günü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Haber kaynakları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Haber toplama ve yazma süreci</a:t>
            </a:r>
          </a:p>
          <a:p>
            <a:pPr algn="l"/>
            <a:endParaRPr lang="tr-TR" dirty="0"/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9395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9141" y="892098"/>
            <a:ext cx="11441151" cy="5776331"/>
          </a:xfrm>
        </p:spPr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Temel sorunlar</a:t>
            </a:r>
          </a:p>
          <a:p>
            <a:pPr algn="l"/>
            <a:r>
              <a:rPr lang="tr-TR" b="1" dirty="0"/>
              <a:t>	</a:t>
            </a:r>
            <a:r>
              <a:rPr lang="tr-TR" dirty="0" smtClean="0"/>
              <a:t>Habere ilişkin kavrayış (Yansıtma X İnşa X Kırma ve Yeniden Kurgulama) 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Yapısal yanlılık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Haber kaynaklarıyla ilişki </a:t>
            </a:r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0459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1970 sonrası dönem</a:t>
            </a:r>
            <a:r>
              <a:rPr lang="tr-TR" dirty="0" smtClean="0"/>
              <a:t>….. İngiltere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Yapısal Yanlılık X Siyasal Yanlılık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Yapısal yanlılık</a:t>
            </a:r>
            <a:r>
              <a:rPr lang="tr-TR" dirty="0" smtClean="0"/>
              <a:t>, gazeteciler </a:t>
            </a:r>
            <a:r>
              <a:rPr lang="tr-TR" dirty="0"/>
              <a:t>‘doğru’ ve ‘dürüst’ habercilik yapmayı ilke edinse bile medyanın yapısı ve hatta </a:t>
            </a:r>
            <a:r>
              <a:rPr lang="tr-TR" dirty="0" smtClean="0"/>
              <a:t>profesyonellik ilkelerinin kendisi nedeniyle ortaya çıkan, çoğunlukla örtük biçimde işleyen yanlılık türüdür.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4945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kuruluşları; günlük pratikleri içinde güç ve iktidar sahiplerinin, toplumun ekonomik, siyasi ve sembolik seçkinlerin durum tanımlarını, kavrayışlarını </a:t>
            </a:r>
            <a:r>
              <a:rPr lang="tr-TR" b="1" dirty="0" smtClean="0"/>
              <a:t>yeniden üretirler</a:t>
            </a:r>
            <a:r>
              <a:rPr lang="tr-TR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Bu yolla güç sahiplerinin söylemleri, fikirleri, kavrayışları yaygınlık ve meşruiyet kazanarak toplumsal yapıya dönük </a:t>
            </a:r>
            <a:r>
              <a:rPr lang="tr-TR" b="1" dirty="0" smtClean="0"/>
              <a:t>rızanın oluşturulmasında </a:t>
            </a:r>
            <a:r>
              <a:rPr lang="tr-TR" dirty="0" smtClean="0"/>
              <a:t>etkili olur. </a:t>
            </a:r>
          </a:p>
        </p:txBody>
      </p:sp>
    </p:spTree>
    <p:extLst>
      <p:ext uri="{BB962C8B-B14F-4D97-AF65-F5344CB8AC3E}">
        <p14:creationId xmlns:p14="http://schemas.microsoft.com/office/powerpoint/2010/main" val="2681507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Yapısal </a:t>
            </a:r>
            <a:r>
              <a:rPr lang="tr-TR" dirty="0"/>
              <a:t>yanlılık içerisinde "</a:t>
            </a:r>
            <a:r>
              <a:rPr lang="tr-TR" i="1" dirty="0" err="1"/>
              <a:t>crash</a:t>
            </a:r>
            <a:r>
              <a:rPr lang="tr-TR" dirty="0"/>
              <a:t>" kısaltması (</a:t>
            </a:r>
            <a:r>
              <a:rPr lang="tr-TR" dirty="0" err="1"/>
              <a:t>class</a:t>
            </a:r>
            <a:r>
              <a:rPr lang="tr-TR" dirty="0"/>
              <a:t>-sınıf, </a:t>
            </a:r>
            <a:r>
              <a:rPr lang="tr-TR" dirty="0" err="1"/>
              <a:t>race</a:t>
            </a:r>
            <a:r>
              <a:rPr lang="tr-TR" dirty="0"/>
              <a:t>-ırk, </a:t>
            </a:r>
            <a:r>
              <a:rPr lang="tr-TR" dirty="0" err="1"/>
              <a:t>age</a:t>
            </a:r>
            <a:r>
              <a:rPr lang="tr-TR" dirty="0"/>
              <a:t>-yaş, </a:t>
            </a:r>
            <a:r>
              <a:rPr lang="tr-TR" dirty="0" err="1"/>
              <a:t>sex</a:t>
            </a:r>
            <a:r>
              <a:rPr lang="tr-TR" dirty="0"/>
              <a:t>-cinsiyet, </a:t>
            </a:r>
            <a:r>
              <a:rPr lang="tr-TR" dirty="0" err="1"/>
              <a:t>handicapped</a:t>
            </a:r>
            <a:r>
              <a:rPr lang="tr-TR" dirty="0"/>
              <a:t>-engelli) haber anlatısının başvurduğu temelleri özetler.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H</a:t>
            </a:r>
            <a:r>
              <a:rPr lang="tr-TR" dirty="0" smtClean="0"/>
              <a:t>aberin </a:t>
            </a:r>
            <a:r>
              <a:rPr lang="tr-TR" dirty="0"/>
              <a:t>egemen anlatısı, orta-üst sınıf, beyaz, genç, erkek, </a:t>
            </a:r>
            <a:br>
              <a:rPr lang="tr-TR" dirty="0"/>
            </a:br>
            <a:r>
              <a:rPr lang="tr-TR" dirty="0"/>
              <a:t>engelli-olmayandan yanadır. 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11216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dirty="0" smtClean="0">
                <a:solidFill>
                  <a:srgbClr val="FF0000"/>
                </a:solidFill>
              </a:rPr>
              <a:t>Siyaset Muhabirliği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360449"/>
            <a:ext cx="11340790" cy="5263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mtClean="0"/>
              <a:t>Haber inceleme </a:t>
            </a:r>
            <a:r>
              <a:rPr lang="tr-TR" dirty="0" smtClean="0"/>
              <a:t>ve uygulamaları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756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190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2020-02-12T10:37:09Z</dcterms:created>
  <dcterms:modified xsi:type="dcterms:W3CDTF">2020-02-12T10:38:43Z</dcterms:modified>
</cp:coreProperties>
</file>