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solidFill>
                  <a:srgbClr val="CCFF33"/>
                </a:solidFill>
              </a:rPr>
              <a:t>ZİHİNSEL PROVALAR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7696200" cy="243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mtClean="0"/>
              <a:t>Tüm duyumlar kullanılarak müsabakanın provasının yapılmasıdır.</a:t>
            </a:r>
          </a:p>
        </p:txBody>
      </p:sp>
    </p:spTree>
    <p:extLst>
      <p:ext uri="{BB962C8B-B14F-4D97-AF65-F5344CB8AC3E}">
        <p14:creationId xmlns:p14="http://schemas.microsoft.com/office/powerpoint/2010/main" val="2351185866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33400"/>
            <a:ext cx="8540750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/>
              <a:t>Hayal Etme Çalışmalarının Kullanıldığı Alanlar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2438400"/>
            <a:ext cx="7391400" cy="366077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Sporsal becerilerin öğrenilmesi</a:t>
            </a:r>
          </a:p>
          <a:p>
            <a:pPr eaLnBrk="1" hangingPunct="1">
              <a:defRPr/>
            </a:pPr>
            <a:r>
              <a:rPr lang="tr-TR" smtClean="0"/>
              <a:t>Sporsal becerilerin uygulanması</a:t>
            </a:r>
          </a:p>
          <a:p>
            <a:pPr eaLnBrk="1" hangingPunct="1">
              <a:defRPr/>
            </a:pPr>
            <a:r>
              <a:rPr lang="tr-TR" smtClean="0"/>
              <a:t>Problem çözme</a:t>
            </a:r>
          </a:p>
          <a:p>
            <a:pPr eaLnBrk="1" hangingPunct="1">
              <a:defRPr/>
            </a:pPr>
            <a:r>
              <a:rPr lang="tr-TR" smtClean="0"/>
              <a:t>Fizyolojik tepkilerin kontrolü</a:t>
            </a:r>
          </a:p>
        </p:txBody>
      </p:sp>
    </p:spTree>
    <p:extLst>
      <p:ext uri="{BB962C8B-B14F-4D97-AF65-F5344CB8AC3E}">
        <p14:creationId xmlns:p14="http://schemas.microsoft.com/office/powerpoint/2010/main" val="412939034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Kendine güvenin yükseltilmesi</a:t>
            </a:r>
          </a:p>
          <a:p>
            <a:pPr eaLnBrk="1" hangingPunct="1"/>
            <a:r>
              <a:rPr lang="tr-TR" altLang="tr-TR" smtClean="0"/>
              <a:t>Konsantrasyonun arttırılması</a:t>
            </a:r>
          </a:p>
          <a:p>
            <a:pPr eaLnBrk="1" hangingPunct="1"/>
            <a:r>
              <a:rPr lang="tr-TR" altLang="tr-TR" smtClean="0"/>
              <a:t>Kaygının düzenlenmesi</a:t>
            </a:r>
          </a:p>
          <a:p>
            <a:pPr eaLnBrk="1" hangingPunct="1"/>
            <a:r>
              <a:rPr lang="tr-TR" altLang="tr-TR" smtClean="0"/>
              <a:t>Stres aşılama çalışmaları</a:t>
            </a:r>
          </a:p>
          <a:p>
            <a:pPr eaLnBrk="1" hangingPunct="1"/>
            <a:r>
              <a:rPr lang="tr-TR" altLang="tr-TR" smtClean="0"/>
              <a:t>Bir kısım ikonik çalışmalar</a:t>
            </a:r>
          </a:p>
          <a:p>
            <a:pPr eaLnBrk="1" hangingPunct="1">
              <a:buFontTx/>
              <a:buNone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19105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Zihinsel Antrenmanın Faydaları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tr-TR" altLang="tr-TR" smtClean="0">
                <a:solidFill>
                  <a:srgbClr val="FF0066"/>
                </a:solidFill>
              </a:rPr>
              <a:t>Yaralanma riski yoktur</a:t>
            </a:r>
          </a:p>
          <a:p>
            <a:pPr marL="609600" indent="-609600" eaLnBrk="1" hangingPunct="1"/>
            <a:r>
              <a:rPr lang="tr-TR" altLang="tr-TR" smtClean="0">
                <a:solidFill>
                  <a:srgbClr val="FF0066"/>
                </a:solidFill>
              </a:rPr>
              <a:t>Öğrenmeyi hızlandırır</a:t>
            </a:r>
          </a:p>
          <a:p>
            <a:pPr marL="609600" indent="-609600" eaLnBrk="1" hangingPunct="1"/>
            <a:r>
              <a:rPr lang="tr-TR" altLang="tr-TR" smtClean="0">
                <a:solidFill>
                  <a:srgbClr val="FF0066"/>
                </a:solidFill>
              </a:rPr>
              <a:t>Eksik ve yanlış geliştirilmeye bağlı kusurların düzeltilmesine olanak sağlar</a:t>
            </a:r>
          </a:p>
          <a:p>
            <a:pPr marL="609600" indent="-609600" eaLnBrk="1" hangingPunct="1"/>
            <a:r>
              <a:rPr lang="tr-TR" altLang="tr-TR" smtClean="0">
                <a:solidFill>
                  <a:srgbClr val="FF0066"/>
                </a:solidFill>
              </a:rPr>
              <a:t>Hareketi düşünerek yapmak daha az efor harcamaya neden olur</a:t>
            </a:r>
          </a:p>
        </p:txBody>
      </p:sp>
    </p:spTree>
    <p:extLst>
      <p:ext uri="{BB962C8B-B14F-4D97-AF65-F5344CB8AC3E}">
        <p14:creationId xmlns:p14="http://schemas.microsoft.com/office/powerpoint/2010/main" val="1688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solidFill>
                <a:srgbClr val="CC00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971800"/>
            <a:ext cx="6400800" cy="31242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mtClean="0"/>
              <a:t>Yarışmaya Zihinsel Hazırlık Rehberi</a:t>
            </a:r>
          </a:p>
        </p:txBody>
      </p:sp>
    </p:spTree>
    <p:extLst>
      <p:ext uri="{BB962C8B-B14F-4D97-AF65-F5344CB8AC3E}">
        <p14:creationId xmlns:p14="http://schemas.microsoft.com/office/powerpoint/2010/main" val="601099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32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Müsabaka Günü Sabah Kahvaltıdan Sonrası Yapılacaklar</a:t>
            </a:r>
            <a:r>
              <a:rPr lang="tr-TR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tr-TR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Başarı için gerekli olan hareketini düşün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tr-TR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Kendini müsabakaya hazırlamak için müsabaka ortamını ve kendini yarışırken düşün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tr-TR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Eğer kendini gergin hissediyorsan derinleşen gevşeme çalışmasını yap ama asla uyuma</a:t>
            </a:r>
          </a:p>
        </p:txBody>
      </p:sp>
    </p:spTree>
    <p:extLst>
      <p:ext uri="{BB962C8B-B14F-4D97-AF65-F5344CB8AC3E}">
        <p14:creationId xmlns:p14="http://schemas.microsoft.com/office/powerpoint/2010/main" val="323042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r-TR" sz="2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4.Müsabakadan 3 saat önce yemeğini ye. Malzemelerini bir kez kontrol et ve eksiklerinin kalmamasına çalış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r-TR" sz="2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5. Müsabaka ortamına olabildiğince geç git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r-TR" sz="2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6.Müsabaka ortamına girince gerginliğini kontrol et, eğer gergin olduğunu düşünüyorsan hayal etme ile gevşemeye çalış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r-TR" sz="2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7. Konsantrasyonun için otojenik alıştırmaların iki basamağını öğrenmiştin ve onu kullan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tr-TR" sz="20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63562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r-TR" sz="2000" smtClean="0"/>
              <a:t>8.Malzemelerini kontrol et ve ısınmana başla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r-TR" sz="2000" smtClean="0"/>
              <a:t>9.Isınma sırasında ne yapacağını tam olarak düşünebiliyor musun bunu kontrol et. Eğer düşünemiyor isen “kendini en iyi hissettiğin müsabakanı düşün ve yeniden bu müsabakaya ilişkin amacını bir kez daha hatırla”.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r-TR" sz="2000" smtClean="0"/>
              <a:t>10.Müsabakadan birkaç dakika önce yerini aldığında durumunu kontrol et her şeyinle  hazırsın şimdi şu sözleri tekrar etmelisin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r-TR" sz="2000" smtClean="0"/>
              <a:t>“Kazanacağına inanan kazanır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r-TR" sz="2000" smtClean="0"/>
              <a:t>Kazanacağına inanmayanın kazanmaya hakkı yoktur,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tr-TR" sz="2000" smtClean="0"/>
              <a:t>Bende bu müsabakayı kazanacağım..”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tr-TR" sz="2000" smtClean="0"/>
          </a:p>
        </p:txBody>
      </p:sp>
    </p:spTree>
    <p:extLst>
      <p:ext uri="{BB962C8B-B14F-4D97-AF65-F5344CB8AC3E}">
        <p14:creationId xmlns:p14="http://schemas.microsoft.com/office/powerpoint/2010/main" val="2714358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build="p" autoUpdateAnimBg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Ekran Gösterisi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ZİHİNSEL PROVALAR</vt:lpstr>
      <vt:lpstr>Hayal Etme Çalışmalarının Kullanıldığı Alanlar</vt:lpstr>
      <vt:lpstr>PowerPoint Sunusu</vt:lpstr>
      <vt:lpstr>Zihinsel Antrenmanın Faydaları</vt:lpstr>
      <vt:lpstr>PowerPoint Sunusu</vt:lpstr>
      <vt:lpstr>Müsabaka Günü Sabah Kahvaltıdan Sonrası Yapılacaklar 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ZİHİNSEL PROVALAR</dc:title>
  <dc:creator>bf</dc:creator>
  <cp:lastModifiedBy>bf</cp:lastModifiedBy>
  <cp:revision>1</cp:revision>
  <dcterms:created xsi:type="dcterms:W3CDTF">2019-11-28T13:27:12Z</dcterms:created>
  <dcterms:modified xsi:type="dcterms:W3CDTF">2019-11-28T13:27:26Z</dcterms:modified>
</cp:coreProperties>
</file>