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28.11.2019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28.11.2019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28.11.2019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28.11.2019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28.11.2019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28.11.2019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28.11.2019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28.11.2019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28.11.2019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28.11.2019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28.11.2019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28.11.2019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>
                <a:solidFill>
                  <a:srgbClr val="CCFF33"/>
                </a:solidFill>
              </a:rPr>
              <a:t>ZİHİNSEL PROVALAR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2057400"/>
            <a:ext cx="7696200" cy="2438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tr-TR" altLang="tr-TR" smtClean="0"/>
              <a:t>Tüm duyumlar kullanılarak müsabakanın provasının yapılmasıdır.</a:t>
            </a:r>
          </a:p>
        </p:txBody>
      </p:sp>
    </p:spTree>
    <p:extLst>
      <p:ext uri="{BB962C8B-B14F-4D97-AF65-F5344CB8AC3E}">
        <p14:creationId xmlns:p14="http://schemas.microsoft.com/office/powerpoint/2010/main" val="2351185866"/>
      </p:ext>
    </p:extLst>
  </p:cSld>
  <p:clrMapOvr>
    <a:masterClrMapping/>
  </p:clrMapOvr>
  <p:transition>
    <p:cover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1625" y="533400"/>
            <a:ext cx="8540750" cy="12192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tr-TR" sz="4000" smtClean="0"/>
              <a:t>Hayal Etme Çalışmalarının Kullanıldığı Alanlar</a:t>
            </a:r>
          </a:p>
        </p:txBody>
      </p:sp>
      <p:sp>
        <p:nvSpPr>
          <p:cNvPr id="45059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914400" y="2438400"/>
            <a:ext cx="7391400" cy="3660775"/>
          </a:xfrm>
        </p:spPr>
        <p:txBody>
          <a:bodyPr/>
          <a:lstStyle/>
          <a:p>
            <a:pPr eaLnBrk="1" hangingPunct="1">
              <a:defRPr/>
            </a:pPr>
            <a:r>
              <a:rPr lang="tr-TR" smtClean="0"/>
              <a:t>Sporsal becerilerin öğrenilmesi</a:t>
            </a:r>
          </a:p>
          <a:p>
            <a:pPr eaLnBrk="1" hangingPunct="1">
              <a:defRPr/>
            </a:pPr>
            <a:r>
              <a:rPr lang="tr-TR" smtClean="0"/>
              <a:t>Sporsal becerilerin uygulanması</a:t>
            </a:r>
          </a:p>
          <a:p>
            <a:pPr eaLnBrk="1" hangingPunct="1">
              <a:defRPr/>
            </a:pPr>
            <a:r>
              <a:rPr lang="tr-TR" smtClean="0"/>
              <a:t>Problem çözme</a:t>
            </a:r>
          </a:p>
          <a:p>
            <a:pPr eaLnBrk="1" hangingPunct="1">
              <a:defRPr/>
            </a:pPr>
            <a:r>
              <a:rPr lang="tr-TR" smtClean="0"/>
              <a:t>Fizyolojik tepkilerin kontrolü</a:t>
            </a:r>
          </a:p>
        </p:txBody>
      </p:sp>
    </p:spTree>
    <p:extLst>
      <p:ext uri="{BB962C8B-B14F-4D97-AF65-F5344CB8AC3E}">
        <p14:creationId xmlns:p14="http://schemas.microsoft.com/office/powerpoint/2010/main" val="4129390348"/>
      </p:ext>
    </p:extLst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altLang="tr-TR" smtClean="0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Kendine güvenin yükseltilmesi</a:t>
            </a:r>
          </a:p>
          <a:p>
            <a:pPr eaLnBrk="1" hangingPunct="1"/>
            <a:r>
              <a:rPr lang="tr-TR" altLang="tr-TR" smtClean="0"/>
              <a:t>Konsantrasyonun arttırılması</a:t>
            </a:r>
          </a:p>
          <a:p>
            <a:pPr eaLnBrk="1" hangingPunct="1"/>
            <a:r>
              <a:rPr lang="tr-TR" altLang="tr-TR" smtClean="0"/>
              <a:t>Kaygının düzenlenmesi</a:t>
            </a:r>
          </a:p>
          <a:p>
            <a:pPr eaLnBrk="1" hangingPunct="1"/>
            <a:r>
              <a:rPr lang="tr-TR" altLang="tr-TR" smtClean="0"/>
              <a:t>Stres aşılama çalışmaları</a:t>
            </a:r>
          </a:p>
          <a:p>
            <a:pPr eaLnBrk="1" hangingPunct="1"/>
            <a:r>
              <a:rPr lang="tr-TR" altLang="tr-TR" smtClean="0"/>
              <a:t>Bir kısım ikonik çalışmalar</a:t>
            </a:r>
          </a:p>
          <a:p>
            <a:pPr eaLnBrk="1" hangingPunct="1">
              <a:buFontTx/>
              <a:buNone/>
            </a:pPr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319105387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Zihinsel Antrenmanın Faydaları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/>
            <a:r>
              <a:rPr lang="tr-TR" altLang="tr-TR" smtClean="0">
                <a:solidFill>
                  <a:srgbClr val="FF0066"/>
                </a:solidFill>
              </a:rPr>
              <a:t>Yaralanma riski yoktur</a:t>
            </a:r>
          </a:p>
          <a:p>
            <a:pPr marL="609600" indent="-609600" eaLnBrk="1" hangingPunct="1"/>
            <a:r>
              <a:rPr lang="tr-TR" altLang="tr-TR" smtClean="0">
                <a:solidFill>
                  <a:srgbClr val="FF0066"/>
                </a:solidFill>
              </a:rPr>
              <a:t>Öğrenmeyi hızlandırır</a:t>
            </a:r>
          </a:p>
          <a:p>
            <a:pPr marL="609600" indent="-609600" eaLnBrk="1" hangingPunct="1"/>
            <a:r>
              <a:rPr lang="tr-TR" altLang="tr-TR" smtClean="0">
                <a:solidFill>
                  <a:srgbClr val="FF0066"/>
                </a:solidFill>
              </a:rPr>
              <a:t>Eksik ve yanlış geliştirilmeye bağlı kusurların düzeltilmesine olanak sağlar</a:t>
            </a:r>
          </a:p>
          <a:p>
            <a:pPr marL="609600" indent="-609600" eaLnBrk="1" hangingPunct="1"/>
            <a:r>
              <a:rPr lang="tr-TR" altLang="tr-TR" smtClean="0">
                <a:solidFill>
                  <a:srgbClr val="FF0066"/>
                </a:solidFill>
              </a:rPr>
              <a:t>Hareketi düşünerek yapmak daha az efor harcamaya neden olur</a:t>
            </a:r>
          </a:p>
        </p:txBody>
      </p:sp>
    </p:spTree>
    <p:extLst>
      <p:ext uri="{BB962C8B-B14F-4D97-AF65-F5344CB8AC3E}">
        <p14:creationId xmlns:p14="http://schemas.microsoft.com/office/powerpoint/2010/main" val="168840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tr-TR" smtClean="0">
              <a:solidFill>
                <a:srgbClr val="CC0000"/>
              </a:solidFill>
            </a:endParaRP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38400" y="2971800"/>
            <a:ext cx="6400800" cy="3124200"/>
          </a:xfrm>
        </p:spPr>
        <p:txBody>
          <a:bodyPr/>
          <a:lstStyle/>
          <a:p>
            <a:pPr algn="ctr" eaLnBrk="1" hangingPunct="1">
              <a:defRPr/>
            </a:pPr>
            <a:r>
              <a:rPr lang="tr-TR" smtClean="0"/>
              <a:t>Yarışmaya Zihinsel Hazırlık Rehberi</a:t>
            </a:r>
          </a:p>
        </p:txBody>
      </p:sp>
    </p:spTree>
    <p:extLst>
      <p:ext uri="{BB962C8B-B14F-4D97-AF65-F5344CB8AC3E}">
        <p14:creationId xmlns:p14="http://schemas.microsoft.com/office/powerpoint/2010/main" val="60109913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tr-TR" sz="320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Müsabaka Günü Sabah Kahvaltıdan Sonrası Yapılacaklar</a:t>
            </a:r>
            <a:r>
              <a:rPr lang="tr-TR" sz="32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AutoNum type="arabicPeriod"/>
              <a:defRPr/>
            </a:pPr>
            <a:r>
              <a:rPr lang="tr-TR" sz="28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Başarı için gerekli olan hareketini düşün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AutoNum type="arabicPeriod"/>
              <a:defRPr/>
            </a:pPr>
            <a:r>
              <a:rPr lang="tr-TR" sz="28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Kendini müsabakaya hazırlamak için müsabaka ortamını ve kendini yarışırken düşün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AutoNum type="arabicPeriod"/>
              <a:defRPr/>
            </a:pPr>
            <a:r>
              <a:rPr lang="tr-TR" sz="28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Eğer kendini gergin hissediyorsan derinleşen gevşeme çalışmasını yap ama asla uyuma</a:t>
            </a:r>
          </a:p>
        </p:txBody>
      </p:sp>
    </p:spTree>
    <p:extLst>
      <p:ext uri="{BB962C8B-B14F-4D97-AF65-F5344CB8AC3E}">
        <p14:creationId xmlns:p14="http://schemas.microsoft.com/office/powerpoint/2010/main" val="3230421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tr-TR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tr-TR" sz="20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4.Müsabakadan 3 saat önce yemeğini ye. Malzemelerini bir kez kontrol et ve eksiklerinin kalmamasına çalış 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tr-TR" sz="20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5. Müsabaka ortamına olabildiğince geç git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tr-TR" sz="20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6.Müsabaka ortamına girince gerginliğini kontrol et, eğer gergin olduğunu düşünüyorsan hayal etme ile gevşemeye çalış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tr-TR" sz="20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7. Konsantrasyonun için otojenik alıştırmaların iki basamağını öğrenmiştin ve onu kullan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endParaRPr lang="tr-TR" sz="2000" smtClean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6635623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2" grpId="0"/>
      <p:bldP spid="5632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tr-TR" smtClean="0"/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tr-TR" sz="2000" smtClean="0"/>
              <a:t>8.Malzemelerini kontrol et ve ısınmana başla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tr-TR" sz="2000" smtClean="0"/>
              <a:t>9.Isınma sırasında ne yapacağını tam olarak düşünebiliyor musun bunu kontrol et. Eğer düşünemiyor isen “kendini en iyi hissettiğin müsabakanı düşün ve yeniden bu müsabakaya ilişkin amacını bir kez daha hatırla”.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tr-TR" sz="2000" smtClean="0"/>
              <a:t>10.Müsabakadan birkaç dakika önce yerini aldığında durumunu kontrol et her şeyinle  hazırsın şimdi şu sözleri tekrar etmelisin 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tr-TR" sz="2000" smtClean="0"/>
              <a:t>“Kazanacağına inanan kazanır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tr-TR" sz="2000" smtClean="0"/>
              <a:t>Kazanacağına inanmayanın kazanmaya hakkı yoktur,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tr-TR" sz="2000" smtClean="0"/>
              <a:t>Bende bu müsabakayı kazanacağım..”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endParaRPr lang="tr-TR" sz="2000" smtClean="0"/>
          </a:p>
        </p:txBody>
      </p:sp>
    </p:spTree>
    <p:extLst>
      <p:ext uri="{BB962C8B-B14F-4D97-AF65-F5344CB8AC3E}">
        <p14:creationId xmlns:p14="http://schemas.microsoft.com/office/powerpoint/2010/main" val="271435805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7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57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57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573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6" grpId="0" autoUpdateAnimBg="0"/>
      <p:bldP spid="57347" grpId="0" build="p" autoUpdateAnimBg="0"/>
    </p:bld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224</Words>
  <Application>Microsoft Office PowerPoint</Application>
  <PresentationFormat>Ekran Gösterisi (4:3)</PresentationFormat>
  <Paragraphs>32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ZİHİNSEL PROVALAR</vt:lpstr>
      <vt:lpstr>Hayal Etme Çalışmalarının Kullanıldığı Alanlar</vt:lpstr>
      <vt:lpstr>PowerPoint Sunusu</vt:lpstr>
      <vt:lpstr>Zihinsel Antrenmanın Faydaları</vt:lpstr>
      <vt:lpstr>PowerPoint Sunusu</vt:lpstr>
      <vt:lpstr>Müsabaka Günü Sabah Kahvaltıdan Sonrası Yapılacaklar 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ZİHİNSEL PROVALAR</dc:title>
  <dc:creator>bf</dc:creator>
  <cp:lastModifiedBy>bf</cp:lastModifiedBy>
  <cp:revision>1</cp:revision>
  <dcterms:created xsi:type="dcterms:W3CDTF">2019-11-28T13:27:12Z</dcterms:created>
  <dcterms:modified xsi:type="dcterms:W3CDTF">2019-11-28T13:27:26Z</dcterms:modified>
</cp:coreProperties>
</file>