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7647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İYİ BİR TEMİZLİK PROGRAMININ KURUMA SAĞLADIĞI FAYDALAR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 smtClean="0"/>
              <a:t>Temizliğin</a:t>
            </a:r>
            <a:r>
              <a:rPr lang="en-US" sz="3600" b="1" dirty="0" smtClean="0"/>
              <a:t> </a:t>
            </a:r>
            <a:r>
              <a:rPr lang="en-US" sz="3600" b="1" dirty="0" err="1"/>
              <a:t>kalitesini</a:t>
            </a:r>
            <a:r>
              <a:rPr lang="en-US" sz="3600" b="1" dirty="0"/>
              <a:t> </a:t>
            </a:r>
            <a:r>
              <a:rPr lang="en-US" sz="3600" b="1" dirty="0" err="1"/>
              <a:t>artırır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Amaçlara</a:t>
            </a:r>
            <a:r>
              <a:rPr lang="en-US" sz="3600" b="1" dirty="0"/>
              <a:t> </a:t>
            </a:r>
            <a:r>
              <a:rPr lang="en-US" sz="3600" b="1" dirty="0" err="1"/>
              <a:t>ulaşmayı</a:t>
            </a:r>
            <a:r>
              <a:rPr lang="en-US" sz="3600" b="1" dirty="0"/>
              <a:t> </a:t>
            </a:r>
            <a:r>
              <a:rPr lang="en-US" sz="3600" b="1" dirty="0" err="1"/>
              <a:t>kolaylaştırır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Başarısız</a:t>
            </a:r>
            <a:r>
              <a:rPr lang="en-US" sz="3600" b="1" dirty="0"/>
              <a:t> </a:t>
            </a:r>
            <a:r>
              <a:rPr lang="en-US" sz="3600" b="1" dirty="0" err="1"/>
              <a:t>olunan</a:t>
            </a:r>
            <a:r>
              <a:rPr lang="en-US" sz="3600" b="1" dirty="0"/>
              <a:t> </a:t>
            </a:r>
            <a:r>
              <a:rPr lang="en-US" sz="3600" b="1" dirty="0" err="1"/>
              <a:t>konuların</a:t>
            </a:r>
            <a:r>
              <a:rPr lang="en-US" sz="3600" b="1" dirty="0"/>
              <a:t> </a:t>
            </a:r>
            <a:r>
              <a:rPr lang="en-US" sz="3600" b="1" dirty="0" err="1"/>
              <a:t>saptanmasını</a:t>
            </a:r>
            <a:r>
              <a:rPr lang="en-US" sz="3600" b="1" dirty="0"/>
              <a:t> </a:t>
            </a:r>
            <a:r>
              <a:rPr lang="en-US" sz="3600" b="1" dirty="0" err="1"/>
              <a:t>sağlar</a:t>
            </a:r>
            <a:r>
              <a:rPr lang="en-US" sz="3600" b="1" dirty="0"/>
              <a:t>.</a:t>
            </a:r>
          </a:p>
          <a:p>
            <a:pPr algn="just">
              <a:lnSpc>
                <a:spcPct val="150000"/>
              </a:lnSpc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45337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/>
              <a:t> </a:t>
            </a: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E., (2006).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Ürünlerinin</a:t>
            </a:r>
            <a:r>
              <a:rPr lang="en-US" sz="4000" b="1" dirty="0"/>
              <a:t> </a:t>
            </a:r>
            <a:r>
              <a:rPr lang="en-US" sz="4000" b="1" dirty="0" err="1"/>
              <a:t>Kullanımı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Denetimi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K., E., (2007).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İşletmeciliği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Bulduk</a:t>
            </a:r>
            <a:r>
              <a:rPr lang="en-US" sz="4000" b="1" dirty="0"/>
              <a:t>, S., (2003).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Gül</a:t>
            </a:r>
            <a:r>
              <a:rPr lang="en-US" sz="4000" b="1" dirty="0"/>
              <a:t>, </a:t>
            </a:r>
            <a:r>
              <a:rPr lang="en-US" sz="4000" b="1" dirty="0" err="1"/>
              <a:t>Esra</a:t>
            </a:r>
            <a:r>
              <a:rPr lang="en-US" sz="4000" b="1" dirty="0"/>
              <a:t>. </a:t>
            </a:r>
            <a:r>
              <a:rPr lang="en-US" sz="4000" b="1" dirty="0" err="1"/>
              <a:t>Otel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Departmanında</a:t>
            </a:r>
            <a:r>
              <a:rPr lang="en-US" sz="4000" b="1" dirty="0"/>
              <a:t> </a:t>
            </a:r>
            <a:r>
              <a:rPr lang="en-US" sz="4000" b="1" dirty="0" err="1"/>
              <a:t>Malzeme</a:t>
            </a:r>
            <a:r>
              <a:rPr lang="en-US" sz="4000" b="1" dirty="0"/>
              <a:t> </a:t>
            </a:r>
            <a:r>
              <a:rPr lang="en-US" sz="4000" b="1" dirty="0" err="1"/>
              <a:t>Yönetim</a:t>
            </a:r>
            <a:r>
              <a:rPr lang="en-US" sz="4000" b="1" dirty="0"/>
              <a:t> </a:t>
            </a:r>
            <a:r>
              <a:rPr lang="en-US" sz="4000" b="1" dirty="0" err="1"/>
              <a:t>Sürecinin</a:t>
            </a:r>
            <a:r>
              <a:rPr lang="en-US" sz="4000" b="1" dirty="0"/>
              <a:t> </a:t>
            </a:r>
            <a:r>
              <a:rPr lang="en-US" sz="4000" b="1" dirty="0" err="1"/>
              <a:t>Yerleştirilmesine</a:t>
            </a:r>
            <a:r>
              <a:rPr lang="en-US" sz="4000" b="1" dirty="0"/>
              <a:t> </a:t>
            </a:r>
            <a:r>
              <a:rPr lang="en-US" sz="4000" b="1" dirty="0" err="1"/>
              <a:t>Yönelik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Uygulama</a:t>
            </a:r>
            <a:r>
              <a:rPr lang="en-US" sz="4000" b="1" dirty="0"/>
              <a:t> </a:t>
            </a:r>
            <a:r>
              <a:rPr lang="en-US" sz="4000" b="1" dirty="0" err="1"/>
              <a:t>Çalışması</a:t>
            </a:r>
            <a:r>
              <a:rPr lang="en-US" sz="4000" b="1" dirty="0"/>
              <a:t>, </a:t>
            </a:r>
            <a:r>
              <a:rPr lang="en-US" sz="4000" b="1" dirty="0" err="1"/>
              <a:t>Anadolu</a:t>
            </a:r>
            <a:r>
              <a:rPr lang="en-US" sz="4000" b="1" dirty="0"/>
              <a:t> </a:t>
            </a:r>
            <a:r>
              <a:rPr lang="en-US" sz="4000" b="1" dirty="0" err="1"/>
              <a:t>Üniversitesi</a:t>
            </a:r>
            <a:r>
              <a:rPr lang="en-US" sz="4000" b="1" dirty="0"/>
              <a:t> </a:t>
            </a:r>
            <a:r>
              <a:rPr lang="en-US" sz="4000" b="1" dirty="0" err="1"/>
              <a:t>Sosyal</a:t>
            </a:r>
            <a:r>
              <a:rPr lang="en-US" sz="4000" b="1" dirty="0"/>
              <a:t> </a:t>
            </a:r>
            <a:r>
              <a:rPr lang="en-US" sz="4000" b="1" dirty="0" err="1"/>
              <a:t>Bilimler</a:t>
            </a:r>
            <a:r>
              <a:rPr lang="en-US" sz="4000" b="1" dirty="0"/>
              <a:t> </a:t>
            </a:r>
            <a:r>
              <a:rPr lang="en-US" sz="4000" b="1" dirty="0" err="1"/>
              <a:t>Enstitüsü</a:t>
            </a:r>
            <a:r>
              <a:rPr lang="en-US" sz="4000" b="1" dirty="0"/>
              <a:t>, </a:t>
            </a:r>
            <a:r>
              <a:rPr lang="en-US" sz="4000" b="1" dirty="0" err="1"/>
              <a:t>Yayınlanmamış</a:t>
            </a:r>
            <a:r>
              <a:rPr lang="en-US" sz="4000" b="1" dirty="0"/>
              <a:t> </a:t>
            </a:r>
            <a:r>
              <a:rPr lang="en-US" sz="4000" b="1" dirty="0" err="1"/>
              <a:t>Yüksek</a:t>
            </a:r>
            <a:r>
              <a:rPr lang="en-US" sz="4000" b="1" dirty="0"/>
              <a:t> </a:t>
            </a:r>
            <a:r>
              <a:rPr lang="en-US" sz="4000" b="1" dirty="0" err="1"/>
              <a:t>Lisans</a:t>
            </a:r>
            <a:r>
              <a:rPr lang="en-US" sz="4000" b="1" dirty="0"/>
              <a:t> </a:t>
            </a:r>
            <a:r>
              <a:rPr lang="en-US" sz="4000" b="1" dirty="0" err="1"/>
              <a:t>Tezi</a:t>
            </a:r>
            <a:r>
              <a:rPr lang="en-US" sz="4000" b="1" dirty="0"/>
              <a:t>, </a:t>
            </a:r>
            <a:r>
              <a:rPr lang="en-US" sz="4000" b="1" dirty="0" err="1"/>
              <a:t>Eskişehir</a:t>
            </a:r>
            <a:r>
              <a:rPr lang="en-US" sz="4000" b="1" dirty="0"/>
              <a:t>, 2007</a:t>
            </a:r>
          </a:p>
          <a:p>
            <a:pPr algn="just">
              <a:lnSpc>
                <a:spcPct val="150000"/>
              </a:lnSpc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223921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Koçak</a:t>
            </a:r>
            <a:r>
              <a:rPr lang="en-US" sz="4000" b="1" dirty="0"/>
              <a:t>, N., (2007). </a:t>
            </a:r>
            <a:r>
              <a:rPr lang="en-US" sz="4000" b="1" dirty="0" err="1"/>
              <a:t>Yiyecek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İçecek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 smtClean="0"/>
              <a:t>Yayıncılık</a:t>
            </a:r>
            <a:endParaRPr lang="en-US" sz="4000" b="1" dirty="0" smtClean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megep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Seymen</a:t>
            </a:r>
            <a:r>
              <a:rPr lang="en-US" sz="4000" b="1" dirty="0"/>
              <a:t>, O., A., (2004).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Çağdaş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Sezgin</a:t>
            </a:r>
            <a:r>
              <a:rPr lang="en-US" sz="4000" b="1" dirty="0"/>
              <a:t>, O., S., (2000).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Yönetimi</a:t>
            </a:r>
            <a:r>
              <a:rPr lang="en-US" sz="4000" b="1" dirty="0"/>
              <a:t>. Ankara: </a:t>
            </a:r>
            <a:r>
              <a:rPr lang="en-US" sz="4000" b="1" dirty="0" err="1"/>
              <a:t>Gazi</a:t>
            </a:r>
            <a:r>
              <a:rPr lang="en-US" sz="4000" b="1" dirty="0"/>
              <a:t> </a:t>
            </a:r>
            <a:r>
              <a:rPr lang="en-US" sz="4000" b="1" dirty="0" err="1"/>
              <a:t>Yayınevi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16541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TEMİZLİĞİN AŞAMALARI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smtClean="0"/>
              <a:t> </a:t>
            </a:r>
            <a:r>
              <a:rPr lang="en-US" sz="3600" b="1" dirty="0"/>
              <a:t>	</a:t>
            </a:r>
            <a:r>
              <a:rPr lang="en-US" sz="3600" b="1" dirty="0" err="1"/>
              <a:t>Görünür</a:t>
            </a:r>
            <a:r>
              <a:rPr lang="en-US" sz="3600" b="1" dirty="0"/>
              <a:t> </a:t>
            </a:r>
            <a:r>
              <a:rPr lang="en-US" sz="3600" b="1" dirty="0" err="1"/>
              <a:t>kirin</a:t>
            </a:r>
            <a:r>
              <a:rPr lang="en-US" sz="3600" b="1" dirty="0"/>
              <a:t> </a:t>
            </a:r>
            <a:r>
              <a:rPr lang="en-US" sz="3600" b="1" dirty="0" err="1"/>
              <a:t>temizlenmesi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Gizli</a:t>
            </a:r>
            <a:r>
              <a:rPr lang="en-US" sz="3600" b="1" dirty="0"/>
              <a:t> </a:t>
            </a:r>
            <a:r>
              <a:rPr lang="en-US" sz="3600" b="1" dirty="0" err="1"/>
              <a:t>kirin</a:t>
            </a:r>
            <a:r>
              <a:rPr lang="en-US" sz="3600" b="1" dirty="0"/>
              <a:t> </a:t>
            </a:r>
            <a:r>
              <a:rPr lang="en-US" sz="3600" b="1" dirty="0" err="1"/>
              <a:t>temizlenmesi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Yüzeylerin</a:t>
            </a:r>
            <a:r>
              <a:rPr lang="en-US" sz="3600" b="1" dirty="0"/>
              <a:t> </a:t>
            </a:r>
            <a:r>
              <a:rPr lang="en-US" sz="3600" b="1" dirty="0" err="1"/>
              <a:t>mekanik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kimyasal</a:t>
            </a:r>
            <a:r>
              <a:rPr lang="en-US" sz="3600" b="1" dirty="0"/>
              <a:t> </a:t>
            </a:r>
            <a:r>
              <a:rPr lang="en-US" sz="3600" b="1" dirty="0" err="1"/>
              <a:t>korozyondan</a:t>
            </a:r>
            <a:r>
              <a:rPr lang="en-US" sz="3600" b="1" dirty="0"/>
              <a:t> </a:t>
            </a:r>
            <a:r>
              <a:rPr lang="en-US" sz="3600" b="1" dirty="0" err="1"/>
              <a:t>korunması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70627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TEMİZLİĞİN AŞAMALARI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Yüzeylerin</a:t>
            </a:r>
            <a:r>
              <a:rPr lang="en-US" sz="3600" b="1" dirty="0"/>
              <a:t> </a:t>
            </a:r>
            <a:r>
              <a:rPr lang="en-US" sz="3600" b="1" dirty="0" err="1"/>
              <a:t>görüntüsünün</a:t>
            </a:r>
            <a:r>
              <a:rPr lang="en-US" sz="3600" b="1" dirty="0"/>
              <a:t> </a:t>
            </a:r>
            <a:r>
              <a:rPr lang="en-US" sz="3600" b="1" dirty="0" err="1"/>
              <a:t>güzelleştirilmesi</a:t>
            </a:r>
            <a:r>
              <a:rPr lang="en-US" sz="3600" b="1" dirty="0"/>
              <a:t> (</a:t>
            </a:r>
            <a:r>
              <a:rPr lang="en-US" sz="3600" b="1" dirty="0" err="1"/>
              <a:t>estetik</a:t>
            </a:r>
            <a:r>
              <a:rPr lang="en-US" sz="3600" b="1" dirty="0"/>
              <a:t>),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Günlük</a:t>
            </a:r>
            <a:r>
              <a:rPr lang="en-US" sz="3600" b="1" dirty="0"/>
              <a:t> </a:t>
            </a:r>
            <a:r>
              <a:rPr lang="en-US" sz="3600" b="1" dirty="0" err="1"/>
              <a:t>bakımın</a:t>
            </a:r>
            <a:r>
              <a:rPr lang="en-US" sz="3600" b="1" dirty="0"/>
              <a:t> </a:t>
            </a:r>
            <a:r>
              <a:rPr lang="en-US" sz="3600" b="1" dirty="0" err="1"/>
              <a:t>yapılması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Temizlik</a:t>
            </a:r>
            <a:r>
              <a:rPr lang="en-US" sz="3600" b="1" dirty="0"/>
              <a:t>, </a:t>
            </a:r>
            <a:r>
              <a:rPr lang="en-US" sz="3600" b="1" dirty="0" err="1"/>
              <a:t>dezenfeksiyon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bakımın</a:t>
            </a:r>
            <a:r>
              <a:rPr lang="en-US" sz="3600" b="1" dirty="0"/>
              <a:t> en </a:t>
            </a:r>
            <a:r>
              <a:rPr lang="en-US" sz="3600" b="1" dirty="0" err="1"/>
              <a:t>iyi</a:t>
            </a:r>
            <a:r>
              <a:rPr lang="en-US" sz="3600" b="1" dirty="0"/>
              <a:t> </a:t>
            </a:r>
            <a:r>
              <a:rPr lang="en-US" sz="3600" b="1" dirty="0" err="1"/>
              <a:t>şekilde</a:t>
            </a:r>
            <a:r>
              <a:rPr lang="en-US" sz="3600" b="1" dirty="0"/>
              <a:t> </a:t>
            </a:r>
            <a:r>
              <a:rPr lang="en-US" sz="3600" b="1" dirty="0" err="1"/>
              <a:t>sağlanmasıdır</a:t>
            </a:r>
            <a:r>
              <a:rPr lang="en-US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471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Temizlik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Başarılı</a:t>
            </a:r>
            <a:r>
              <a:rPr lang="en-US" dirty="0"/>
              <a:t> </a:t>
            </a:r>
            <a:r>
              <a:rPr lang="en-US" dirty="0" err="1"/>
              <a:t>Olunması</a:t>
            </a:r>
            <a:r>
              <a:rPr lang="en-US" dirty="0"/>
              <a:t> </a:t>
            </a:r>
            <a:r>
              <a:rPr lang="en-US" dirty="0" err="1"/>
              <a:t>İçin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Değişkenler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 smtClean="0"/>
              <a:t>Temizliğin</a:t>
            </a:r>
            <a:r>
              <a:rPr lang="en-US" sz="3600" b="1" dirty="0" smtClean="0"/>
              <a:t> </a:t>
            </a:r>
            <a:r>
              <a:rPr lang="en-US" sz="3600" b="1" dirty="0" err="1"/>
              <a:t>süresi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Temizliğin</a:t>
            </a:r>
            <a:r>
              <a:rPr lang="en-US" sz="3600" b="1" dirty="0"/>
              <a:t> </a:t>
            </a:r>
            <a:r>
              <a:rPr lang="en-US" sz="3600" b="1" dirty="0" err="1"/>
              <a:t>sıklığı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Temizlik</a:t>
            </a:r>
            <a:r>
              <a:rPr lang="en-US" sz="3600" b="1" dirty="0"/>
              <a:t> </a:t>
            </a:r>
            <a:r>
              <a:rPr lang="en-US" sz="3600" b="1" dirty="0" err="1"/>
              <a:t>yöntemi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Temizlik</a:t>
            </a:r>
            <a:r>
              <a:rPr lang="en-US" sz="3600" b="1" dirty="0"/>
              <a:t> </a:t>
            </a:r>
            <a:r>
              <a:rPr lang="en-US" sz="3600" b="1" dirty="0" err="1"/>
              <a:t>çözeltisinin</a:t>
            </a:r>
            <a:r>
              <a:rPr lang="en-US" sz="3600" b="1" dirty="0"/>
              <a:t> </a:t>
            </a:r>
            <a:r>
              <a:rPr lang="en-US" sz="3600" b="1" dirty="0" err="1" smtClean="0"/>
              <a:t>sıcaklığı</a:t>
            </a:r>
            <a:r>
              <a:rPr lang="en-US" sz="3600" b="1" dirty="0" smtClean="0"/>
              <a:t>,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142858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Temizlik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Başarılı</a:t>
            </a:r>
            <a:r>
              <a:rPr lang="en-US" dirty="0"/>
              <a:t> </a:t>
            </a:r>
            <a:r>
              <a:rPr lang="en-US" dirty="0" err="1"/>
              <a:t>Olunması</a:t>
            </a:r>
            <a:r>
              <a:rPr lang="en-US" dirty="0"/>
              <a:t> </a:t>
            </a:r>
            <a:r>
              <a:rPr lang="en-US" dirty="0" err="1"/>
              <a:t>İçin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Değişkenler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 smtClean="0"/>
              <a:t>Çözeltinin</a:t>
            </a:r>
            <a:r>
              <a:rPr lang="en-US" sz="3600" b="1" dirty="0" smtClean="0"/>
              <a:t> </a:t>
            </a:r>
            <a:r>
              <a:rPr lang="en-US" sz="3600" b="1" dirty="0" err="1"/>
              <a:t>kullanım</a:t>
            </a:r>
            <a:r>
              <a:rPr lang="en-US" sz="3600" b="1" dirty="0"/>
              <a:t> </a:t>
            </a:r>
            <a:r>
              <a:rPr lang="en-US" sz="3600" b="1" dirty="0" err="1"/>
              <a:t>süresi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Kullanılan</a:t>
            </a:r>
            <a:r>
              <a:rPr lang="en-US" sz="3600" b="1" dirty="0"/>
              <a:t> </a:t>
            </a:r>
            <a:r>
              <a:rPr lang="en-US" sz="3600" b="1" dirty="0" err="1"/>
              <a:t>temizlik</a:t>
            </a:r>
            <a:r>
              <a:rPr lang="en-US" sz="3600" b="1" dirty="0"/>
              <a:t> </a:t>
            </a:r>
            <a:r>
              <a:rPr lang="en-US" sz="3600" b="1" dirty="0" err="1"/>
              <a:t>maddesinin</a:t>
            </a:r>
            <a:r>
              <a:rPr lang="en-US" sz="3600" b="1" dirty="0"/>
              <a:t> </a:t>
            </a:r>
            <a:r>
              <a:rPr lang="en-US" sz="3600" b="1" dirty="0" err="1"/>
              <a:t>cins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miktarı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Kullanılan</a:t>
            </a:r>
            <a:r>
              <a:rPr lang="en-US" sz="3600" b="1" dirty="0"/>
              <a:t> </a:t>
            </a:r>
            <a:r>
              <a:rPr lang="en-US" sz="3600" b="1" dirty="0" err="1"/>
              <a:t>araç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gereçler</a:t>
            </a:r>
            <a:r>
              <a:rPr lang="en-US" sz="3600" b="1" dirty="0"/>
              <a:t>.</a:t>
            </a:r>
          </a:p>
          <a:p>
            <a:pPr algn="just">
              <a:lnSpc>
                <a:spcPct val="150000"/>
              </a:lnSpc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3240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TEMİZLİK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 smtClean="0"/>
              <a:t>Temizlikten</a:t>
            </a:r>
            <a:r>
              <a:rPr lang="en-US" sz="3600" b="1" dirty="0" smtClean="0"/>
              <a:t> </a:t>
            </a:r>
            <a:r>
              <a:rPr lang="en-US" sz="3600" b="1" dirty="0" err="1"/>
              <a:t>önce</a:t>
            </a:r>
            <a:r>
              <a:rPr lang="en-US" sz="3600" b="1" dirty="0"/>
              <a:t> </a:t>
            </a:r>
            <a:r>
              <a:rPr lang="en-US" sz="3600" b="1" dirty="0" err="1"/>
              <a:t>yüzeydeki</a:t>
            </a:r>
            <a:r>
              <a:rPr lang="en-US" sz="3600" b="1" dirty="0"/>
              <a:t> </a:t>
            </a:r>
            <a:r>
              <a:rPr lang="en-US" sz="3600" b="1" dirty="0" err="1"/>
              <a:t>engelleri</a:t>
            </a:r>
            <a:r>
              <a:rPr lang="en-US" sz="3600" b="1" dirty="0"/>
              <a:t> </a:t>
            </a:r>
            <a:r>
              <a:rPr lang="en-US" sz="3600" b="1" dirty="0" err="1"/>
              <a:t>kaldırmak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Kiri</a:t>
            </a:r>
            <a:r>
              <a:rPr lang="en-US" sz="3600" b="1" dirty="0"/>
              <a:t> </a:t>
            </a:r>
            <a:r>
              <a:rPr lang="en-US" sz="3600" b="1" dirty="0" err="1"/>
              <a:t>veya</a:t>
            </a:r>
            <a:r>
              <a:rPr lang="en-US" sz="3600" b="1" dirty="0"/>
              <a:t> </a:t>
            </a:r>
            <a:r>
              <a:rPr lang="en-US" sz="3600" b="1" dirty="0" err="1"/>
              <a:t>lekeyi</a:t>
            </a:r>
            <a:r>
              <a:rPr lang="en-US" sz="3600" b="1" dirty="0"/>
              <a:t> </a:t>
            </a:r>
            <a:r>
              <a:rPr lang="en-US" sz="3600" b="1" dirty="0" err="1"/>
              <a:t>tanımak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Uygun</a:t>
            </a:r>
            <a:r>
              <a:rPr lang="en-US" sz="3600" b="1" dirty="0"/>
              <a:t> </a:t>
            </a:r>
            <a:r>
              <a:rPr lang="en-US" sz="3600" b="1" dirty="0" err="1"/>
              <a:t>olan</a:t>
            </a:r>
            <a:r>
              <a:rPr lang="en-US" sz="3600" b="1" dirty="0"/>
              <a:t> </a:t>
            </a:r>
            <a:r>
              <a:rPr lang="en-US" sz="3600" b="1" dirty="0" err="1"/>
              <a:t>temizlik</a:t>
            </a:r>
            <a:r>
              <a:rPr lang="en-US" sz="3600" b="1" dirty="0"/>
              <a:t> </a:t>
            </a:r>
            <a:r>
              <a:rPr lang="en-US" sz="3600" b="1" dirty="0" err="1"/>
              <a:t>metodunu</a:t>
            </a:r>
            <a:r>
              <a:rPr lang="en-US" sz="3600" b="1" dirty="0"/>
              <a:t> </a:t>
            </a:r>
            <a:r>
              <a:rPr lang="en-US" sz="3600" b="1" dirty="0" err="1"/>
              <a:t>kullanmak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854051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TEMİZLİK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 smtClean="0"/>
              <a:t>Mümkün</a:t>
            </a:r>
            <a:r>
              <a:rPr lang="en-US" sz="3600" b="1" dirty="0" smtClean="0"/>
              <a:t> </a:t>
            </a:r>
            <a:r>
              <a:rPr lang="en-US" sz="3600" b="1" dirty="0" err="1"/>
              <a:t>olduğunca</a:t>
            </a:r>
            <a:r>
              <a:rPr lang="en-US" sz="3600" b="1" dirty="0"/>
              <a:t> </a:t>
            </a:r>
            <a:r>
              <a:rPr lang="en-US" sz="3600" b="1" dirty="0" err="1"/>
              <a:t>yüzeyleri</a:t>
            </a:r>
            <a:r>
              <a:rPr lang="en-US" sz="3600" b="1" dirty="0"/>
              <a:t> </a:t>
            </a:r>
            <a:r>
              <a:rPr lang="en-US" sz="3600" b="1" dirty="0" err="1"/>
              <a:t>önceki</a:t>
            </a:r>
            <a:r>
              <a:rPr lang="en-US" sz="3600" b="1" dirty="0"/>
              <a:t> </a:t>
            </a:r>
            <a:r>
              <a:rPr lang="en-US" sz="3600" b="1" dirty="0" err="1"/>
              <a:t>haline</a:t>
            </a:r>
            <a:r>
              <a:rPr lang="en-US" sz="3600" b="1" dirty="0"/>
              <a:t> </a:t>
            </a:r>
            <a:r>
              <a:rPr lang="en-US" sz="3600" b="1" dirty="0" err="1"/>
              <a:t>getirmek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Güvenlik</a:t>
            </a:r>
            <a:r>
              <a:rPr lang="en-US" sz="3600" b="1" dirty="0"/>
              <a:t> </a:t>
            </a:r>
            <a:r>
              <a:rPr lang="en-US" sz="3600" b="1" dirty="0" err="1"/>
              <a:t>kurallarına</a:t>
            </a:r>
            <a:r>
              <a:rPr lang="en-US" sz="3600" b="1" dirty="0"/>
              <a:t> </a:t>
            </a:r>
            <a:r>
              <a:rPr lang="en-US" sz="3600" b="1" dirty="0" err="1"/>
              <a:t>uymak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Kir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çöpleri</a:t>
            </a:r>
            <a:r>
              <a:rPr lang="en-US" sz="3600" b="1" dirty="0"/>
              <a:t> </a:t>
            </a:r>
            <a:r>
              <a:rPr lang="en-US" sz="3600" b="1" dirty="0" err="1"/>
              <a:t>ortadan</a:t>
            </a:r>
            <a:r>
              <a:rPr lang="en-US" sz="3600" b="1" dirty="0"/>
              <a:t> </a:t>
            </a:r>
            <a:r>
              <a:rPr lang="en-US" sz="3600" b="1" dirty="0" err="1"/>
              <a:t>kaldırmak</a:t>
            </a:r>
            <a:r>
              <a:rPr lang="en-US" sz="3600" b="1" dirty="0"/>
              <a:t>, </a:t>
            </a:r>
            <a:r>
              <a:rPr lang="en-US" sz="3600" b="1" dirty="0" err="1"/>
              <a:t>vakumlamak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Temizliği</a:t>
            </a:r>
            <a:r>
              <a:rPr lang="en-US" sz="3600" b="1" dirty="0"/>
              <a:t> en </a:t>
            </a:r>
            <a:r>
              <a:rPr lang="en-US" sz="3600" b="1" dirty="0" err="1"/>
              <a:t>kısa</a:t>
            </a:r>
            <a:r>
              <a:rPr lang="en-US" sz="3600" b="1" dirty="0"/>
              <a:t> </a:t>
            </a:r>
            <a:r>
              <a:rPr lang="en-US" sz="3600" b="1" dirty="0" err="1"/>
              <a:t>zamanda</a:t>
            </a:r>
            <a:r>
              <a:rPr lang="en-US" sz="3600" b="1" dirty="0"/>
              <a:t>, en </a:t>
            </a:r>
            <a:r>
              <a:rPr lang="en-US" sz="3600" b="1" dirty="0" err="1"/>
              <a:t>yüksek</a:t>
            </a:r>
            <a:r>
              <a:rPr lang="en-US" sz="3600" b="1" dirty="0"/>
              <a:t> </a:t>
            </a:r>
            <a:r>
              <a:rPr lang="en-US" sz="3600" b="1" dirty="0" err="1"/>
              <a:t>standartta</a:t>
            </a:r>
            <a:r>
              <a:rPr lang="en-US" sz="3600" b="1" dirty="0"/>
              <a:t> </a:t>
            </a:r>
            <a:r>
              <a:rPr lang="en-US" sz="3600" b="1" dirty="0" err="1"/>
              <a:t>yapmak</a:t>
            </a:r>
            <a:r>
              <a:rPr lang="en-US" sz="3600" b="1" dirty="0"/>
              <a:t>.</a:t>
            </a:r>
          </a:p>
          <a:p>
            <a:pPr algn="just">
              <a:lnSpc>
                <a:spcPct val="150000"/>
              </a:lnSpc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227480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TEMİZLİK </a:t>
            </a:r>
            <a:r>
              <a:rPr lang="en-US" dirty="0" smtClean="0"/>
              <a:t>PROGRAMI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 smtClean="0"/>
              <a:t>Temizlikle</a:t>
            </a:r>
            <a:r>
              <a:rPr lang="en-US" sz="3600" b="1" dirty="0" smtClean="0"/>
              <a:t> </a:t>
            </a:r>
            <a:r>
              <a:rPr lang="en-US" sz="3600" b="1" dirty="0" err="1"/>
              <a:t>ilgili</a:t>
            </a:r>
            <a:r>
              <a:rPr lang="en-US" sz="3600" b="1" dirty="0"/>
              <a:t> </a:t>
            </a:r>
            <a:r>
              <a:rPr lang="en-US" sz="3600" b="1" dirty="0" err="1"/>
              <a:t>tüm</a:t>
            </a:r>
            <a:r>
              <a:rPr lang="en-US" sz="3600" b="1" dirty="0"/>
              <a:t> </a:t>
            </a:r>
            <a:r>
              <a:rPr lang="en-US" sz="3600" b="1" dirty="0" err="1"/>
              <a:t>bilgileri</a:t>
            </a:r>
            <a:r>
              <a:rPr lang="en-US" sz="3600" b="1" dirty="0"/>
              <a:t> </a:t>
            </a:r>
            <a:r>
              <a:rPr lang="en-US" sz="3600" b="1" dirty="0" err="1"/>
              <a:t>içeren</a:t>
            </a:r>
            <a:r>
              <a:rPr lang="en-US" sz="3600" b="1" dirty="0"/>
              <a:t>, </a:t>
            </a:r>
            <a:r>
              <a:rPr lang="en-US" sz="3600" b="1" dirty="0" err="1"/>
              <a:t>temizliği</a:t>
            </a:r>
            <a:r>
              <a:rPr lang="en-US" sz="3600" b="1" dirty="0"/>
              <a:t> her </a:t>
            </a:r>
            <a:r>
              <a:rPr lang="en-US" sz="3600" b="1" dirty="0" err="1"/>
              <a:t>yönüyle</a:t>
            </a:r>
            <a:r>
              <a:rPr lang="en-US" sz="3600" b="1" dirty="0"/>
              <a:t> </a:t>
            </a:r>
            <a:r>
              <a:rPr lang="en-US" sz="3600" b="1" dirty="0" err="1"/>
              <a:t>düzenleyen</a:t>
            </a:r>
            <a:r>
              <a:rPr lang="en-US" sz="3600" b="1" dirty="0"/>
              <a:t> </a:t>
            </a:r>
            <a:r>
              <a:rPr lang="en-US" sz="3600" b="1" dirty="0" err="1"/>
              <a:t>bir</a:t>
            </a:r>
            <a:r>
              <a:rPr lang="en-US" sz="3600" b="1" dirty="0"/>
              <a:t> </a:t>
            </a:r>
            <a:r>
              <a:rPr lang="en-US" sz="3600" b="1" dirty="0" err="1"/>
              <a:t>taktiksel</a:t>
            </a:r>
            <a:r>
              <a:rPr lang="en-US" sz="3600" b="1" dirty="0"/>
              <a:t> </a:t>
            </a:r>
            <a:r>
              <a:rPr lang="en-US" sz="3600" b="1" dirty="0" err="1"/>
              <a:t>plandır</a:t>
            </a:r>
            <a:r>
              <a:rPr lang="en-US" sz="36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12655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İYİ BİR TEMİZLİK PROGRAMININ KURUMA SAĞLADIĞI FAYDALAR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 smtClean="0"/>
              <a:t>Kurumun</a:t>
            </a:r>
            <a:r>
              <a:rPr lang="en-US" sz="3600" b="1" dirty="0" smtClean="0"/>
              <a:t> </a:t>
            </a:r>
            <a:r>
              <a:rPr lang="en-US" sz="3600" b="1" dirty="0" err="1"/>
              <a:t>farklı</a:t>
            </a:r>
            <a:r>
              <a:rPr lang="en-US" sz="3600" b="1" dirty="0"/>
              <a:t> </a:t>
            </a:r>
            <a:r>
              <a:rPr lang="en-US" sz="3600" b="1" dirty="0" err="1"/>
              <a:t>alanlarında</a:t>
            </a:r>
            <a:r>
              <a:rPr lang="en-US" sz="3600" b="1" dirty="0"/>
              <a:t> </a:t>
            </a:r>
            <a:r>
              <a:rPr lang="en-US" sz="3600" b="1" dirty="0" err="1"/>
              <a:t>farklı</a:t>
            </a:r>
            <a:r>
              <a:rPr lang="en-US" sz="3600" b="1" dirty="0"/>
              <a:t> </a:t>
            </a:r>
            <a:r>
              <a:rPr lang="en-US" sz="3600" b="1" dirty="0" err="1"/>
              <a:t>uygulamaların</a:t>
            </a:r>
            <a:r>
              <a:rPr lang="en-US" sz="3600" b="1" dirty="0"/>
              <a:t> </a:t>
            </a:r>
            <a:r>
              <a:rPr lang="en-US" sz="3600" b="1" dirty="0" err="1"/>
              <a:t>yapılmasını</a:t>
            </a:r>
            <a:r>
              <a:rPr lang="en-US" sz="3600" b="1" dirty="0"/>
              <a:t> </a:t>
            </a:r>
            <a:r>
              <a:rPr lang="en-US" sz="3600" b="1" dirty="0" err="1"/>
              <a:t>engeller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Personel</a:t>
            </a:r>
            <a:r>
              <a:rPr lang="en-US" sz="3600" b="1" dirty="0"/>
              <a:t> </a:t>
            </a:r>
            <a:r>
              <a:rPr lang="en-US" sz="3600" b="1" dirty="0" err="1"/>
              <a:t>yapacağı</a:t>
            </a:r>
            <a:r>
              <a:rPr lang="en-US" sz="3600" b="1" dirty="0"/>
              <a:t> </a:t>
            </a:r>
            <a:r>
              <a:rPr lang="en-US" sz="3600" b="1" dirty="0" err="1"/>
              <a:t>işi</a:t>
            </a:r>
            <a:r>
              <a:rPr lang="en-US" sz="3600" b="1" dirty="0"/>
              <a:t> en </a:t>
            </a:r>
            <a:r>
              <a:rPr lang="en-US" sz="3600" b="1" dirty="0" err="1"/>
              <a:t>küçük</a:t>
            </a:r>
            <a:r>
              <a:rPr lang="en-US" sz="3600" b="1" dirty="0"/>
              <a:t> </a:t>
            </a:r>
            <a:r>
              <a:rPr lang="en-US" sz="3600" b="1" dirty="0" err="1"/>
              <a:t>ayrıntısına</a:t>
            </a:r>
            <a:r>
              <a:rPr lang="en-US" sz="3600" b="1" dirty="0"/>
              <a:t> </a:t>
            </a:r>
            <a:r>
              <a:rPr lang="en-US" sz="3600" b="1" dirty="0" err="1"/>
              <a:t>kadar</a:t>
            </a:r>
            <a:r>
              <a:rPr lang="en-US" sz="3600" b="1" dirty="0"/>
              <a:t> </a:t>
            </a:r>
            <a:r>
              <a:rPr lang="en-US" sz="3600" b="1" dirty="0" err="1"/>
              <a:t>bilir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Kontrol</a:t>
            </a:r>
            <a:r>
              <a:rPr lang="en-US" sz="3600" b="1" dirty="0"/>
              <a:t> </a:t>
            </a:r>
            <a:r>
              <a:rPr lang="en-US" sz="3600" b="1" dirty="0" err="1"/>
              <a:t>kolaylaşır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	</a:t>
            </a:r>
            <a:r>
              <a:rPr lang="en-US" sz="3600" b="1" dirty="0" err="1"/>
              <a:t>Daha</a:t>
            </a:r>
            <a:r>
              <a:rPr lang="en-US" sz="3600" b="1" dirty="0"/>
              <a:t> </a:t>
            </a:r>
            <a:r>
              <a:rPr lang="en-US" sz="3600" b="1" dirty="0" err="1"/>
              <a:t>sonra</a:t>
            </a:r>
            <a:r>
              <a:rPr lang="en-US" sz="3600" b="1" dirty="0"/>
              <a:t> </a:t>
            </a:r>
            <a:r>
              <a:rPr lang="en-US" sz="3600" b="1" dirty="0" err="1"/>
              <a:t>yapılacak</a:t>
            </a:r>
            <a:r>
              <a:rPr lang="en-US" sz="3600" b="1" dirty="0"/>
              <a:t> </a:t>
            </a:r>
            <a:r>
              <a:rPr lang="en-US" sz="3600" b="1" dirty="0" err="1"/>
              <a:t>programlara</a:t>
            </a:r>
            <a:r>
              <a:rPr lang="en-US" sz="3600" b="1" dirty="0"/>
              <a:t> </a:t>
            </a:r>
            <a:r>
              <a:rPr lang="en-US" sz="3600" b="1" dirty="0" err="1"/>
              <a:t>ışık</a:t>
            </a:r>
            <a:r>
              <a:rPr lang="en-US" sz="3600" b="1" dirty="0"/>
              <a:t> </a:t>
            </a:r>
            <a:r>
              <a:rPr lang="en-US" sz="3600" b="1" dirty="0" err="1"/>
              <a:t>tutar</a:t>
            </a:r>
            <a:r>
              <a:rPr lang="en-US" sz="3600" b="1" dirty="0"/>
              <a:t>,</a:t>
            </a:r>
          </a:p>
          <a:p>
            <a:pPr algn="just">
              <a:lnSpc>
                <a:spcPct val="150000"/>
              </a:lnSpc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635817831"/>
      </p:ext>
    </p:extLst>
  </p:cSld>
  <p:clrMapOvr>
    <a:masterClrMapping/>
  </p:clrMapOvr>
</p:sld>
</file>

<file path=ppt/theme/theme1.xml><?xml version="1.0" encoding="utf-8"?>
<a:theme xmlns:a="http://schemas.openxmlformats.org/drawingml/2006/main" name="Temel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Temel</Template>
  <TotalTime>57</TotalTime>
  <Words>200</Words>
  <Application>Microsoft Office PowerPoint</Application>
  <PresentationFormat>Geniş ekran</PresentationFormat>
  <Paragraphs>56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4" baseType="lpstr">
      <vt:lpstr>Corbel</vt:lpstr>
      <vt:lpstr>Temel</vt:lpstr>
      <vt:lpstr>temizlik</vt:lpstr>
      <vt:lpstr>TEMİZLİĞİN AŞAMALARI</vt:lpstr>
      <vt:lpstr>TEMİZLİĞİN AŞAMALARI</vt:lpstr>
      <vt:lpstr>Temizlik Konusunda Başarılı Olunması İçin Dikkat Edilmesi Gereken Değişkenler</vt:lpstr>
      <vt:lpstr>Temizlik Konusunda Başarılı Olunması İçin Dikkat Edilmesi Gereken Değişkenler</vt:lpstr>
      <vt:lpstr>TEMİZLİK KURALLARI</vt:lpstr>
      <vt:lpstr>TEMİZLİK KURALLARI</vt:lpstr>
      <vt:lpstr>TEMİZLİK PROGRAMI</vt:lpstr>
      <vt:lpstr>İYİ BİR TEMİZLİK PROGRAMININ KURUMA SAĞLADIĞI FAYDALAR</vt:lpstr>
      <vt:lpstr>İYİ BİR TEMİZLİK PROGRAMININ KURUMA SAĞLADIĞI FAYDALAR</vt:lpstr>
      <vt:lpstr>KAYNAK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temizlik</dc:title>
  <dc:creator>Sinan</dc:creator>
  <cp:lastModifiedBy>Sinan</cp:lastModifiedBy>
  <cp:revision>19</cp:revision>
  <dcterms:created xsi:type="dcterms:W3CDTF">2020-05-03T15:03:05Z</dcterms:created>
  <dcterms:modified xsi:type="dcterms:W3CDTF">2020-09-15T16:48:10Z</dcterms:modified>
</cp:coreProperties>
</file>