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4" r:id="rId2"/>
    <p:sldId id="265" r:id="rId3"/>
    <p:sldId id="266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30" autoAdjust="0"/>
    <p:restoredTop sz="94660"/>
  </p:normalViewPr>
  <p:slideViewPr>
    <p:cSldViewPr>
      <p:cViewPr varScale="1">
        <p:scale>
          <a:sx n="87" d="100"/>
          <a:sy n="87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43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9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8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2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40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9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0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49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57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8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1982 Anayasası’nda Yerel Yönetimler</a:t>
            </a:r>
            <a:br>
              <a:rPr lang="tr-TR" b="1" dirty="0" smtClean="0"/>
            </a:br>
            <a:r>
              <a:rPr lang="tr-TR" b="1" dirty="0" smtClean="0"/>
              <a:t>(V. Hafta)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Anayasada, aslında yerel yönetimleri ilgilendiren bir çok madde olmakla birlikte;</a:t>
            </a:r>
          </a:p>
          <a:p>
            <a:r>
              <a:rPr lang="tr-TR" dirty="0" smtClean="0"/>
              <a:t>İdarenin bütünlüğünü düzenleyen 123. madde</a:t>
            </a:r>
          </a:p>
          <a:p>
            <a:r>
              <a:rPr lang="tr-TR" dirty="0" smtClean="0"/>
              <a:t>Merkezi yönetimi düzenleyen 126. madde ve</a:t>
            </a:r>
          </a:p>
          <a:p>
            <a:r>
              <a:rPr lang="tr-TR" dirty="0" smtClean="0"/>
              <a:t>Mahalli idareler başlıklı 127. madde</a:t>
            </a:r>
          </a:p>
          <a:p>
            <a:pPr marL="0" indent="0">
              <a:buNone/>
            </a:pPr>
            <a:r>
              <a:rPr lang="tr-TR" dirty="0" smtClean="0"/>
              <a:t>Dersimiz açısından çok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389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Anayasanın 123. Maddesi</a:t>
            </a:r>
            <a:br>
              <a:rPr lang="tr-TR" b="1" dirty="0" smtClean="0"/>
            </a:br>
            <a:r>
              <a:rPr lang="tr-TR" b="1" dirty="0"/>
              <a:t>(V. Hafta)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1. İdarenin bütünlüğü ve kamu tüzelkişiliği </a:t>
            </a:r>
            <a:br>
              <a:rPr lang="tr-TR" dirty="0"/>
            </a:br>
            <a:r>
              <a:rPr lang="tr-TR" b="1" dirty="0"/>
              <a:t>Madde 123 –</a:t>
            </a:r>
            <a:r>
              <a:rPr lang="tr-TR" dirty="0"/>
              <a:t> İdare, kuruluş ve görevleriyle bir bütündür ve kanunla düzenlenir. </a:t>
            </a:r>
            <a:br>
              <a:rPr lang="tr-TR" dirty="0"/>
            </a:br>
            <a:r>
              <a:rPr lang="tr-TR" dirty="0"/>
              <a:t>İdarenin kuruluş ve görevleri, merkezden yönetim ve yerinden yönetim esaslarına dayanır. </a:t>
            </a:r>
            <a:br>
              <a:rPr lang="tr-TR" dirty="0"/>
            </a:br>
            <a:r>
              <a:rPr lang="tr-TR" dirty="0"/>
              <a:t>Kamu tüzelkişiliği, kanunla veya Cumhurbaşkanlığı kararnamesiyle kurulur.</a:t>
            </a:r>
          </a:p>
        </p:txBody>
      </p:sp>
    </p:spTree>
    <p:extLst>
      <p:ext uri="{BB962C8B-B14F-4D97-AF65-F5344CB8AC3E}">
        <p14:creationId xmlns:p14="http://schemas.microsoft.com/office/powerpoint/2010/main" val="25151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Anayasanın 126. Maddesi</a:t>
            </a:r>
            <a:br>
              <a:rPr lang="tr-TR" b="1" dirty="0" smtClean="0"/>
            </a:br>
            <a:r>
              <a:rPr lang="tr-TR" b="1" dirty="0"/>
              <a:t>(V. Hafta)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886700" cy="4351338"/>
          </a:xfrm>
        </p:spPr>
        <p:txBody>
          <a:bodyPr>
            <a:normAutofit/>
          </a:bodyPr>
          <a:lstStyle/>
          <a:p>
            <a:r>
              <a:rPr lang="tr-TR" b="1" dirty="0"/>
              <a:t>. Merkezî idare</a:t>
            </a:r>
            <a:endParaRPr lang="tr-TR" dirty="0"/>
          </a:p>
          <a:p>
            <a:r>
              <a:rPr lang="tr-TR" b="1" dirty="0"/>
              <a:t>MADDE 126</a:t>
            </a:r>
            <a:r>
              <a:rPr lang="tr-TR" dirty="0"/>
              <a:t>. – Türkiye, merkezî idare kuruluşu bakımından, coğrafya durumuna, ekonomik şartlara ve kamu hizmetlerinin gereklerine göre, illere; iller de diğer kademeli bölümlere ayrılır.</a:t>
            </a:r>
          </a:p>
          <a:p>
            <a:r>
              <a:rPr lang="tr-TR" dirty="0"/>
              <a:t>İllerin idaresi yetki genişliği esasına dayanır.</a:t>
            </a:r>
          </a:p>
          <a:p>
            <a:r>
              <a:rPr lang="tr-TR" dirty="0"/>
              <a:t>Kamu hizmetlerinin görülmesinde verim ve uyum sağlamak amacıyla, birden çok ili içine alan merkezî idare teşkilatı kurulabilir. Bu teşkilatın görev ve yetkileri kanunla düzenlenir.</a:t>
            </a:r>
          </a:p>
        </p:txBody>
      </p:sp>
    </p:spTree>
    <p:extLst>
      <p:ext uri="{BB962C8B-B14F-4D97-AF65-F5344CB8AC3E}">
        <p14:creationId xmlns:p14="http://schemas.microsoft.com/office/powerpoint/2010/main" val="178550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123</Words>
  <Application>Microsoft Office PowerPoint</Application>
  <PresentationFormat>Ekran Gösterisi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1982 Anayasası’nda Yerel Yönetimler (V. Hafta)</vt:lpstr>
      <vt:lpstr>Anayasanın 123. Maddesi (V. Hafta)</vt:lpstr>
      <vt:lpstr>Anayasanın 126. Maddesi (V. Hafta)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 </dc:title>
  <dc:creator>AYSEGUL MENGI</dc:creator>
  <cp:lastModifiedBy>CAN GIRAY OZGUL</cp:lastModifiedBy>
  <cp:revision>84</cp:revision>
  <dcterms:created xsi:type="dcterms:W3CDTF">2017-11-06T08:31:13Z</dcterms:created>
  <dcterms:modified xsi:type="dcterms:W3CDTF">2017-11-28T08:14:24Z</dcterms:modified>
</cp:coreProperties>
</file>