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A1BC8-58B3-4918-90DB-BABBB954B7EF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AAB1B-C2D7-4699-8C49-FE5417A2B2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0905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A1BC8-58B3-4918-90DB-BABBB954B7EF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AAB1B-C2D7-4699-8C49-FE5417A2B2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8499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A1BC8-58B3-4918-90DB-BABBB954B7EF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AAB1B-C2D7-4699-8C49-FE5417A2B2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1321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A1BC8-58B3-4918-90DB-BABBB954B7EF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AAB1B-C2D7-4699-8C49-FE5417A2B2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6888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A1BC8-58B3-4918-90DB-BABBB954B7EF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AAB1B-C2D7-4699-8C49-FE5417A2B2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3475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A1BC8-58B3-4918-90DB-BABBB954B7EF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AAB1B-C2D7-4699-8C49-FE5417A2B2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8682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A1BC8-58B3-4918-90DB-BABBB954B7EF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AAB1B-C2D7-4699-8C49-FE5417A2B2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9413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A1BC8-58B3-4918-90DB-BABBB954B7EF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AAB1B-C2D7-4699-8C49-FE5417A2B2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489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A1BC8-58B3-4918-90DB-BABBB954B7EF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AAB1B-C2D7-4699-8C49-FE5417A2B2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0082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A1BC8-58B3-4918-90DB-BABBB954B7EF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AAB1B-C2D7-4699-8C49-FE5417A2B2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7943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A1BC8-58B3-4918-90DB-BABBB954B7EF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AAB1B-C2D7-4699-8C49-FE5417A2B2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3913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BA1BC8-58B3-4918-90DB-BABBB954B7EF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AAB1B-C2D7-4699-8C49-FE5417A2B2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8032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Ekoturizm</a:t>
            </a:r>
            <a:r>
              <a:rPr lang="tr-TR" dirty="0" smtClean="0"/>
              <a:t> etkinlikleri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3950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Balıkçılık ve avcılık </a:t>
            </a:r>
            <a:r>
              <a:rPr lang="tr-TR" dirty="0" err="1" smtClean="0"/>
              <a:t>ekoturizm</a:t>
            </a:r>
            <a:r>
              <a:rPr lang="tr-TR" dirty="0" smtClean="0"/>
              <a:t> içinde önemli bir yere sahiptir. Sulak alanların tümü bu etkinlikler için uygundur. Avlak alanlar da kendi yasa ve kuralları dahilinde turizm etkinliklerine dahil edilmiştir.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1256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Beachcombing</a:t>
            </a:r>
            <a:r>
              <a:rPr lang="tr-TR" dirty="0" smtClean="0"/>
              <a:t>, plaj ve çevresinde farklı anlamlar yüklenen farklı şeyleri arama etkinliğidir. Deniz kabuğu toplama buna örnek olarak verilebilir.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4196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Aktif yürüyüş etkinlileri ile katılımcılar farklı kültürlerden insanlarla tanışma fırsatı bulur. Etkinlik sürecinde farklı doğal güzellikleri keşfedebilir.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6114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Kano da yine sosyal bir etkileşim sağlayan bir etkinliktir. Farklı keşiflere neden olabilir</a:t>
            </a:r>
          </a:p>
          <a:p>
            <a:r>
              <a:rPr lang="tr-TR" dirty="0" smtClean="0"/>
              <a:t>Kuş gözlemciliği ve doğa fotoğrafı çekme etkinlikleri </a:t>
            </a:r>
            <a:r>
              <a:rPr lang="tr-TR" dirty="0" err="1" smtClean="0"/>
              <a:t>ekoturizm</a:t>
            </a:r>
            <a:r>
              <a:rPr lang="tr-TR" dirty="0" smtClean="0"/>
              <a:t> için turistlere sunulan diğer etkinlikler içindedir.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9473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Ekoturizm</a:t>
            </a:r>
            <a:r>
              <a:rPr lang="tr-TR" dirty="0" smtClean="0"/>
              <a:t> faaliyetlerine katılan turistlerin profilleri kitle turizmine katılanlardan biraz farklıdır.</a:t>
            </a:r>
          </a:p>
          <a:p>
            <a:r>
              <a:rPr lang="tr-TR" dirty="0" smtClean="0"/>
              <a:t>Kitle turizmine katılan turistler;</a:t>
            </a:r>
          </a:p>
          <a:p>
            <a:r>
              <a:rPr lang="tr-TR" dirty="0" smtClean="0"/>
              <a:t>Güven duyguları standarttır</a:t>
            </a:r>
          </a:p>
          <a:p>
            <a:r>
              <a:rPr lang="tr-TR" dirty="0" smtClean="0"/>
              <a:t>Maliyet beklentileri düşüktür</a:t>
            </a:r>
          </a:p>
          <a:p>
            <a:r>
              <a:rPr lang="tr-TR" dirty="0" smtClean="0"/>
              <a:t>Kitle turisti olarak ifade edilirler</a:t>
            </a:r>
          </a:p>
        </p:txBody>
      </p:sp>
    </p:spTree>
    <p:extLst>
      <p:ext uri="{BB962C8B-B14F-4D97-AF65-F5344CB8AC3E}">
        <p14:creationId xmlns:p14="http://schemas.microsoft.com/office/powerpoint/2010/main" val="1982567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Kitle turistleri toplumun genellikle orta sınıf grubundandır</a:t>
            </a:r>
          </a:p>
          <a:p>
            <a:r>
              <a:rPr lang="tr-TR" dirty="0" smtClean="0"/>
              <a:t>Çevreye karşı düşük bilinç</a:t>
            </a:r>
          </a:p>
          <a:p>
            <a:r>
              <a:rPr lang="tr-TR" dirty="0" smtClean="0"/>
              <a:t>Kabullenici</a:t>
            </a:r>
          </a:p>
          <a:p>
            <a:r>
              <a:rPr lang="tr-TR" dirty="0" smtClean="0"/>
              <a:t>Kültürel ilişkileri düşük</a:t>
            </a:r>
          </a:p>
          <a:p>
            <a:r>
              <a:rPr lang="tr-TR" dirty="0" smtClean="0"/>
              <a:t>Gürültülü bir gruptur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2636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Seyahatlerinde rahat etmek isterler</a:t>
            </a:r>
          </a:p>
          <a:p>
            <a:r>
              <a:rPr lang="tr-TR" dirty="0" smtClean="0"/>
              <a:t>Programları belirlidir</a:t>
            </a:r>
          </a:p>
          <a:p>
            <a:r>
              <a:rPr lang="tr-TR" dirty="0" smtClean="0"/>
              <a:t>Tüketim düzeyi yüksektir</a:t>
            </a:r>
          </a:p>
          <a:p>
            <a:r>
              <a:rPr lang="tr-TR" smtClean="0"/>
              <a:t>Gözlem odaklıdır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712036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158</Words>
  <Application>Microsoft Office PowerPoint</Application>
  <PresentationFormat>Ekran Gösterisi (4:3)</PresentationFormat>
  <Paragraphs>20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Ekoturizm etkinlikleri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EDA</dc:creator>
  <cp:lastModifiedBy>EDA</cp:lastModifiedBy>
  <cp:revision>7</cp:revision>
  <dcterms:created xsi:type="dcterms:W3CDTF">2020-03-06T18:22:47Z</dcterms:created>
  <dcterms:modified xsi:type="dcterms:W3CDTF">2020-03-06T18:34:46Z</dcterms:modified>
</cp:coreProperties>
</file>