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74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1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81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842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4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00200" y="800100"/>
            <a:ext cx="5943600" cy="12001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tr-TR" altLang="en-US" smtClean="0">
                <a:ea typeface="ＭＳ Ｐゴシック" panose="020B0600070205080204" pitchFamily="34" charset="-128"/>
              </a:rPr>
              <a:t>Digital Image Processing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614613"/>
            <a:ext cx="3200400" cy="5715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en-US" dirty="0" smtClean="0"/>
              <a:t>Doç. Dr. Mehmet Serdar Güzel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5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3221" y="4722771"/>
            <a:ext cx="31388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50" dirty="0">
                <a:solidFill>
                  <a:srgbClr val="424242"/>
                </a:solidFill>
                <a:latin typeface="Arial Black"/>
                <a:cs typeface="Arial Black"/>
              </a:rPr>
              <a:t>Result </a:t>
            </a:r>
            <a:r>
              <a:rPr sz="1300" spc="-160" dirty="0">
                <a:solidFill>
                  <a:srgbClr val="424242"/>
                </a:solidFill>
                <a:latin typeface="Arial Black"/>
                <a:cs typeface="Arial Black"/>
              </a:rPr>
              <a:t>image </a:t>
            </a: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using </a:t>
            </a:r>
            <a:r>
              <a:rPr sz="1300" spc="-175" dirty="0">
                <a:solidFill>
                  <a:srgbClr val="424242"/>
                </a:solidFill>
                <a:latin typeface="Arial Black"/>
                <a:cs typeface="Arial Black"/>
              </a:rPr>
              <a:t>masked </a:t>
            </a:r>
            <a:r>
              <a:rPr sz="1300" spc="-145" dirty="0">
                <a:solidFill>
                  <a:srgbClr val="424242"/>
                </a:solidFill>
                <a:latin typeface="Arial Black"/>
                <a:cs typeface="Arial Black"/>
              </a:rPr>
              <a:t>shown</a:t>
            </a:r>
            <a:r>
              <a:rPr sz="1300" spc="100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300" spc="-140" dirty="0">
                <a:solidFill>
                  <a:srgbClr val="424242"/>
                </a:solidFill>
                <a:latin typeface="Arial Black"/>
                <a:cs typeface="Arial Black"/>
              </a:rPr>
              <a:t>before.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6024" y="487138"/>
            <a:ext cx="7411948" cy="416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825" y="657376"/>
            <a:ext cx="20066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5" dirty="0">
                <a:solidFill>
                  <a:srgbClr val="424242"/>
                </a:solidFill>
              </a:rPr>
              <a:t>Closer</a:t>
            </a:r>
            <a:r>
              <a:rPr sz="2800" spc="-210" dirty="0">
                <a:solidFill>
                  <a:srgbClr val="424242"/>
                </a:solidFill>
              </a:rPr>
              <a:t> </a:t>
            </a:r>
            <a:r>
              <a:rPr sz="2800" spc="-120" dirty="0">
                <a:solidFill>
                  <a:srgbClr val="424242"/>
                </a:solidFill>
              </a:rPr>
              <a:t>Look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32275" y="2989939"/>
            <a:ext cx="3259948" cy="171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9899" y="2989925"/>
            <a:ext cx="3259948" cy="1718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8201" y="237099"/>
            <a:ext cx="2457100" cy="2271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5275" y="2199496"/>
            <a:ext cx="781050" cy="1337310"/>
          </a:xfrm>
          <a:custGeom>
            <a:avLst/>
            <a:gdLst/>
            <a:ahLst/>
            <a:cxnLst/>
            <a:rect l="l" t="t" r="r" b="b"/>
            <a:pathLst>
              <a:path w="781050" h="1337310">
                <a:moveTo>
                  <a:pt x="0" y="1337077"/>
                </a:moveTo>
                <a:lnTo>
                  <a:pt x="780549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2427" y="2031126"/>
            <a:ext cx="179616" cy="219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1674" y="3873374"/>
            <a:ext cx="725805" cy="4445"/>
          </a:xfrm>
          <a:custGeom>
            <a:avLst/>
            <a:gdLst/>
            <a:ahLst/>
            <a:cxnLst/>
            <a:rect l="l" t="t" r="r" b="b"/>
            <a:pathLst>
              <a:path w="725804" h="4445">
                <a:moveTo>
                  <a:pt x="0" y="0"/>
                </a:moveTo>
                <a:lnTo>
                  <a:pt x="725403" y="4333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7653" y="3795729"/>
            <a:ext cx="211374" cy="163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2712" y="1641392"/>
            <a:ext cx="374650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It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is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unnoticeable </a:t>
            </a:r>
            <a:r>
              <a:rPr sz="1500" spc="-135" dirty="0">
                <a:solidFill>
                  <a:srgbClr val="424242"/>
                </a:solidFill>
                <a:latin typeface="Arial Black"/>
                <a:cs typeface="Arial Black"/>
              </a:rPr>
              <a:t>for </a:t>
            </a:r>
            <a:r>
              <a:rPr sz="1500" spc="-190" dirty="0">
                <a:solidFill>
                  <a:srgbClr val="424242"/>
                </a:solidFill>
                <a:latin typeface="Arial Black"/>
                <a:cs typeface="Arial Black"/>
              </a:rPr>
              <a:t>less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detailed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parts</a:t>
            </a:r>
            <a:endParaRPr sz="1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24242"/>
              </a:buClr>
              <a:buFont typeface="Arial"/>
              <a:buChar char="●"/>
            </a:pPr>
            <a:endParaRPr sz="1800">
              <a:latin typeface="Times New Roman"/>
              <a:cs typeface="Times New Roman"/>
            </a:endParaRPr>
          </a:p>
          <a:p>
            <a:pPr marL="356235" marR="5080" indent="-344170">
              <a:lnSpc>
                <a:spcPct val="116700"/>
              </a:lnSpc>
              <a:spcBef>
                <a:spcPts val="5"/>
              </a:spcBef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Most </a:t>
            </a:r>
            <a:r>
              <a:rPr sz="1500" spc="-185" dirty="0">
                <a:solidFill>
                  <a:srgbClr val="424242"/>
                </a:solidFill>
                <a:latin typeface="Arial Black"/>
                <a:cs typeface="Arial Black"/>
              </a:rPr>
              <a:t>noticeable </a:t>
            </a:r>
            <a:r>
              <a:rPr sz="1500" spc="-135" dirty="0">
                <a:solidFill>
                  <a:srgbClr val="424242"/>
                </a:solidFill>
                <a:latin typeface="Arial Black"/>
                <a:cs typeface="Arial Black"/>
              </a:rPr>
              <a:t>for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detailed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parts </a:t>
            </a:r>
            <a:r>
              <a:rPr sz="1500" spc="-130" dirty="0">
                <a:solidFill>
                  <a:srgbClr val="424242"/>
                </a:solidFill>
                <a:latin typeface="Arial Black"/>
                <a:cs typeface="Arial Black"/>
              </a:rPr>
              <a:t>of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the  </a:t>
            </a:r>
            <a:r>
              <a:rPr sz="1500" spc="-185" dirty="0">
                <a:solidFill>
                  <a:srgbClr val="424242"/>
                </a:solidFill>
                <a:latin typeface="Arial Black"/>
                <a:cs typeface="Arial Black"/>
              </a:rPr>
              <a:t>image</a:t>
            </a:r>
            <a:endParaRPr sz="1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1385" y="4722771"/>
            <a:ext cx="3682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Watermarked </a:t>
            </a:r>
            <a:r>
              <a:rPr sz="1300" spc="-160" dirty="0">
                <a:solidFill>
                  <a:srgbClr val="424242"/>
                </a:solidFill>
                <a:latin typeface="Arial Black"/>
                <a:cs typeface="Arial Black"/>
              </a:rPr>
              <a:t>image </a:t>
            </a: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with </a:t>
            </a:r>
            <a:r>
              <a:rPr sz="1300" spc="-140" dirty="0">
                <a:solidFill>
                  <a:srgbClr val="424242"/>
                </a:solidFill>
                <a:latin typeface="Arial Black"/>
                <a:cs typeface="Arial Black"/>
              </a:rPr>
              <a:t>additional </a:t>
            </a:r>
            <a:r>
              <a:rPr sz="1300" spc="-130" dirty="0">
                <a:solidFill>
                  <a:srgbClr val="424242"/>
                </a:solidFill>
                <a:latin typeface="Arial Black"/>
                <a:cs typeface="Arial Black"/>
              </a:rPr>
              <a:t>brand</a:t>
            </a:r>
            <a:r>
              <a:rPr sz="1300" spc="4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300" spc="-175" dirty="0">
                <a:solidFill>
                  <a:srgbClr val="424242"/>
                </a:solidFill>
                <a:latin typeface="Arial Black"/>
                <a:cs typeface="Arial Black"/>
              </a:rPr>
              <a:t>names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6025" y="487150"/>
            <a:ext cx="7411914" cy="416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1080" y="4722771"/>
            <a:ext cx="14427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75" dirty="0">
                <a:solidFill>
                  <a:srgbClr val="424242"/>
                </a:solidFill>
                <a:latin typeface="Arial Black"/>
                <a:cs typeface="Arial Black"/>
              </a:rPr>
              <a:t>Mask </a:t>
            </a:r>
            <a:r>
              <a:rPr sz="1300" spc="-114" dirty="0">
                <a:solidFill>
                  <a:srgbClr val="424242"/>
                </a:solidFill>
                <a:latin typeface="Arial Black"/>
                <a:cs typeface="Arial Black"/>
              </a:rPr>
              <a:t>for </a:t>
            </a:r>
            <a:r>
              <a:rPr sz="1300" spc="-145" dirty="0">
                <a:solidFill>
                  <a:srgbClr val="424242"/>
                </a:solidFill>
                <a:latin typeface="Arial Black"/>
                <a:cs typeface="Arial Black"/>
              </a:rPr>
              <a:t>this</a:t>
            </a:r>
            <a:r>
              <a:rPr sz="1300" spc="-80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photo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6025" y="487150"/>
            <a:ext cx="7411924" cy="4169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291" y="4722771"/>
            <a:ext cx="44291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40" dirty="0">
                <a:solidFill>
                  <a:srgbClr val="424242"/>
                </a:solidFill>
                <a:latin typeface="Arial Black"/>
                <a:cs typeface="Arial Black"/>
              </a:rPr>
              <a:t>Detailed </a:t>
            </a:r>
            <a:r>
              <a:rPr sz="1300" spc="-150" dirty="0">
                <a:solidFill>
                  <a:srgbClr val="424242"/>
                </a:solidFill>
                <a:latin typeface="Arial Black"/>
                <a:cs typeface="Arial Black"/>
              </a:rPr>
              <a:t>unpredictable </a:t>
            </a:r>
            <a:r>
              <a:rPr sz="1300" spc="-160" dirty="0">
                <a:solidFill>
                  <a:srgbClr val="424242"/>
                </a:solidFill>
                <a:latin typeface="Arial Black"/>
                <a:cs typeface="Arial Black"/>
              </a:rPr>
              <a:t>images </a:t>
            </a:r>
            <a:r>
              <a:rPr sz="1300" spc="-155" dirty="0">
                <a:solidFill>
                  <a:srgbClr val="424242"/>
                </a:solidFill>
                <a:latin typeface="Arial Black"/>
                <a:cs typeface="Arial Black"/>
              </a:rPr>
              <a:t>(like </a:t>
            </a:r>
            <a:r>
              <a:rPr sz="1300" spc="-145" dirty="0">
                <a:solidFill>
                  <a:srgbClr val="424242"/>
                </a:solidFill>
                <a:latin typeface="Arial Black"/>
                <a:cs typeface="Arial Black"/>
              </a:rPr>
              <a:t>lines) </a:t>
            </a:r>
            <a:r>
              <a:rPr sz="1300" spc="-175" dirty="0">
                <a:solidFill>
                  <a:srgbClr val="424242"/>
                </a:solidFill>
                <a:latin typeface="Arial Black"/>
                <a:cs typeface="Arial Black"/>
              </a:rPr>
              <a:t>creates</a:t>
            </a:r>
            <a:r>
              <a:rPr sz="1300" spc="-6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300" spc="-140" dirty="0">
                <a:solidFill>
                  <a:srgbClr val="424242"/>
                </a:solidFill>
                <a:latin typeface="Arial Black"/>
                <a:cs typeface="Arial Black"/>
              </a:rPr>
              <a:t>distortions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0201" y="487150"/>
            <a:ext cx="7411891" cy="416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6282" y="4722771"/>
            <a:ext cx="22320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Watermarked </a:t>
            </a:r>
            <a:r>
              <a:rPr sz="1300" spc="-160" dirty="0">
                <a:solidFill>
                  <a:srgbClr val="424242"/>
                </a:solidFill>
                <a:latin typeface="Arial Black"/>
                <a:cs typeface="Arial Black"/>
              </a:rPr>
              <a:t>image </a:t>
            </a:r>
            <a:r>
              <a:rPr sz="1300" spc="-150" dirty="0">
                <a:solidFill>
                  <a:srgbClr val="424242"/>
                </a:solidFill>
                <a:latin typeface="Arial Black"/>
                <a:cs typeface="Arial Black"/>
              </a:rPr>
              <a:t>lines </a:t>
            </a:r>
            <a:r>
              <a:rPr sz="1300" spc="-130" dirty="0">
                <a:solidFill>
                  <a:srgbClr val="424242"/>
                </a:solidFill>
                <a:latin typeface="Arial Black"/>
                <a:cs typeface="Arial Black"/>
              </a:rPr>
              <a:t>in</a:t>
            </a:r>
            <a:r>
              <a:rPr sz="1300" spc="-2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it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6025" y="487150"/>
            <a:ext cx="7411938" cy="416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4268" y="4722771"/>
            <a:ext cx="537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45" dirty="0">
                <a:solidFill>
                  <a:srgbClr val="424242"/>
                </a:solidFill>
                <a:latin typeface="Arial Black"/>
                <a:cs typeface="Arial Black"/>
              </a:rPr>
              <a:t>Lined </a:t>
            </a:r>
            <a:r>
              <a:rPr sz="1300" spc="-190" dirty="0">
                <a:solidFill>
                  <a:srgbClr val="424242"/>
                </a:solidFill>
                <a:latin typeface="Arial Black"/>
                <a:cs typeface="Arial Black"/>
              </a:rPr>
              <a:t>mask </a:t>
            </a:r>
            <a:r>
              <a:rPr sz="1300" spc="-160" dirty="0">
                <a:solidFill>
                  <a:srgbClr val="424242"/>
                </a:solidFill>
                <a:latin typeface="Arial Black"/>
                <a:cs typeface="Arial Black"/>
              </a:rPr>
              <a:t>works </a:t>
            </a:r>
            <a:r>
              <a:rPr sz="1300" spc="-150" dirty="0">
                <a:solidFill>
                  <a:srgbClr val="424242"/>
                </a:solidFill>
                <a:latin typeface="Arial Black"/>
                <a:cs typeface="Arial Black"/>
              </a:rPr>
              <a:t>perfect, </a:t>
            </a:r>
            <a:r>
              <a:rPr sz="1300" spc="-130" dirty="0">
                <a:solidFill>
                  <a:srgbClr val="424242"/>
                </a:solidFill>
                <a:latin typeface="Arial Black"/>
                <a:cs typeface="Arial Black"/>
              </a:rPr>
              <a:t>but </a:t>
            </a:r>
            <a:r>
              <a:rPr sz="1300" spc="-150" dirty="0">
                <a:solidFill>
                  <a:srgbClr val="424242"/>
                </a:solidFill>
                <a:latin typeface="Arial Black"/>
                <a:cs typeface="Arial Black"/>
              </a:rPr>
              <a:t>detailed </a:t>
            </a:r>
            <a:r>
              <a:rPr sz="1300" spc="-140" dirty="0">
                <a:solidFill>
                  <a:srgbClr val="424242"/>
                </a:solidFill>
                <a:latin typeface="Arial Black"/>
                <a:cs typeface="Arial Black"/>
              </a:rPr>
              <a:t>part </a:t>
            </a:r>
            <a:r>
              <a:rPr sz="1300" spc="-114" dirty="0">
                <a:solidFill>
                  <a:srgbClr val="424242"/>
                </a:solidFill>
                <a:latin typeface="Arial Black"/>
                <a:cs typeface="Arial Black"/>
              </a:rPr>
              <a:t>of </a:t>
            </a: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original </a:t>
            </a:r>
            <a:r>
              <a:rPr sz="1300" spc="-160" dirty="0">
                <a:solidFill>
                  <a:srgbClr val="424242"/>
                </a:solidFill>
                <a:latin typeface="Arial Black"/>
                <a:cs typeface="Arial Black"/>
              </a:rPr>
              <a:t>image </a:t>
            </a:r>
            <a:r>
              <a:rPr sz="1300" spc="-155" dirty="0">
                <a:solidFill>
                  <a:srgbClr val="424242"/>
                </a:solidFill>
                <a:latin typeface="Arial Black"/>
                <a:cs typeface="Arial Black"/>
              </a:rPr>
              <a:t>is</a:t>
            </a:r>
            <a:r>
              <a:rPr sz="1300" spc="-8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300" spc="-140" dirty="0">
                <a:solidFill>
                  <a:srgbClr val="424242"/>
                </a:solidFill>
                <a:latin typeface="Arial Black"/>
                <a:cs typeface="Arial Black"/>
              </a:rPr>
              <a:t>distorted.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0200" y="487150"/>
            <a:ext cx="7411905" cy="416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825" y="657376"/>
            <a:ext cx="16338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5" dirty="0">
                <a:solidFill>
                  <a:srgbClr val="424242"/>
                </a:solidFill>
              </a:rPr>
              <a:t>Problems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5080" indent="-344170">
              <a:lnSpc>
                <a:spcPct val="116700"/>
              </a:lnSpc>
              <a:spcBef>
                <a:spcPts val="100"/>
              </a:spcBef>
              <a:buFont typeface="Arial"/>
              <a:buChar char="●"/>
              <a:tabLst>
                <a:tab pos="387350" algn="l"/>
                <a:tab pos="387985" algn="l"/>
              </a:tabLst>
            </a:pPr>
            <a:r>
              <a:rPr spc="-170" dirty="0"/>
              <a:t>Have </a:t>
            </a:r>
            <a:r>
              <a:rPr spc="-165" dirty="0"/>
              <a:t>to </a:t>
            </a:r>
            <a:r>
              <a:rPr spc="-180" dirty="0"/>
              <a:t>have </a:t>
            </a:r>
            <a:r>
              <a:rPr spc="-210" dirty="0"/>
              <a:t>a </a:t>
            </a:r>
            <a:r>
              <a:rPr spc="-220" dirty="0"/>
              <a:t>mask </a:t>
            </a:r>
            <a:r>
              <a:rPr spc="-135" dirty="0"/>
              <a:t>for </a:t>
            </a:r>
            <a:r>
              <a:rPr spc="-170" dirty="0"/>
              <a:t>every </a:t>
            </a:r>
            <a:r>
              <a:rPr spc="-155" dirty="0"/>
              <a:t>individual </a:t>
            </a:r>
            <a:r>
              <a:rPr spc="-185" dirty="0"/>
              <a:t>image </a:t>
            </a:r>
            <a:r>
              <a:rPr spc="-170" dirty="0"/>
              <a:t>that </a:t>
            </a:r>
            <a:r>
              <a:rPr spc="-185" dirty="0"/>
              <a:t>we </a:t>
            </a:r>
            <a:r>
              <a:rPr spc="-170" dirty="0"/>
              <a:t>want </a:t>
            </a:r>
            <a:r>
              <a:rPr spc="-165" dirty="0"/>
              <a:t>to </a:t>
            </a:r>
            <a:r>
              <a:rPr spc="-185" dirty="0"/>
              <a:t>remove  </a:t>
            </a:r>
            <a:r>
              <a:rPr spc="-190" dirty="0"/>
              <a:t>watermarks</a:t>
            </a:r>
            <a:r>
              <a:rPr spc="-120" dirty="0"/>
              <a:t> </a:t>
            </a:r>
            <a:r>
              <a:rPr spc="-155" dirty="0"/>
              <a:t>from.</a:t>
            </a:r>
          </a:p>
          <a:p>
            <a:pPr marL="31115">
              <a:lnSpc>
                <a:spcPct val="100000"/>
              </a:lnSpc>
              <a:spcBef>
                <a:spcPts val="25"/>
              </a:spcBef>
              <a:buClr>
                <a:srgbClr val="424242"/>
              </a:buClr>
              <a:buFont typeface="Arial"/>
              <a:buChar char="●"/>
            </a:pPr>
            <a:endParaRPr sz="1800">
              <a:latin typeface="Times New Roman"/>
              <a:cs typeface="Times New Roman"/>
            </a:endParaRPr>
          </a:p>
          <a:p>
            <a:pPr marL="387350" marR="50165" indent="-344170">
              <a:lnSpc>
                <a:spcPct val="116700"/>
              </a:lnSpc>
              <a:buFont typeface="Arial"/>
              <a:buChar char="●"/>
              <a:tabLst>
                <a:tab pos="387350" algn="l"/>
                <a:tab pos="387985" algn="l"/>
              </a:tabLst>
            </a:pPr>
            <a:r>
              <a:rPr spc="-30" dirty="0"/>
              <a:t>We </a:t>
            </a:r>
            <a:r>
              <a:rPr spc="-215" dirty="0"/>
              <a:t>can </a:t>
            </a:r>
            <a:r>
              <a:rPr spc="-200" dirty="0"/>
              <a:t>extract </a:t>
            </a:r>
            <a:r>
              <a:rPr spc="-175" dirty="0"/>
              <a:t>the </a:t>
            </a:r>
            <a:r>
              <a:rPr spc="-210" dirty="0"/>
              <a:t>mask, </a:t>
            </a:r>
            <a:r>
              <a:rPr spc="-125" dirty="0"/>
              <a:t>if </a:t>
            </a:r>
            <a:r>
              <a:rPr spc="-185" dirty="0"/>
              <a:t>we </a:t>
            </a:r>
            <a:r>
              <a:rPr spc="-180" dirty="0"/>
              <a:t>have </a:t>
            </a:r>
            <a:r>
              <a:rPr spc="-170" dirty="0"/>
              <a:t>multiple </a:t>
            </a:r>
            <a:r>
              <a:rPr spc="-185" dirty="0"/>
              <a:t>images </a:t>
            </a:r>
            <a:r>
              <a:rPr spc="-170" dirty="0"/>
              <a:t>that </a:t>
            </a:r>
            <a:r>
              <a:rPr spc="-185" dirty="0"/>
              <a:t>has </a:t>
            </a:r>
            <a:r>
              <a:rPr spc="-175" dirty="0"/>
              <a:t>the </a:t>
            </a:r>
            <a:r>
              <a:rPr spc="-210" dirty="0"/>
              <a:t>same  </a:t>
            </a:r>
            <a:r>
              <a:rPr spc="-185" dirty="0"/>
              <a:t>watermark, </a:t>
            </a:r>
            <a:r>
              <a:rPr spc="-160" dirty="0"/>
              <a:t>using </a:t>
            </a:r>
            <a:r>
              <a:rPr spc="-180" dirty="0"/>
              <a:t>median image. </a:t>
            </a:r>
            <a:r>
              <a:rPr spc="-185" dirty="0"/>
              <a:t>(Like </a:t>
            </a:r>
            <a:r>
              <a:rPr spc="-165" dirty="0"/>
              <a:t>Google</a:t>
            </a:r>
            <a:r>
              <a:rPr spc="-140" dirty="0"/>
              <a:t> </a:t>
            </a:r>
            <a:r>
              <a:rPr spc="-165" dirty="0"/>
              <a:t>does)</a:t>
            </a:r>
          </a:p>
        </p:txBody>
      </p:sp>
      <p:sp>
        <p:nvSpPr>
          <p:cNvPr id="4" name="object 4"/>
          <p:cNvSpPr/>
          <p:nvPr/>
        </p:nvSpPr>
        <p:spPr>
          <a:xfrm>
            <a:off x="286524" y="2898375"/>
            <a:ext cx="8570950" cy="2070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ea typeface="ＭＳ Ｐゴシック" panose="020B0600070205080204" pitchFamily="34" charset="-128"/>
              </a:rPr>
              <a:t>Lecturer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200150"/>
            <a:ext cx="6172200" cy="38290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Instructor: </a:t>
            </a:r>
            <a:r>
              <a:rPr lang="tr-TR" altLang="en-US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Assoc. Prof Dr. Mehmet S Güzel </a:t>
            </a:r>
            <a:endParaRPr lang="en-US" altLang="en-US" smtClean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Office hours: Tuesday, </a:t>
            </a:r>
            <a:r>
              <a:rPr lang="tr-TR" altLang="en-US" smtClean="0">
                <a:ea typeface="ＭＳ Ｐゴシック" panose="020B0600070205080204" pitchFamily="34" charset="-128"/>
              </a:rPr>
              <a:t>1</a:t>
            </a:r>
            <a:r>
              <a:rPr lang="en-US" altLang="en-US" smtClean="0">
                <a:ea typeface="ＭＳ Ｐゴシック" panose="020B0600070205080204" pitchFamily="34" charset="-128"/>
              </a:rPr>
              <a:t>:30-</a:t>
            </a:r>
            <a:r>
              <a:rPr lang="tr-TR" altLang="en-US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:30pm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Open door policy – don’t hesitate to stop by!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Watch the course website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Assignments,</a:t>
            </a:r>
            <a:r>
              <a:rPr lang="tr-TR" altLang="en-US" smtClean="0">
                <a:ea typeface="ＭＳ Ｐゴシック" panose="020B0600070205080204" pitchFamily="34" charset="-128"/>
              </a:rPr>
              <a:t> lab tutorials, </a:t>
            </a:r>
            <a:r>
              <a:rPr lang="en-US" altLang="en-US" smtClean="0">
                <a:ea typeface="ＭＳ Ｐゴシック" panose="020B0600070205080204" pitchFamily="34" charset="-128"/>
              </a:rPr>
              <a:t> lecture notes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Tx/>
              <a:buFontTx/>
              <a:buChar char="•"/>
            </a:pPr>
            <a:r>
              <a:rPr lang="en-US" altLang="en-US" sz="900">
                <a:solidFill>
                  <a:schemeClr val="bg2"/>
                </a:solidFill>
                <a:latin typeface="Arial" panose="020B0604020202020204" pitchFamily="34" charset="0"/>
              </a:rPr>
              <a:t>slide </a:t>
            </a:r>
            <a:fld id="{77F970FA-00B5-42D9-8660-E6716728E868}" type="slidenum">
              <a:rPr lang="en-US" altLang="en-US" sz="9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  <a:buClr>
                  <a:schemeClr val="accent2"/>
                </a:buClr>
                <a:buSzTx/>
                <a:buFontTx/>
                <a:buChar char="•"/>
              </a:pPr>
              <a:t>2</a:t>
            </a:fld>
            <a:endParaRPr lang="en-US" altLang="en-US" sz="9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59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3000" y="4453711"/>
            <a:ext cx="316865" cy="688975"/>
          </a:xfrm>
          <a:custGeom>
            <a:avLst/>
            <a:gdLst/>
            <a:ahLst/>
            <a:cxnLst/>
            <a:rect l="l" t="t" r="r" b="b"/>
            <a:pathLst>
              <a:path w="316865" h="688975">
                <a:moveTo>
                  <a:pt x="316800" y="688502"/>
                </a:moveTo>
                <a:lnTo>
                  <a:pt x="0" y="688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688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3000" y="4801723"/>
            <a:ext cx="316865" cy="340995"/>
          </a:xfrm>
          <a:custGeom>
            <a:avLst/>
            <a:gdLst/>
            <a:ahLst/>
            <a:cxnLst/>
            <a:rect l="l" t="t" r="r" b="b"/>
            <a:pathLst>
              <a:path w="316865" h="340995">
                <a:moveTo>
                  <a:pt x="316800" y="340502"/>
                </a:moveTo>
                <a:lnTo>
                  <a:pt x="0" y="340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340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1207" y="4453711"/>
            <a:ext cx="316865" cy="688975"/>
          </a:xfrm>
          <a:custGeom>
            <a:avLst/>
            <a:gdLst/>
            <a:ahLst/>
            <a:cxnLst/>
            <a:rect l="l" t="t" r="r" b="b"/>
            <a:pathLst>
              <a:path w="316865" h="688975">
                <a:moveTo>
                  <a:pt x="316800" y="688502"/>
                </a:moveTo>
                <a:lnTo>
                  <a:pt x="0" y="688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688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1207" y="4105699"/>
            <a:ext cx="316865" cy="1036955"/>
          </a:xfrm>
          <a:custGeom>
            <a:avLst/>
            <a:gdLst/>
            <a:ahLst/>
            <a:cxnLst/>
            <a:rect l="l" t="t" r="r" b="b"/>
            <a:pathLst>
              <a:path w="316865" h="1036954">
                <a:moveTo>
                  <a:pt x="316800" y="1036502"/>
                </a:moveTo>
                <a:lnTo>
                  <a:pt x="0" y="1036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3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1036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1207" y="4801723"/>
            <a:ext cx="316865" cy="340995"/>
          </a:xfrm>
          <a:custGeom>
            <a:avLst/>
            <a:gdLst/>
            <a:ahLst/>
            <a:cxnLst/>
            <a:rect l="l" t="t" r="r" b="b"/>
            <a:pathLst>
              <a:path w="316865" h="340995">
                <a:moveTo>
                  <a:pt x="316800" y="340502"/>
                </a:moveTo>
                <a:lnTo>
                  <a:pt x="0" y="340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340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59415" y="4453711"/>
            <a:ext cx="316865" cy="688975"/>
          </a:xfrm>
          <a:custGeom>
            <a:avLst/>
            <a:gdLst/>
            <a:ahLst/>
            <a:cxnLst/>
            <a:rect l="l" t="t" r="r" b="b"/>
            <a:pathLst>
              <a:path w="316865" h="688975">
                <a:moveTo>
                  <a:pt x="316800" y="688502"/>
                </a:moveTo>
                <a:lnTo>
                  <a:pt x="0" y="688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688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9415" y="3757688"/>
            <a:ext cx="316865" cy="1384935"/>
          </a:xfrm>
          <a:custGeom>
            <a:avLst/>
            <a:gdLst/>
            <a:ahLst/>
            <a:cxnLst/>
            <a:rect l="l" t="t" r="r" b="b"/>
            <a:pathLst>
              <a:path w="316865" h="1384935">
                <a:moveTo>
                  <a:pt x="316800" y="1384502"/>
                </a:moveTo>
                <a:lnTo>
                  <a:pt x="0" y="1384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3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1384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59415" y="4105699"/>
            <a:ext cx="316865" cy="1036955"/>
          </a:xfrm>
          <a:custGeom>
            <a:avLst/>
            <a:gdLst/>
            <a:ahLst/>
            <a:cxnLst/>
            <a:rect l="l" t="t" r="r" b="b"/>
            <a:pathLst>
              <a:path w="316865" h="1036954">
                <a:moveTo>
                  <a:pt x="316800" y="1036502"/>
                </a:moveTo>
                <a:lnTo>
                  <a:pt x="0" y="1036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3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1036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9415" y="4801723"/>
            <a:ext cx="316865" cy="340995"/>
          </a:xfrm>
          <a:custGeom>
            <a:avLst/>
            <a:gdLst/>
            <a:ahLst/>
            <a:cxnLst/>
            <a:rect l="l" t="t" r="r" b="b"/>
            <a:pathLst>
              <a:path w="316865" h="340995">
                <a:moveTo>
                  <a:pt x="316800" y="340502"/>
                </a:moveTo>
                <a:lnTo>
                  <a:pt x="0" y="340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340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7622" y="4453711"/>
            <a:ext cx="316865" cy="688975"/>
          </a:xfrm>
          <a:custGeom>
            <a:avLst/>
            <a:gdLst/>
            <a:ahLst/>
            <a:cxnLst/>
            <a:rect l="l" t="t" r="r" b="b"/>
            <a:pathLst>
              <a:path w="316865" h="688975">
                <a:moveTo>
                  <a:pt x="316800" y="688502"/>
                </a:moveTo>
                <a:lnTo>
                  <a:pt x="0" y="688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688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17622" y="3757688"/>
            <a:ext cx="316865" cy="1384935"/>
          </a:xfrm>
          <a:custGeom>
            <a:avLst/>
            <a:gdLst/>
            <a:ahLst/>
            <a:cxnLst/>
            <a:rect l="l" t="t" r="r" b="b"/>
            <a:pathLst>
              <a:path w="316865" h="1384935">
                <a:moveTo>
                  <a:pt x="316800" y="1384502"/>
                </a:moveTo>
                <a:lnTo>
                  <a:pt x="0" y="1384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3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1384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17622" y="4105699"/>
            <a:ext cx="316865" cy="1036955"/>
          </a:xfrm>
          <a:custGeom>
            <a:avLst/>
            <a:gdLst/>
            <a:ahLst/>
            <a:cxnLst/>
            <a:rect l="l" t="t" r="r" b="b"/>
            <a:pathLst>
              <a:path w="316865" h="1036954">
                <a:moveTo>
                  <a:pt x="316800" y="1036502"/>
                </a:moveTo>
                <a:lnTo>
                  <a:pt x="0" y="1036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3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1036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17622" y="3409675"/>
            <a:ext cx="316865" cy="1732914"/>
          </a:xfrm>
          <a:custGeom>
            <a:avLst/>
            <a:gdLst/>
            <a:ahLst/>
            <a:cxnLst/>
            <a:rect l="l" t="t" r="r" b="b"/>
            <a:pathLst>
              <a:path w="316865" h="1732914">
                <a:moveTo>
                  <a:pt x="316800" y="1732502"/>
                </a:moveTo>
                <a:lnTo>
                  <a:pt x="0" y="1732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1732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7622" y="4801723"/>
            <a:ext cx="316865" cy="340995"/>
          </a:xfrm>
          <a:custGeom>
            <a:avLst/>
            <a:gdLst/>
            <a:ahLst/>
            <a:cxnLst/>
            <a:rect l="l" t="t" r="r" b="b"/>
            <a:pathLst>
              <a:path w="316865" h="340995">
                <a:moveTo>
                  <a:pt x="316800" y="340502"/>
                </a:moveTo>
                <a:lnTo>
                  <a:pt x="0" y="340498"/>
                </a:lnTo>
                <a:lnTo>
                  <a:pt x="2" y="158399"/>
                </a:lnTo>
                <a:lnTo>
                  <a:pt x="8077" y="108333"/>
                </a:lnTo>
                <a:lnTo>
                  <a:pt x="30564" y="64850"/>
                </a:lnTo>
                <a:lnTo>
                  <a:pt x="64853" y="30561"/>
                </a:lnTo>
                <a:lnTo>
                  <a:pt x="108335" y="8075"/>
                </a:lnTo>
                <a:lnTo>
                  <a:pt x="158402" y="0"/>
                </a:lnTo>
                <a:lnTo>
                  <a:pt x="189448" y="3071"/>
                </a:lnTo>
                <a:lnTo>
                  <a:pt x="246282" y="26612"/>
                </a:lnTo>
                <a:lnTo>
                  <a:pt x="290189" y="70519"/>
                </a:lnTo>
                <a:lnTo>
                  <a:pt x="313730" y="127353"/>
                </a:lnTo>
                <a:lnTo>
                  <a:pt x="316802" y="158399"/>
                </a:lnTo>
                <a:lnTo>
                  <a:pt x="316800" y="34050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60975" y="1817774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299" y="396599"/>
                </a:moveTo>
                <a:lnTo>
                  <a:pt x="152831" y="391362"/>
                </a:lnTo>
                <a:lnTo>
                  <a:pt x="111092" y="376444"/>
                </a:lnTo>
                <a:lnTo>
                  <a:pt x="74273" y="353035"/>
                </a:lnTo>
                <a:lnTo>
                  <a:pt x="43564" y="322326"/>
                </a:lnTo>
                <a:lnTo>
                  <a:pt x="20155" y="285507"/>
                </a:lnTo>
                <a:lnTo>
                  <a:pt x="5237" y="243768"/>
                </a:lnTo>
                <a:lnTo>
                  <a:pt x="0" y="198299"/>
                </a:lnTo>
                <a:lnTo>
                  <a:pt x="5237" y="152831"/>
                </a:lnTo>
                <a:lnTo>
                  <a:pt x="20155" y="111092"/>
                </a:lnTo>
                <a:lnTo>
                  <a:pt x="43564" y="74273"/>
                </a:lnTo>
                <a:lnTo>
                  <a:pt x="74273" y="43564"/>
                </a:lnTo>
                <a:lnTo>
                  <a:pt x="111092" y="20155"/>
                </a:lnTo>
                <a:lnTo>
                  <a:pt x="152831" y="5237"/>
                </a:lnTo>
                <a:lnTo>
                  <a:pt x="198299" y="0"/>
                </a:lnTo>
                <a:lnTo>
                  <a:pt x="237167" y="3845"/>
                </a:lnTo>
                <a:lnTo>
                  <a:pt x="274186" y="15094"/>
                </a:lnTo>
                <a:lnTo>
                  <a:pt x="308316" y="33316"/>
                </a:lnTo>
                <a:lnTo>
                  <a:pt x="338519" y="58080"/>
                </a:lnTo>
                <a:lnTo>
                  <a:pt x="363283" y="88283"/>
                </a:lnTo>
                <a:lnTo>
                  <a:pt x="381505" y="122413"/>
                </a:lnTo>
                <a:lnTo>
                  <a:pt x="392754" y="159432"/>
                </a:lnTo>
                <a:lnTo>
                  <a:pt x="396599" y="198299"/>
                </a:lnTo>
                <a:lnTo>
                  <a:pt x="391362" y="243768"/>
                </a:lnTo>
                <a:lnTo>
                  <a:pt x="376444" y="285507"/>
                </a:lnTo>
                <a:lnTo>
                  <a:pt x="353035" y="322326"/>
                </a:lnTo>
                <a:lnTo>
                  <a:pt x="322326" y="353035"/>
                </a:lnTo>
                <a:lnTo>
                  <a:pt x="285507" y="376444"/>
                </a:lnTo>
                <a:lnTo>
                  <a:pt x="243768" y="391362"/>
                </a:lnTo>
                <a:lnTo>
                  <a:pt x="198299" y="396599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0332" y="348080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5818" y="319985"/>
                </a:moveTo>
                <a:lnTo>
                  <a:pt x="114949" y="313743"/>
                </a:lnTo>
                <a:lnTo>
                  <a:pt x="59503" y="284991"/>
                </a:lnTo>
                <a:lnTo>
                  <a:pt x="19281" y="237209"/>
                </a:lnTo>
                <a:lnTo>
                  <a:pt x="405" y="177671"/>
                </a:lnTo>
                <a:lnTo>
                  <a:pt x="0" y="146442"/>
                </a:lnTo>
                <a:lnTo>
                  <a:pt x="5750" y="115443"/>
                </a:lnTo>
                <a:lnTo>
                  <a:pt x="27669" y="69117"/>
                </a:lnTo>
                <a:lnTo>
                  <a:pt x="61725" y="33235"/>
                </a:lnTo>
                <a:lnTo>
                  <a:pt x="104651" y="9597"/>
                </a:lnTo>
                <a:lnTo>
                  <a:pt x="153181" y="0"/>
                </a:lnTo>
                <a:lnTo>
                  <a:pt x="204049" y="6243"/>
                </a:lnTo>
                <a:lnTo>
                  <a:pt x="250375" y="28162"/>
                </a:lnTo>
                <a:lnTo>
                  <a:pt x="286257" y="62218"/>
                </a:lnTo>
                <a:lnTo>
                  <a:pt x="309895" y="105144"/>
                </a:lnTo>
                <a:lnTo>
                  <a:pt x="319493" y="153674"/>
                </a:lnTo>
                <a:lnTo>
                  <a:pt x="313249" y="204543"/>
                </a:lnTo>
                <a:lnTo>
                  <a:pt x="291330" y="250868"/>
                </a:lnTo>
                <a:lnTo>
                  <a:pt x="257275" y="286750"/>
                </a:lnTo>
                <a:lnTo>
                  <a:pt x="214348" y="310388"/>
                </a:lnTo>
                <a:lnTo>
                  <a:pt x="165818" y="319985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7811" y="2704283"/>
            <a:ext cx="635635" cy="635635"/>
          </a:xfrm>
          <a:custGeom>
            <a:avLst/>
            <a:gdLst/>
            <a:ahLst/>
            <a:cxnLst/>
            <a:rect l="l" t="t" r="r" b="b"/>
            <a:pathLst>
              <a:path w="635634" h="635635">
                <a:moveTo>
                  <a:pt x="317609" y="635219"/>
                </a:moveTo>
                <a:lnTo>
                  <a:pt x="270675" y="631775"/>
                </a:lnTo>
                <a:lnTo>
                  <a:pt x="225879" y="621771"/>
                </a:lnTo>
                <a:lnTo>
                  <a:pt x="183713" y="605699"/>
                </a:lnTo>
                <a:lnTo>
                  <a:pt x="144668" y="584050"/>
                </a:lnTo>
                <a:lnTo>
                  <a:pt x="109234" y="557314"/>
                </a:lnTo>
                <a:lnTo>
                  <a:pt x="77904" y="525984"/>
                </a:lnTo>
                <a:lnTo>
                  <a:pt x="51169" y="490551"/>
                </a:lnTo>
                <a:lnTo>
                  <a:pt x="29519" y="451505"/>
                </a:lnTo>
                <a:lnTo>
                  <a:pt x="13447" y="409339"/>
                </a:lnTo>
                <a:lnTo>
                  <a:pt x="3443" y="364543"/>
                </a:lnTo>
                <a:lnTo>
                  <a:pt x="0" y="317609"/>
                </a:lnTo>
                <a:lnTo>
                  <a:pt x="3443" y="270675"/>
                </a:lnTo>
                <a:lnTo>
                  <a:pt x="13447" y="225879"/>
                </a:lnTo>
                <a:lnTo>
                  <a:pt x="29519" y="183713"/>
                </a:lnTo>
                <a:lnTo>
                  <a:pt x="51169" y="144667"/>
                </a:lnTo>
                <a:lnTo>
                  <a:pt x="77904" y="109234"/>
                </a:lnTo>
                <a:lnTo>
                  <a:pt x="109234" y="77904"/>
                </a:lnTo>
                <a:lnTo>
                  <a:pt x="144668" y="51168"/>
                </a:lnTo>
                <a:lnTo>
                  <a:pt x="183713" y="29519"/>
                </a:lnTo>
                <a:lnTo>
                  <a:pt x="225879" y="13447"/>
                </a:lnTo>
                <a:lnTo>
                  <a:pt x="270675" y="3443"/>
                </a:lnTo>
                <a:lnTo>
                  <a:pt x="317609" y="0"/>
                </a:lnTo>
                <a:lnTo>
                  <a:pt x="364543" y="3443"/>
                </a:lnTo>
                <a:lnTo>
                  <a:pt x="409339" y="13447"/>
                </a:lnTo>
                <a:lnTo>
                  <a:pt x="451505" y="29519"/>
                </a:lnTo>
                <a:lnTo>
                  <a:pt x="490551" y="51168"/>
                </a:lnTo>
                <a:lnTo>
                  <a:pt x="525984" y="77904"/>
                </a:lnTo>
                <a:lnTo>
                  <a:pt x="557314" y="109234"/>
                </a:lnTo>
                <a:lnTo>
                  <a:pt x="584050" y="144667"/>
                </a:lnTo>
                <a:lnTo>
                  <a:pt x="605699" y="183713"/>
                </a:lnTo>
                <a:lnTo>
                  <a:pt x="621772" y="225879"/>
                </a:lnTo>
                <a:lnTo>
                  <a:pt x="631775" y="270675"/>
                </a:lnTo>
                <a:lnTo>
                  <a:pt x="635219" y="317609"/>
                </a:lnTo>
                <a:lnTo>
                  <a:pt x="631262" y="367594"/>
                </a:lnTo>
                <a:lnTo>
                  <a:pt x="619628" y="415898"/>
                </a:lnTo>
                <a:lnTo>
                  <a:pt x="600670" y="461668"/>
                </a:lnTo>
                <a:lnTo>
                  <a:pt x="574740" y="504050"/>
                </a:lnTo>
                <a:lnTo>
                  <a:pt x="542193" y="542193"/>
                </a:lnTo>
                <a:lnTo>
                  <a:pt x="504051" y="574740"/>
                </a:lnTo>
                <a:lnTo>
                  <a:pt x="461668" y="600669"/>
                </a:lnTo>
                <a:lnTo>
                  <a:pt x="415898" y="619628"/>
                </a:lnTo>
                <a:lnTo>
                  <a:pt x="367594" y="631262"/>
                </a:lnTo>
                <a:lnTo>
                  <a:pt x="317609" y="635219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50494" y="2704327"/>
            <a:ext cx="532765" cy="321945"/>
          </a:xfrm>
          <a:custGeom>
            <a:avLst/>
            <a:gdLst/>
            <a:ahLst/>
            <a:cxnLst/>
            <a:rect l="l" t="t" r="r" b="b"/>
            <a:pathLst>
              <a:path w="532765" h="321944">
                <a:moveTo>
                  <a:pt x="532506" y="321830"/>
                </a:moveTo>
                <a:lnTo>
                  <a:pt x="214926" y="317564"/>
                </a:lnTo>
                <a:lnTo>
                  <a:pt x="0" y="83722"/>
                </a:lnTo>
                <a:lnTo>
                  <a:pt x="36862" y="54552"/>
                </a:lnTo>
                <a:lnTo>
                  <a:pt x="76947" y="31477"/>
                </a:lnTo>
                <a:lnTo>
                  <a:pt x="119530" y="14614"/>
                </a:lnTo>
                <a:lnTo>
                  <a:pt x="163887" y="4083"/>
                </a:lnTo>
                <a:lnTo>
                  <a:pt x="209294" y="0"/>
                </a:lnTo>
                <a:lnTo>
                  <a:pt x="255027" y="2483"/>
                </a:lnTo>
                <a:lnTo>
                  <a:pt x="300361" y="11651"/>
                </a:lnTo>
                <a:lnTo>
                  <a:pt x="344573" y="27621"/>
                </a:lnTo>
                <a:lnTo>
                  <a:pt x="385954" y="49923"/>
                </a:lnTo>
                <a:lnTo>
                  <a:pt x="423013" y="77597"/>
                </a:lnTo>
                <a:lnTo>
                  <a:pt x="455356" y="110025"/>
                </a:lnTo>
                <a:lnTo>
                  <a:pt x="482588" y="146589"/>
                </a:lnTo>
                <a:lnTo>
                  <a:pt x="504314" y="186669"/>
                </a:lnTo>
                <a:lnTo>
                  <a:pt x="520139" y="229648"/>
                </a:lnTo>
                <a:lnTo>
                  <a:pt x="529668" y="274908"/>
                </a:lnTo>
                <a:lnTo>
                  <a:pt x="532506" y="321830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68358" y="2824764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096" y="394192"/>
                </a:moveTo>
                <a:lnTo>
                  <a:pt x="151903" y="388986"/>
                </a:lnTo>
                <a:lnTo>
                  <a:pt x="110418" y="374159"/>
                </a:lnTo>
                <a:lnTo>
                  <a:pt x="73822" y="350892"/>
                </a:lnTo>
                <a:lnTo>
                  <a:pt x="43299" y="320369"/>
                </a:lnTo>
                <a:lnTo>
                  <a:pt x="20032" y="283774"/>
                </a:lnTo>
                <a:lnTo>
                  <a:pt x="5205" y="242288"/>
                </a:lnTo>
                <a:lnTo>
                  <a:pt x="0" y="197096"/>
                </a:lnTo>
                <a:lnTo>
                  <a:pt x="5205" y="151903"/>
                </a:lnTo>
                <a:lnTo>
                  <a:pt x="20032" y="110418"/>
                </a:lnTo>
                <a:lnTo>
                  <a:pt x="43299" y="73822"/>
                </a:lnTo>
                <a:lnTo>
                  <a:pt x="73822" y="43299"/>
                </a:lnTo>
                <a:lnTo>
                  <a:pt x="110418" y="20033"/>
                </a:lnTo>
                <a:lnTo>
                  <a:pt x="151903" y="5205"/>
                </a:lnTo>
                <a:lnTo>
                  <a:pt x="197096" y="0"/>
                </a:lnTo>
                <a:lnTo>
                  <a:pt x="242288" y="5205"/>
                </a:lnTo>
                <a:lnTo>
                  <a:pt x="283774" y="20033"/>
                </a:lnTo>
                <a:lnTo>
                  <a:pt x="320369" y="43299"/>
                </a:lnTo>
                <a:lnTo>
                  <a:pt x="350892" y="73822"/>
                </a:lnTo>
                <a:lnTo>
                  <a:pt x="374159" y="110418"/>
                </a:lnTo>
                <a:lnTo>
                  <a:pt x="388986" y="151903"/>
                </a:lnTo>
                <a:lnTo>
                  <a:pt x="394192" y="197096"/>
                </a:lnTo>
                <a:lnTo>
                  <a:pt x="390370" y="235727"/>
                </a:lnTo>
                <a:lnTo>
                  <a:pt x="379189" y="272521"/>
                </a:lnTo>
                <a:lnTo>
                  <a:pt x="361077" y="306445"/>
                </a:lnTo>
                <a:lnTo>
                  <a:pt x="336463" y="336464"/>
                </a:lnTo>
                <a:lnTo>
                  <a:pt x="306444" y="361077"/>
                </a:lnTo>
                <a:lnTo>
                  <a:pt x="272521" y="379189"/>
                </a:lnTo>
                <a:lnTo>
                  <a:pt x="235727" y="390370"/>
                </a:lnTo>
                <a:lnTo>
                  <a:pt x="197096" y="394192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0957" y="1817775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5932" y="396597"/>
                </a:moveTo>
                <a:lnTo>
                  <a:pt x="152286" y="391202"/>
                </a:lnTo>
                <a:lnTo>
                  <a:pt x="109918" y="375805"/>
                </a:lnTo>
                <a:lnTo>
                  <a:pt x="72101" y="351270"/>
                </a:lnTo>
                <a:lnTo>
                  <a:pt x="41497" y="319688"/>
                </a:lnTo>
                <a:lnTo>
                  <a:pt x="18809" y="282558"/>
                </a:lnTo>
                <a:lnTo>
                  <a:pt x="4742" y="241383"/>
                </a:lnTo>
                <a:lnTo>
                  <a:pt x="0" y="197661"/>
                </a:lnTo>
                <a:lnTo>
                  <a:pt x="5286" y="152893"/>
                </a:lnTo>
                <a:lnTo>
                  <a:pt x="20511" y="110463"/>
                </a:lnTo>
                <a:lnTo>
                  <a:pt x="44246" y="73440"/>
                </a:lnTo>
                <a:lnTo>
                  <a:pt x="75194" y="42853"/>
                </a:lnTo>
                <a:lnTo>
                  <a:pt x="112054" y="19732"/>
                </a:lnTo>
                <a:lnTo>
                  <a:pt x="153528" y="5104"/>
                </a:lnTo>
                <a:lnTo>
                  <a:pt x="198317" y="0"/>
                </a:lnTo>
                <a:lnTo>
                  <a:pt x="198317" y="198299"/>
                </a:lnTo>
                <a:lnTo>
                  <a:pt x="396165" y="198299"/>
                </a:lnTo>
                <a:lnTo>
                  <a:pt x="390801" y="246027"/>
                </a:lnTo>
                <a:lnTo>
                  <a:pt x="375555" y="287279"/>
                </a:lnTo>
                <a:lnTo>
                  <a:pt x="350866" y="324995"/>
                </a:lnTo>
                <a:lnTo>
                  <a:pt x="318323" y="356189"/>
                </a:lnTo>
                <a:lnTo>
                  <a:pt x="280572" y="378749"/>
                </a:lnTo>
                <a:lnTo>
                  <a:pt x="239234" y="392332"/>
                </a:lnTo>
                <a:lnTo>
                  <a:pt x="195932" y="396597"/>
                </a:lnTo>
                <a:close/>
              </a:path>
              <a:path w="396875" h="396875">
                <a:moveTo>
                  <a:pt x="396165" y="198299"/>
                </a:moveTo>
                <a:lnTo>
                  <a:pt x="198317" y="198299"/>
                </a:lnTo>
                <a:lnTo>
                  <a:pt x="356577" y="78814"/>
                </a:lnTo>
                <a:lnTo>
                  <a:pt x="379491" y="117635"/>
                </a:lnTo>
                <a:lnTo>
                  <a:pt x="392807" y="159549"/>
                </a:lnTo>
                <a:lnTo>
                  <a:pt x="396165" y="198299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6636" y="303493"/>
            <a:ext cx="625475" cy="624840"/>
          </a:xfrm>
          <a:custGeom>
            <a:avLst/>
            <a:gdLst/>
            <a:ahLst/>
            <a:cxnLst/>
            <a:rect l="l" t="t" r="r" b="b"/>
            <a:pathLst>
              <a:path w="625475" h="624840">
                <a:moveTo>
                  <a:pt x="296896" y="624491"/>
                </a:moveTo>
                <a:lnTo>
                  <a:pt x="253260" y="619234"/>
                </a:lnTo>
                <a:lnTo>
                  <a:pt x="210354" y="607729"/>
                </a:lnTo>
                <a:lnTo>
                  <a:pt x="168850" y="589868"/>
                </a:lnTo>
                <a:lnTo>
                  <a:pt x="129426" y="565542"/>
                </a:lnTo>
                <a:lnTo>
                  <a:pt x="91838" y="533554"/>
                </a:lnTo>
                <a:lnTo>
                  <a:pt x="60020" y="496412"/>
                </a:lnTo>
                <a:lnTo>
                  <a:pt x="34450" y="454892"/>
                </a:lnTo>
                <a:lnTo>
                  <a:pt x="15603" y="409765"/>
                </a:lnTo>
                <a:lnTo>
                  <a:pt x="3956" y="361807"/>
                </a:lnTo>
                <a:lnTo>
                  <a:pt x="0" y="312615"/>
                </a:lnTo>
                <a:lnTo>
                  <a:pt x="3768" y="263857"/>
                </a:lnTo>
                <a:lnTo>
                  <a:pt x="15052" y="216420"/>
                </a:lnTo>
                <a:lnTo>
                  <a:pt x="33640" y="171186"/>
                </a:lnTo>
                <a:lnTo>
                  <a:pt x="59322" y="129040"/>
                </a:lnTo>
                <a:lnTo>
                  <a:pt x="89146" y="93596"/>
                </a:lnTo>
                <a:lnTo>
                  <a:pt x="122970" y="63642"/>
                </a:lnTo>
                <a:lnTo>
                  <a:pt x="160117" y="39285"/>
                </a:lnTo>
                <a:lnTo>
                  <a:pt x="199912" y="20633"/>
                </a:lnTo>
                <a:lnTo>
                  <a:pt x="241681" y="7796"/>
                </a:lnTo>
                <a:lnTo>
                  <a:pt x="284747" y="882"/>
                </a:lnTo>
                <a:lnTo>
                  <a:pt x="328435" y="0"/>
                </a:lnTo>
                <a:lnTo>
                  <a:pt x="372070" y="5256"/>
                </a:lnTo>
                <a:lnTo>
                  <a:pt x="414977" y="16761"/>
                </a:lnTo>
                <a:lnTo>
                  <a:pt x="456481" y="34623"/>
                </a:lnTo>
                <a:lnTo>
                  <a:pt x="495905" y="58949"/>
                </a:lnTo>
                <a:lnTo>
                  <a:pt x="531355" y="88768"/>
                </a:lnTo>
                <a:lnTo>
                  <a:pt x="561315" y="122585"/>
                </a:lnTo>
                <a:lnTo>
                  <a:pt x="585677" y="159725"/>
                </a:lnTo>
                <a:lnTo>
                  <a:pt x="604332" y="199513"/>
                </a:lnTo>
                <a:lnTo>
                  <a:pt x="617171" y="241274"/>
                </a:lnTo>
                <a:lnTo>
                  <a:pt x="624087" y="284332"/>
                </a:lnTo>
                <a:lnTo>
                  <a:pt x="624969" y="328012"/>
                </a:lnTo>
                <a:lnTo>
                  <a:pt x="619712" y="371639"/>
                </a:lnTo>
                <a:lnTo>
                  <a:pt x="608205" y="414538"/>
                </a:lnTo>
                <a:lnTo>
                  <a:pt x="590340" y="456033"/>
                </a:lnTo>
                <a:lnTo>
                  <a:pt x="566009" y="495450"/>
                </a:lnTo>
                <a:lnTo>
                  <a:pt x="536185" y="530894"/>
                </a:lnTo>
                <a:lnTo>
                  <a:pt x="502361" y="560849"/>
                </a:lnTo>
                <a:lnTo>
                  <a:pt x="465214" y="585206"/>
                </a:lnTo>
                <a:lnTo>
                  <a:pt x="425418" y="603857"/>
                </a:lnTo>
                <a:lnTo>
                  <a:pt x="383650" y="616694"/>
                </a:lnTo>
                <a:lnTo>
                  <a:pt x="340584" y="623608"/>
                </a:lnTo>
                <a:lnTo>
                  <a:pt x="296896" y="624491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6703" y="303171"/>
            <a:ext cx="625475" cy="586740"/>
          </a:xfrm>
          <a:custGeom>
            <a:avLst/>
            <a:gdLst/>
            <a:ahLst/>
            <a:cxnLst/>
            <a:rect l="l" t="t" r="r" b="b"/>
            <a:pathLst>
              <a:path w="625475" h="586740">
                <a:moveTo>
                  <a:pt x="0" y="318987"/>
                </a:moveTo>
                <a:lnTo>
                  <a:pt x="2988" y="268776"/>
                </a:lnTo>
                <a:lnTo>
                  <a:pt x="13673" y="220768"/>
                </a:lnTo>
                <a:lnTo>
                  <a:pt x="31483" y="175663"/>
                </a:lnTo>
                <a:lnTo>
                  <a:pt x="55850" y="134159"/>
                </a:lnTo>
                <a:lnTo>
                  <a:pt x="86202" y="96955"/>
                </a:lnTo>
                <a:lnTo>
                  <a:pt x="121970" y="64750"/>
                </a:lnTo>
                <a:lnTo>
                  <a:pt x="162584" y="38242"/>
                </a:lnTo>
                <a:lnTo>
                  <a:pt x="207475" y="18130"/>
                </a:lnTo>
                <a:lnTo>
                  <a:pt x="256071" y="5112"/>
                </a:lnTo>
                <a:lnTo>
                  <a:pt x="306120" y="0"/>
                </a:lnTo>
                <a:lnTo>
                  <a:pt x="355229" y="2835"/>
                </a:lnTo>
                <a:lnTo>
                  <a:pt x="402617" y="13169"/>
                </a:lnTo>
                <a:lnTo>
                  <a:pt x="447502" y="30551"/>
                </a:lnTo>
                <a:lnTo>
                  <a:pt x="489104" y="54531"/>
                </a:lnTo>
                <a:lnTo>
                  <a:pt x="526640" y="84657"/>
                </a:lnTo>
                <a:lnTo>
                  <a:pt x="559330" y="120481"/>
                </a:lnTo>
                <a:lnTo>
                  <a:pt x="586392" y="161551"/>
                </a:lnTo>
                <a:lnTo>
                  <a:pt x="607046" y="207418"/>
                </a:lnTo>
                <a:lnTo>
                  <a:pt x="620129" y="255988"/>
                </a:lnTo>
                <a:lnTo>
                  <a:pt x="625214" y="304906"/>
                </a:lnTo>
                <a:lnTo>
                  <a:pt x="624804" y="312568"/>
                </a:lnTo>
                <a:lnTo>
                  <a:pt x="312599" y="312568"/>
                </a:lnTo>
                <a:lnTo>
                  <a:pt x="0" y="318987"/>
                </a:lnTo>
                <a:close/>
              </a:path>
              <a:path w="625475" h="586740">
                <a:moveTo>
                  <a:pt x="463680" y="586257"/>
                </a:moveTo>
                <a:lnTo>
                  <a:pt x="312599" y="312568"/>
                </a:lnTo>
                <a:lnTo>
                  <a:pt x="624804" y="312568"/>
                </a:lnTo>
                <a:lnTo>
                  <a:pt x="622621" y="353330"/>
                </a:lnTo>
                <a:lnTo>
                  <a:pt x="612668" y="400415"/>
                </a:lnTo>
                <a:lnTo>
                  <a:pt x="595675" y="445319"/>
                </a:lnTo>
                <a:lnTo>
                  <a:pt x="571960" y="487199"/>
                </a:lnTo>
                <a:lnTo>
                  <a:pt x="541844" y="525211"/>
                </a:lnTo>
                <a:lnTo>
                  <a:pt x="505644" y="558511"/>
                </a:lnTo>
                <a:lnTo>
                  <a:pt x="463680" y="58625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9840" y="356364"/>
            <a:ext cx="2577465" cy="2577465"/>
          </a:xfrm>
          <a:custGeom>
            <a:avLst/>
            <a:gdLst/>
            <a:ahLst/>
            <a:cxnLst/>
            <a:rect l="l" t="t" r="r" b="b"/>
            <a:pathLst>
              <a:path w="2577465" h="2577465">
                <a:moveTo>
                  <a:pt x="1288500" y="2577000"/>
                </a:moveTo>
                <a:lnTo>
                  <a:pt x="1240194" y="2576111"/>
                </a:lnTo>
                <a:lnTo>
                  <a:pt x="1192337" y="2573465"/>
                </a:lnTo>
                <a:lnTo>
                  <a:pt x="1144961" y="2569094"/>
                </a:lnTo>
                <a:lnTo>
                  <a:pt x="1098095" y="2563029"/>
                </a:lnTo>
                <a:lnTo>
                  <a:pt x="1051771" y="2555300"/>
                </a:lnTo>
                <a:lnTo>
                  <a:pt x="1006020" y="2545939"/>
                </a:lnTo>
                <a:lnTo>
                  <a:pt x="960874" y="2534977"/>
                </a:lnTo>
                <a:lnTo>
                  <a:pt x="916364" y="2522446"/>
                </a:lnTo>
                <a:lnTo>
                  <a:pt x="872520" y="2508375"/>
                </a:lnTo>
                <a:lnTo>
                  <a:pt x="829374" y="2492797"/>
                </a:lnTo>
                <a:lnTo>
                  <a:pt x="786957" y="2475743"/>
                </a:lnTo>
                <a:lnTo>
                  <a:pt x="745301" y="2457243"/>
                </a:lnTo>
                <a:lnTo>
                  <a:pt x="704435" y="2437329"/>
                </a:lnTo>
                <a:lnTo>
                  <a:pt x="664392" y="2416032"/>
                </a:lnTo>
                <a:lnTo>
                  <a:pt x="625203" y="2393384"/>
                </a:lnTo>
                <a:lnTo>
                  <a:pt x="586898" y="2369414"/>
                </a:lnTo>
                <a:lnTo>
                  <a:pt x="549509" y="2344155"/>
                </a:lnTo>
                <a:lnTo>
                  <a:pt x="513067" y="2317638"/>
                </a:lnTo>
                <a:lnTo>
                  <a:pt x="477603" y="2289893"/>
                </a:lnTo>
                <a:lnTo>
                  <a:pt x="443149" y="2260952"/>
                </a:lnTo>
                <a:lnTo>
                  <a:pt x="409735" y="2230846"/>
                </a:lnTo>
                <a:lnTo>
                  <a:pt x="377392" y="2199607"/>
                </a:lnTo>
                <a:lnTo>
                  <a:pt x="346153" y="2167264"/>
                </a:lnTo>
                <a:lnTo>
                  <a:pt x="316047" y="2133850"/>
                </a:lnTo>
                <a:lnTo>
                  <a:pt x="287106" y="2099396"/>
                </a:lnTo>
                <a:lnTo>
                  <a:pt x="259361" y="2063932"/>
                </a:lnTo>
                <a:lnTo>
                  <a:pt x="232844" y="2027490"/>
                </a:lnTo>
                <a:lnTo>
                  <a:pt x="207585" y="1990101"/>
                </a:lnTo>
                <a:lnTo>
                  <a:pt x="183615" y="1951796"/>
                </a:lnTo>
                <a:lnTo>
                  <a:pt x="160967" y="1912607"/>
                </a:lnTo>
                <a:lnTo>
                  <a:pt x="139670" y="1872564"/>
                </a:lnTo>
                <a:lnTo>
                  <a:pt x="119756" y="1831699"/>
                </a:lnTo>
                <a:lnTo>
                  <a:pt x="101256" y="1790042"/>
                </a:lnTo>
                <a:lnTo>
                  <a:pt x="84202" y="1747625"/>
                </a:lnTo>
                <a:lnTo>
                  <a:pt x="68624" y="1704479"/>
                </a:lnTo>
                <a:lnTo>
                  <a:pt x="54553" y="1660635"/>
                </a:lnTo>
                <a:lnTo>
                  <a:pt x="42022" y="1616125"/>
                </a:lnTo>
                <a:lnTo>
                  <a:pt x="31060" y="1570979"/>
                </a:lnTo>
                <a:lnTo>
                  <a:pt x="21699" y="1525228"/>
                </a:lnTo>
                <a:lnTo>
                  <a:pt x="13970" y="1478905"/>
                </a:lnTo>
                <a:lnTo>
                  <a:pt x="7905" y="1432039"/>
                </a:lnTo>
                <a:lnTo>
                  <a:pt x="3534" y="1384662"/>
                </a:lnTo>
                <a:lnTo>
                  <a:pt x="888" y="1336805"/>
                </a:lnTo>
                <a:lnTo>
                  <a:pt x="0" y="1288500"/>
                </a:lnTo>
                <a:lnTo>
                  <a:pt x="888" y="1240194"/>
                </a:lnTo>
                <a:lnTo>
                  <a:pt x="3534" y="1192337"/>
                </a:lnTo>
                <a:lnTo>
                  <a:pt x="7905" y="1144960"/>
                </a:lnTo>
                <a:lnTo>
                  <a:pt x="13970" y="1098094"/>
                </a:lnTo>
                <a:lnTo>
                  <a:pt x="21699" y="1051771"/>
                </a:lnTo>
                <a:lnTo>
                  <a:pt x="31060" y="1006020"/>
                </a:lnTo>
                <a:lnTo>
                  <a:pt x="42022" y="960874"/>
                </a:lnTo>
                <a:lnTo>
                  <a:pt x="54553" y="916364"/>
                </a:lnTo>
                <a:lnTo>
                  <a:pt x="68624" y="872520"/>
                </a:lnTo>
                <a:lnTo>
                  <a:pt x="84202" y="829374"/>
                </a:lnTo>
                <a:lnTo>
                  <a:pt x="101256" y="786957"/>
                </a:lnTo>
                <a:lnTo>
                  <a:pt x="119756" y="745300"/>
                </a:lnTo>
                <a:lnTo>
                  <a:pt x="139670" y="704435"/>
                </a:lnTo>
                <a:lnTo>
                  <a:pt x="160967" y="664392"/>
                </a:lnTo>
                <a:lnTo>
                  <a:pt x="183615" y="625203"/>
                </a:lnTo>
                <a:lnTo>
                  <a:pt x="207585" y="586898"/>
                </a:lnTo>
                <a:lnTo>
                  <a:pt x="232844" y="549509"/>
                </a:lnTo>
                <a:lnTo>
                  <a:pt x="259361" y="513067"/>
                </a:lnTo>
                <a:lnTo>
                  <a:pt x="287106" y="477603"/>
                </a:lnTo>
                <a:lnTo>
                  <a:pt x="316047" y="443149"/>
                </a:lnTo>
                <a:lnTo>
                  <a:pt x="346153" y="409735"/>
                </a:lnTo>
                <a:lnTo>
                  <a:pt x="377393" y="377392"/>
                </a:lnTo>
                <a:lnTo>
                  <a:pt x="409735" y="346153"/>
                </a:lnTo>
                <a:lnTo>
                  <a:pt x="443149" y="316047"/>
                </a:lnTo>
                <a:lnTo>
                  <a:pt x="477603" y="287106"/>
                </a:lnTo>
                <a:lnTo>
                  <a:pt x="513067" y="259361"/>
                </a:lnTo>
                <a:lnTo>
                  <a:pt x="549509" y="232844"/>
                </a:lnTo>
                <a:lnTo>
                  <a:pt x="586898" y="207585"/>
                </a:lnTo>
                <a:lnTo>
                  <a:pt x="625203" y="183615"/>
                </a:lnTo>
                <a:lnTo>
                  <a:pt x="664392" y="160967"/>
                </a:lnTo>
                <a:lnTo>
                  <a:pt x="704435" y="139670"/>
                </a:lnTo>
                <a:lnTo>
                  <a:pt x="745301" y="119756"/>
                </a:lnTo>
                <a:lnTo>
                  <a:pt x="786957" y="101256"/>
                </a:lnTo>
                <a:lnTo>
                  <a:pt x="829374" y="84202"/>
                </a:lnTo>
                <a:lnTo>
                  <a:pt x="872520" y="68624"/>
                </a:lnTo>
                <a:lnTo>
                  <a:pt x="916364" y="54553"/>
                </a:lnTo>
                <a:lnTo>
                  <a:pt x="960874" y="42022"/>
                </a:lnTo>
                <a:lnTo>
                  <a:pt x="1006020" y="31060"/>
                </a:lnTo>
                <a:lnTo>
                  <a:pt x="1051771" y="21699"/>
                </a:lnTo>
                <a:lnTo>
                  <a:pt x="1098095" y="13970"/>
                </a:lnTo>
                <a:lnTo>
                  <a:pt x="1144961" y="7905"/>
                </a:lnTo>
                <a:lnTo>
                  <a:pt x="1192337" y="3534"/>
                </a:lnTo>
                <a:lnTo>
                  <a:pt x="1240194" y="888"/>
                </a:lnTo>
                <a:lnTo>
                  <a:pt x="1288500" y="0"/>
                </a:lnTo>
                <a:lnTo>
                  <a:pt x="1339645" y="1014"/>
                </a:lnTo>
                <a:lnTo>
                  <a:pt x="1390527" y="4042"/>
                </a:lnTo>
                <a:lnTo>
                  <a:pt x="1441091" y="9062"/>
                </a:lnTo>
                <a:lnTo>
                  <a:pt x="1491282" y="16051"/>
                </a:lnTo>
                <a:lnTo>
                  <a:pt x="1541047" y="24986"/>
                </a:lnTo>
                <a:lnTo>
                  <a:pt x="1590332" y="35846"/>
                </a:lnTo>
                <a:lnTo>
                  <a:pt x="1639083" y="48608"/>
                </a:lnTo>
                <a:lnTo>
                  <a:pt x="1687245" y="63249"/>
                </a:lnTo>
                <a:lnTo>
                  <a:pt x="1734764" y="79748"/>
                </a:lnTo>
                <a:lnTo>
                  <a:pt x="1781587" y="98081"/>
                </a:lnTo>
                <a:lnTo>
                  <a:pt x="1827660" y="118226"/>
                </a:lnTo>
                <a:lnTo>
                  <a:pt x="1872927" y="140161"/>
                </a:lnTo>
                <a:lnTo>
                  <a:pt x="1917336" y="163864"/>
                </a:lnTo>
                <a:lnTo>
                  <a:pt x="1960831" y="189312"/>
                </a:lnTo>
                <a:lnTo>
                  <a:pt x="2003360" y="216483"/>
                </a:lnTo>
                <a:lnTo>
                  <a:pt x="2044868" y="245354"/>
                </a:lnTo>
                <a:lnTo>
                  <a:pt x="2085300" y="275902"/>
                </a:lnTo>
                <a:lnTo>
                  <a:pt x="2124604" y="308107"/>
                </a:lnTo>
                <a:lnTo>
                  <a:pt x="2162724" y="341944"/>
                </a:lnTo>
                <a:lnTo>
                  <a:pt x="2199607" y="377392"/>
                </a:lnTo>
                <a:lnTo>
                  <a:pt x="2235055" y="414275"/>
                </a:lnTo>
                <a:lnTo>
                  <a:pt x="2268892" y="452395"/>
                </a:lnTo>
                <a:lnTo>
                  <a:pt x="2301097" y="491699"/>
                </a:lnTo>
                <a:lnTo>
                  <a:pt x="2331646" y="532131"/>
                </a:lnTo>
                <a:lnTo>
                  <a:pt x="2360517" y="573639"/>
                </a:lnTo>
                <a:lnTo>
                  <a:pt x="2387687" y="616168"/>
                </a:lnTo>
                <a:lnTo>
                  <a:pt x="2413135" y="659664"/>
                </a:lnTo>
                <a:lnTo>
                  <a:pt x="2436838" y="704072"/>
                </a:lnTo>
                <a:lnTo>
                  <a:pt x="2458773" y="749340"/>
                </a:lnTo>
                <a:lnTo>
                  <a:pt x="2478919" y="795412"/>
                </a:lnTo>
                <a:lnTo>
                  <a:pt x="2497252" y="842235"/>
                </a:lnTo>
                <a:lnTo>
                  <a:pt x="2513750" y="889754"/>
                </a:lnTo>
                <a:lnTo>
                  <a:pt x="2528391" y="937916"/>
                </a:lnTo>
                <a:lnTo>
                  <a:pt x="2541153" y="986667"/>
                </a:lnTo>
                <a:lnTo>
                  <a:pt x="2552013" y="1035952"/>
                </a:lnTo>
                <a:lnTo>
                  <a:pt x="2560948" y="1085717"/>
                </a:lnTo>
                <a:lnTo>
                  <a:pt x="2567937" y="1135908"/>
                </a:lnTo>
                <a:lnTo>
                  <a:pt x="2572957" y="1186472"/>
                </a:lnTo>
                <a:lnTo>
                  <a:pt x="2575985" y="1237354"/>
                </a:lnTo>
                <a:lnTo>
                  <a:pt x="2577000" y="1288500"/>
                </a:lnTo>
                <a:lnTo>
                  <a:pt x="2576111" y="1336805"/>
                </a:lnTo>
                <a:lnTo>
                  <a:pt x="2573466" y="1384662"/>
                </a:lnTo>
                <a:lnTo>
                  <a:pt x="2569095" y="1432039"/>
                </a:lnTo>
                <a:lnTo>
                  <a:pt x="2563029" y="1478905"/>
                </a:lnTo>
                <a:lnTo>
                  <a:pt x="2555300" y="1525228"/>
                </a:lnTo>
                <a:lnTo>
                  <a:pt x="2545939" y="1570979"/>
                </a:lnTo>
                <a:lnTo>
                  <a:pt x="2534978" y="1616125"/>
                </a:lnTo>
                <a:lnTo>
                  <a:pt x="2522446" y="1660635"/>
                </a:lnTo>
                <a:lnTo>
                  <a:pt x="2508375" y="1704479"/>
                </a:lnTo>
                <a:lnTo>
                  <a:pt x="2492797" y="1747625"/>
                </a:lnTo>
                <a:lnTo>
                  <a:pt x="2475743" y="1790042"/>
                </a:lnTo>
                <a:lnTo>
                  <a:pt x="2457243" y="1831699"/>
                </a:lnTo>
                <a:lnTo>
                  <a:pt x="2437329" y="1872564"/>
                </a:lnTo>
                <a:lnTo>
                  <a:pt x="2416033" y="1912607"/>
                </a:lnTo>
                <a:lnTo>
                  <a:pt x="2393384" y="1951796"/>
                </a:lnTo>
                <a:lnTo>
                  <a:pt x="2369414" y="1990101"/>
                </a:lnTo>
                <a:lnTo>
                  <a:pt x="2344155" y="2027490"/>
                </a:lnTo>
                <a:lnTo>
                  <a:pt x="2317638" y="2063932"/>
                </a:lnTo>
                <a:lnTo>
                  <a:pt x="2289893" y="2099396"/>
                </a:lnTo>
                <a:lnTo>
                  <a:pt x="2260952" y="2133850"/>
                </a:lnTo>
                <a:lnTo>
                  <a:pt x="2230847" y="2167264"/>
                </a:lnTo>
                <a:lnTo>
                  <a:pt x="2199607" y="2199607"/>
                </a:lnTo>
                <a:lnTo>
                  <a:pt x="2167264" y="2230846"/>
                </a:lnTo>
                <a:lnTo>
                  <a:pt x="2133850" y="2260952"/>
                </a:lnTo>
                <a:lnTo>
                  <a:pt x="2099396" y="2289893"/>
                </a:lnTo>
                <a:lnTo>
                  <a:pt x="2063932" y="2317638"/>
                </a:lnTo>
                <a:lnTo>
                  <a:pt x="2027490" y="2344155"/>
                </a:lnTo>
                <a:lnTo>
                  <a:pt x="1990102" y="2369414"/>
                </a:lnTo>
                <a:lnTo>
                  <a:pt x="1951797" y="2393384"/>
                </a:lnTo>
                <a:lnTo>
                  <a:pt x="1912607" y="2416032"/>
                </a:lnTo>
                <a:lnTo>
                  <a:pt x="1872564" y="2437329"/>
                </a:lnTo>
                <a:lnTo>
                  <a:pt x="1831699" y="2457243"/>
                </a:lnTo>
                <a:lnTo>
                  <a:pt x="1790042" y="2475743"/>
                </a:lnTo>
                <a:lnTo>
                  <a:pt x="1747625" y="2492797"/>
                </a:lnTo>
                <a:lnTo>
                  <a:pt x="1704479" y="2508375"/>
                </a:lnTo>
                <a:lnTo>
                  <a:pt x="1660636" y="2522446"/>
                </a:lnTo>
                <a:lnTo>
                  <a:pt x="1616125" y="2534977"/>
                </a:lnTo>
                <a:lnTo>
                  <a:pt x="1570979" y="2545939"/>
                </a:lnTo>
                <a:lnTo>
                  <a:pt x="1525229" y="2555300"/>
                </a:lnTo>
                <a:lnTo>
                  <a:pt x="1478905" y="2563029"/>
                </a:lnTo>
                <a:lnTo>
                  <a:pt x="1432039" y="2569094"/>
                </a:lnTo>
                <a:lnTo>
                  <a:pt x="1384662" y="2573465"/>
                </a:lnTo>
                <a:lnTo>
                  <a:pt x="1336805" y="2576111"/>
                </a:lnTo>
                <a:lnTo>
                  <a:pt x="1288500" y="2577000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03817" y="460314"/>
            <a:ext cx="2369820" cy="2369820"/>
          </a:xfrm>
          <a:custGeom>
            <a:avLst/>
            <a:gdLst/>
            <a:ahLst/>
            <a:cxnLst/>
            <a:rect l="l" t="t" r="r" b="b"/>
            <a:pathLst>
              <a:path w="2369820" h="2369820">
                <a:moveTo>
                  <a:pt x="1166504" y="2369469"/>
                </a:moveTo>
                <a:lnTo>
                  <a:pt x="1121946" y="2367987"/>
                </a:lnTo>
                <a:lnTo>
                  <a:pt x="1077394" y="2364821"/>
                </a:lnTo>
                <a:lnTo>
                  <a:pt x="1032897" y="2359963"/>
                </a:lnTo>
                <a:lnTo>
                  <a:pt x="988504" y="2353403"/>
                </a:lnTo>
                <a:lnTo>
                  <a:pt x="944265" y="2345131"/>
                </a:lnTo>
                <a:lnTo>
                  <a:pt x="900229" y="2335138"/>
                </a:lnTo>
                <a:lnTo>
                  <a:pt x="856445" y="2323415"/>
                </a:lnTo>
                <a:lnTo>
                  <a:pt x="812962" y="2309951"/>
                </a:lnTo>
                <a:lnTo>
                  <a:pt x="769829" y="2294738"/>
                </a:lnTo>
                <a:lnTo>
                  <a:pt x="727095" y="2277765"/>
                </a:lnTo>
                <a:lnTo>
                  <a:pt x="684809" y="2259024"/>
                </a:lnTo>
                <a:lnTo>
                  <a:pt x="643021" y="2238505"/>
                </a:lnTo>
                <a:lnTo>
                  <a:pt x="601780" y="2216198"/>
                </a:lnTo>
                <a:lnTo>
                  <a:pt x="561135" y="2192095"/>
                </a:lnTo>
                <a:lnTo>
                  <a:pt x="521134" y="2166184"/>
                </a:lnTo>
                <a:lnTo>
                  <a:pt x="482188" y="2138715"/>
                </a:lnTo>
                <a:lnTo>
                  <a:pt x="444678" y="2109975"/>
                </a:lnTo>
                <a:lnTo>
                  <a:pt x="408613" y="2080012"/>
                </a:lnTo>
                <a:lnTo>
                  <a:pt x="374004" y="2048876"/>
                </a:lnTo>
                <a:lnTo>
                  <a:pt x="340860" y="2016615"/>
                </a:lnTo>
                <a:lnTo>
                  <a:pt x="309189" y="1983280"/>
                </a:lnTo>
                <a:lnTo>
                  <a:pt x="279003" y="1948919"/>
                </a:lnTo>
                <a:lnTo>
                  <a:pt x="250310" y="1913581"/>
                </a:lnTo>
                <a:lnTo>
                  <a:pt x="223119" y="1877315"/>
                </a:lnTo>
                <a:lnTo>
                  <a:pt x="197441" y="1840172"/>
                </a:lnTo>
                <a:lnTo>
                  <a:pt x="173284" y="1802198"/>
                </a:lnTo>
                <a:lnTo>
                  <a:pt x="150659" y="1763445"/>
                </a:lnTo>
                <a:lnTo>
                  <a:pt x="129574" y="1723961"/>
                </a:lnTo>
                <a:lnTo>
                  <a:pt x="110040" y="1683795"/>
                </a:lnTo>
                <a:lnTo>
                  <a:pt x="92065" y="1642996"/>
                </a:lnTo>
                <a:lnTo>
                  <a:pt x="75660" y="1601613"/>
                </a:lnTo>
                <a:lnTo>
                  <a:pt x="60833" y="1559696"/>
                </a:lnTo>
                <a:lnTo>
                  <a:pt x="47594" y="1517294"/>
                </a:lnTo>
                <a:lnTo>
                  <a:pt x="35953" y="1474456"/>
                </a:lnTo>
                <a:lnTo>
                  <a:pt x="25920" y="1431231"/>
                </a:lnTo>
                <a:lnTo>
                  <a:pt x="17503" y="1387668"/>
                </a:lnTo>
                <a:lnTo>
                  <a:pt x="10712" y="1343816"/>
                </a:lnTo>
                <a:lnTo>
                  <a:pt x="5556" y="1299724"/>
                </a:lnTo>
                <a:lnTo>
                  <a:pt x="2046" y="1255442"/>
                </a:lnTo>
                <a:lnTo>
                  <a:pt x="191" y="1211019"/>
                </a:lnTo>
                <a:lnTo>
                  <a:pt x="0" y="1166504"/>
                </a:lnTo>
                <a:lnTo>
                  <a:pt x="1482" y="1121946"/>
                </a:lnTo>
                <a:lnTo>
                  <a:pt x="4647" y="1077394"/>
                </a:lnTo>
                <a:lnTo>
                  <a:pt x="9505" y="1032897"/>
                </a:lnTo>
                <a:lnTo>
                  <a:pt x="16066" y="988504"/>
                </a:lnTo>
                <a:lnTo>
                  <a:pt x="24338" y="944265"/>
                </a:lnTo>
                <a:lnTo>
                  <a:pt x="34330" y="900229"/>
                </a:lnTo>
                <a:lnTo>
                  <a:pt x="46054" y="856445"/>
                </a:lnTo>
                <a:lnTo>
                  <a:pt x="59518" y="812962"/>
                </a:lnTo>
                <a:lnTo>
                  <a:pt x="74731" y="769829"/>
                </a:lnTo>
                <a:lnTo>
                  <a:pt x="91703" y="727095"/>
                </a:lnTo>
                <a:lnTo>
                  <a:pt x="110444" y="684809"/>
                </a:lnTo>
                <a:lnTo>
                  <a:pt x="130964" y="643021"/>
                </a:lnTo>
                <a:lnTo>
                  <a:pt x="153270" y="601780"/>
                </a:lnTo>
                <a:lnTo>
                  <a:pt x="177374" y="561135"/>
                </a:lnTo>
                <a:lnTo>
                  <a:pt x="203284" y="521134"/>
                </a:lnTo>
                <a:lnTo>
                  <a:pt x="230753" y="482188"/>
                </a:lnTo>
                <a:lnTo>
                  <a:pt x="259494" y="444678"/>
                </a:lnTo>
                <a:lnTo>
                  <a:pt x="289457" y="408613"/>
                </a:lnTo>
                <a:lnTo>
                  <a:pt x="320593" y="374004"/>
                </a:lnTo>
                <a:lnTo>
                  <a:pt x="352853" y="340860"/>
                </a:lnTo>
                <a:lnTo>
                  <a:pt x="386189" y="309189"/>
                </a:lnTo>
                <a:lnTo>
                  <a:pt x="420550" y="279003"/>
                </a:lnTo>
                <a:lnTo>
                  <a:pt x="455888" y="250310"/>
                </a:lnTo>
                <a:lnTo>
                  <a:pt x="492153" y="223119"/>
                </a:lnTo>
                <a:lnTo>
                  <a:pt x="529297" y="197441"/>
                </a:lnTo>
                <a:lnTo>
                  <a:pt x="567270" y="173284"/>
                </a:lnTo>
                <a:lnTo>
                  <a:pt x="606024" y="150659"/>
                </a:lnTo>
                <a:lnTo>
                  <a:pt x="645508" y="129574"/>
                </a:lnTo>
                <a:lnTo>
                  <a:pt x="685674" y="110040"/>
                </a:lnTo>
                <a:lnTo>
                  <a:pt x="726473" y="92065"/>
                </a:lnTo>
                <a:lnTo>
                  <a:pt x="767855" y="75660"/>
                </a:lnTo>
                <a:lnTo>
                  <a:pt x="809772" y="60833"/>
                </a:lnTo>
                <a:lnTo>
                  <a:pt x="852174" y="47594"/>
                </a:lnTo>
                <a:lnTo>
                  <a:pt x="895013" y="35953"/>
                </a:lnTo>
                <a:lnTo>
                  <a:pt x="938238" y="25920"/>
                </a:lnTo>
                <a:lnTo>
                  <a:pt x="981801" y="17503"/>
                </a:lnTo>
                <a:lnTo>
                  <a:pt x="1025653" y="10712"/>
                </a:lnTo>
                <a:lnTo>
                  <a:pt x="1069744" y="5556"/>
                </a:lnTo>
                <a:lnTo>
                  <a:pt x="1114026" y="2046"/>
                </a:lnTo>
                <a:lnTo>
                  <a:pt x="1158449" y="191"/>
                </a:lnTo>
                <a:lnTo>
                  <a:pt x="1202965" y="0"/>
                </a:lnTo>
                <a:lnTo>
                  <a:pt x="1247523" y="1482"/>
                </a:lnTo>
                <a:lnTo>
                  <a:pt x="1292075" y="4647"/>
                </a:lnTo>
                <a:lnTo>
                  <a:pt x="1336572" y="9505"/>
                </a:lnTo>
                <a:lnTo>
                  <a:pt x="1380964" y="16066"/>
                </a:lnTo>
                <a:lnTo>
                  <a:pt x="1425203" y="24338"/>
                </a:lnTo>
                <a:lnTo>
                  <a:pt x="1469239" y="34331"/>
                </a:lnTo>
                <a:lnTo>
                  <a:pt x="1513024" y="46054"/>
                </a:lnTo>
                <a:lnTo>
                  <a:pt x="1556507" y="59518"/>
                </a:lnTo>
                <a:lnTo>
                  <a:pt x="1599640" y="74731"/>
                </a:lnTo>
                <a:lnTo>
                  <a:pt x="1642374" y="91704"/>
                </a:lnTo>
                <a:lnTo>
                  <a:pt x="1684660" y="110445"/>
                </a:lnTo>
                <a:lnTo>
                  <a:pt x="1726448" y="130964"/>
                </a:lnTo>
                <a:lnTo>
                  <a:pt x="1767689" y="153270"/>
                </a:lnTo>
                <a:lnTo>
                  <a:pt x="1808334" y="177374"/>
                </a:lnTo>
                <a:lnTo>
                  <a:pt x="1848335" y="203284"/>
                </a:lnTo>
                <a:lnTo>
                  <a:pt x="1888759" y="231864"/>
                </a:lnTo>
                <a:lnTo>
                  <a:pt x="1927809" y="261990"/>
                </a:lnTo>
                <a:lnTo>
                  <a:pt x="1965451" y="293611"/>
                </a:lnTo>
                <a:lnTo>
                  <a:pt x="2001650" y="326672"/>
                </a:lnTo>
                <a:lnTo>
                  <a:pt x="2036371" y="361124"/>
                </a:lnTo>
                <a:lnTo>
                  <a:pt x="2069580" y="396912"/>
                </a:lnTo>
                <a:lnTo>
                  <a:pt x="2101243" y="433984"/>
                </a:lnTo>
                <a:lnTo>
                  <a:pt x="2131324" y="472289"/>
                </a:lnTo>
                <a:lnTo>
                  <a:pt x="2159789" y="511773"/>
                </a:lnTo>
                <a:lnTo>
                  <a:pt x="2186604" y="552385"/>
                </a:lnTo>
                <a:lnTo>
                  <a:pt x="2211734" y="594072"/>
                </a:lnTo>
                <a:lnTo>
                  <a:pt x="2235144" y="636781"/>
                </a:lnTo>
                <a:lnTo>
                  <a:pt x="2256800" y="680461"/>
                </a:lnTo>
                <a:lnTo>
                  <a:pt x="2276667" y="725059"/>
                </a:lnTo>
                <a:lnTo>
                  <a:pt x="2294711" y="770521"/>
                </a:lnTo>
                <a:lnTo>
                  <a:pt x="2310897" y="816798"/>
                </a:lnTo>
                <a:lnTo>
                  <a:pt x="2325190" y="863834"/>
                </a:lnTo>
                <a:lnTo>
                  <a:pt x="2337556" y="911579"/>
                </a:lnTo>
                <a:lnTo>
                  <a:pt x="2347961" y="959981"/>
                </a:lnTo>
                <a:lnTo>
                  <a:pt x="2356336" y="1008774"/>
                </a:lnTo>
                <a:lnTo>
                  <a:pt x="2362646" y="1057689"/>
                </a:lnTo>
                <a:lnTo>
                  <a:pt x="2366904" y="1106665"/>
                </a:lnTo>
                <a:lnTo>
                  <a:pt x="2369122" y="1155639"/>
                </a:lnTo>
                <a:lnTo>
                  <a:pt x="2369314" y="1204552"/>
                </a:lnTo>
                <a:lnTo>
                  <a:pt x="2367490" y="1253340"/>
                </a:lnTo>
                <a:lnTo>
                  <a:pt x="2363665" y="1301943"/>
                </a:lnTo>
                <a:lnTo>
                  <a:pt x="2357850" y="1350299"/>
                </a:lnTo>
                <a:lnTo>
                  <a:pt x="2350058" y="1398347"/>
                </a:lnTo>
                <a:lnTo>
                  <a:pt x="2340302" y="1446025"/>
                </a:lnTo>
                <a:lnTo>
                  <a:pt x="2328595" y="1493272"/>
                </a:lnTo>
                <a:lnTo>
                  <a:pt x="2314948" y="1540025"/>
                </a:lnTo>
                <a:lnTo>
                  <a:pt x="2299375" y="1586224"/>
                </a:lnTo>
                <a:lnTo>
                  <a:pt x="2281888" y="1631808"/>
                </a:lnTo>
                <a:lnTo>
                  <a:pt x="2262500" y="1676714"/>
                </a:lnTo>
                <a:lnTo>
                  <a:pt x="2241222" y="1720881"/>
                </a:lnTo>
                <a:lnTo>
                  <a:pt x="2218069" y="1764248"/>
                </a:lnTo>
                <a:lnTo>
                  <a:pt x="2193052" y="1806753"/>
                </a:lnTo>
                <a:lnTo>
                  <a:pt x="2166185" y="1848334"/>
                </a:lnTo>
                <a:lnTo>
                  <a:pt x="2138716" y="1887281"/>
                </a:lnTo>
                <a:lnTo>
                  <a:pt x="2109975" y="1924791"/>
                </a:lnTo>
                <a:lnTo>
                  <a:pt x="2080012" y="1960855"/>
                </a:lnTo>
                <a:lnTo>
                  <a:pt x="2048876" y="1995465"/>
                </a:lnTo>
                <a:lnTo>
                  <a:pt x="2016615" y="2028609"/>
                </a:lnTo>
                <a:lnTo>
                  <a:pt x="1983280" y="2060279"/>
                </a:lnTo>
                <a:lnTo>
                  <a:pt x="1948919" y="2090466"/>
                </a:lnTo>
                <a:lnTo>
                  <a:pt x="1913581" y="2119159"/>
                </a:lnTo>
                <a:lnTo>
                  <a:pt x="1877315" y="2146350"/>
                </a:lnTo>
                <a:lnTo>
                  <a:pt x="1840172" y="2172028"/>
                </a:lnTo>
                <a:lnTo>
                  <a:pt x="1802198" y="2196184"/>
                </a:lnTo>
                <a:lnTo>
                  <a:pt x="1763445" y="2218810"/>
                </a:lnTo>
                <a:lnTo>
                  <a:pt x="1723961" y="2239894"/>
                </a:lnTo>
                <a:lnTo>
                  <a:pt x="1683795" y="2259429"/>
                </a:lnTo>
                <a:lnTo>
                  <a:pt x="1642996" y="2277403"/>
                </a:lnTo>
                <a:lnTo>
                  <a:pt x="1601613" y="2293809"/>
                </a:lnTo>
                <a:lnTo>
                  <a:pt x="1559696" y="2308636"/>
                </a:lnTo>
                <a:lnTo>
                  <a:pt x="1517294" y="2321874"/>
                </a:lnTo>
                <a:lnTo>
                  <a:pt x="1474456" y="2333515"/>
                </a:lnTo>
                <a:lnTo>
                  <a:pt x="1431231" y="2343549"/>
                </a:lnTo>
                <a:lnTo>
                  <a:pt x="1387668" y="2351966"/>
                </a:lnTo>
                <a:lnTo>
                  <a:pt x="1343816" y="2358757"/>
                </a:lnTo>
                <a:lnTo>
                  <a:pt x="1299724" y="2363912"/>
                </a:lnTo>
                <a:lnTo>
                  <a:pt x="1255442" y="2367423"/>
                </a:lnTo>
                <a:lnTo>
                  <a:pt x="1211019" y="2369278"/>
                </a:lnTo>
                <a:lnTo>
                  <a:pt x="1166504" y="2369469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9880" y="360281"/>
            <a:ext cx="1288415" cy="1996439"/>
          </a:xfrm>
          <a:custGeom>
            <a:avLst/>
            <a:gdLst/>
            <a:ahLst/>
            <a:cxnLst/>
            <a:rect l="l" t="t" r="r" b="b"/>
            <a:pathLst>
              <a:path w="1288415" h="1996439">
                <a:moveTo>
                  <a:pt x="211650" y="1996179"/>
                </a:moveTo>
                <a:lnTo>
                  <a:pt x="185587" y="1954843"/>
                </a:lnTo>
                <a:lnTo>
                  <a:pt x="161226" y="1912766"/>
                </a:lnTo>
                <a:lnTo>
                  <a:pt x="138568" y="1869997"/>
                </a:lnTo>
                <a:lnTo>
                  <a:pt x="117615" y="1826585"/>
                </a:lnTo>
                <a:lnTo>
                  <a:pt x="98370" y="1782580"/>
                </a:lnTo>
                <a:lnTo>
                  <a:pt x="80836" y="1738031"/>
                </a:lnTo>
                <a:lnTo>
                  <a:pt x="65013" y="1692988"/>
                </a:lnTo>
                <a:lnTo>
                  <a:pt x="50904" y="1647499"/>
                </a:lnTo>
                <a:lnTo>
                  <a:pt x="38511" y="1601614"/>
                </a:lnTo>
                <a:lnTo>
                  <a:pt x="27837" y="1555383"/>
                </a:lnTo>
                <a:lnTo>
                  <a:pt x="18884" y="1508855"/>
                </a:lnTo>
                <a:lnTo>
                  <a:pt x="11653" y="1462079"/>
                </a:lnTo>
                <a:lnTo>
                  <a:pt x="6147" y="1415104"/>
                </a:lnTo>
                <a:lnTo>
                  <a:pt x="2368" y="1367980"/>
                </a:lnTo>
                <a:lnTo>
                  <a:pt x="318" y="1320757"/>
                </a:lnTo>
                <a:lnTo>
                  <a:pt x="0" y="1273483"/>
                </a:lnTo>
                <a:lnTo>
                  <a:pt x="1414" y="1226208"/>
                </a:lnTo>
                <a:lnTo>
                  <a:pt x="4565" y="1178981"/>
                </a:lnTo>
                <a:lnTo>
                  <a:pt x="9453" y="1131852"/>
                </a:lnTo>
                <a:lnTo>
                  <a:pt x="16081" y="1084870"/>
                </a:lnTo>
                <a:lnTo>
                  <a:pt x="24451" y="1038084"/>
                </a:lnTo>
                <a:lnTo>
                  <a:pt x="34565" y="991544"/>
                </a:lnTo>
                <a:lnTo>
                  <a:pt x="46425" y="945298"/>
                </a:lnTo>
                <a:lnTo>
                  <a:pt x="60034" y="899397"/>
                </a:lnTo>
                <a:lnTo>
                  <a:pt x="75393" y="853890"/>
                </a:lnTo>
                <a:lnTo>
                  <a:pt x="92505" y="808826"/>
                </a:lnTo>
                <a:lnTo>
                  <a:pt x="111372" y="764255"/>
                </a:lnTo>
                <a:lnTo>
                  <a:pt x="131995" y="720225"/>
                </a:lnTo>
                <a:lnTo>
                  <a:pt x="154378" y="676786"/>
                </a:lnTo>
                <a:lnTo>
                  <a:pt x="178385" y="634223"/>
                </a:lnTo>
                <a:lnTo>
                  <a:pt x="203853" y="592806"/>
                </a:lnTo>
                <a:lnTo>
                  <a:pt x="230738" y="552560"/>
                </a:lnTo>
                <a:lnTo>
                  <a:pt x="258999" y="513509"/>
                </a:lnTo>
                <a:lnTo>
                  <a:pt x="288592" y="475680"/>
                </a:lnTo>
                <a:lnTo>
                  <a:pt x="319476" y="439098"/>
                </a:lnTo>
                <a:lnTo>
                  <a:pt x="351608" y="403787"/>
                </a:lnTo>
                <a:lnTo>
                  <a:pt x="384945" y="369774"/>
                </a:lnTo>
                <a:lnTo>
                  <a:pt x="419446" y="337084"/>
                </a:lnTo>
                <a:lnTo>
                  <a:pt x="455067" y="305741"/>
                </a:lnTo>
                <a:lnTo>
                  <a:pt x="491767" y="275772"/>
                </a:lnTo>
                <a:lnTo>
                  <a:pt x="529503" y="247201"/>
                </a:lnTo>
                <a:lnTo>
                  <a:pt x="568232" y="220054"/>
                </a:lnTo>
                <a:lnTo>
                  <a:pt x="607913" y="194356"/>
                </a:lnTo>
                <a:lnTo>
                  <a:pt x="648502" y="170132"/>
                </a:lnTo>
                <a:lnTo>
                  <a:pt x="689958" y="147409"/>
                </a:lnTo>
                <a:lnTo>
                  <a:pt x="732237" y="126210"/>
                </a:lnTo>
                <a:lnTo>
                  <a:pt x="775298" y="106562"/>
                </a:lnTo>
                <a:lnTo>
                  <a:pt x="819098" y="88490"/>
                </a:lnTo>
                <a:lnTo>
                  <a:pt x="863595" y="72018"/>
                </a:lnTo>
                <a:lnTo>
                  <a:pt x="908746" y="57173"/>
                </a:lnTo>
                <a:lnTo>
                  <a:pt x="954508" y="43980"/>
                </a:lnTo>
                <a:lnTo>
                  <a:pt x="1000840" y="32463"/>
                </a:lnTo>
                <a:lnTo>
                  <a:pt x="1047699" y="22649"/>
                </a:lnTo>
                <a:lnTo>
                  <a:pt x="1095043" y="14563"/>
                </a:lnTo>
                <a:lnTo>
                  <a:pt x="1142828" y="8229"/>
                </a:lnTo>
                <a:lnTo>
                  <a:pt x="1191014" y="3674"/>
                </a:lnTo>
                <a:lnTo>
                  <a:pt x="1239557" y="922"/>
                </a:lnTo>
                <a:lnTo>
                  <a:pt x="1288414" y="0"/>
                </a:lnTo>
                <a:lnTo>
                  <a:pt x="1288414" y="1288500"/>
                </a:lnTo>
                <a:lnTo>
                  <a:pt x="211650" y="1996179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1394" y="867674"/>
            <a:ext cx="1554480" cy="1554480"/>
          </a:xfrm>
          <a:custGeom>
            <a:avLst/>
            <a:gdLst/>
            <a:ahLst/>
            <a:cxnLst/>
            <a:rect l="l" t="t" r="r" b="b"/>
            <a:pathLst>
              <a:path w="1554479" h="1554480">
                <a:moveTo>
                  <a:pt x="770410" y="1554331"/>
                </a:moveTo>
                <a:lnTo>
                  <a:pt x="726029" y="1552718"/>
                </a:lnTo>
                <a:lnTo>
                  <a:pt x="681684" y="1548555"/>
                </a:lnTo>
                <a:lnTo>
                  <a:pt x="637486" y="1541819"/>
                </a:lnTo>
                <a:lnTo>
                  <a:pt x="593548" y="1532489"/>
                </a:lnTo>
                <a:lnTo>
                  <a:pt x="549984" y="1520544"/>
                </a:lnTo>
                <a:lnTo>
                  <a:pt x="506906" y="1505960"/>
                </a:lnTo>
                <a:lnTo>
                  <a:pt x="464428" y="1488718"/>
                </a:lnTo>
                <a:lnTo>
                  <a:pt x="422661" y="1468794"/>
                </a:lnTo>
                <a:lnTo>
                  <a:pt x="381719" y="1446167"/>
                </a:lnTo>
                <a:lnTo>
                  <a:pt x="341715" y="1420815"/>
                </a:lnTo>
                <a:lnTo>
                  <a:pt x="303300" y="1393114"/>
                </a:lnTo>
                <a:lnTo>
                  <a:pt x="267066" y="1363529"/>
                </a:lnTo>
                <a:lnTo>
                  <a:pt x="233034" y="1332172"/>
                </a:lnTo>
                <a:lnTo>
                  <a:pt x="201226" y="1299158"/>
                </a:lnTo>
                <a:lnTo>
                  <a:pt x="171663" y="1264597"/>
                </a:lnTo>
                <a:lnTo>
                  <a:pt x="144368" y="1228604"/>
                </a:lnTo>
                <a:lnTo>
                  <a:pt x="119362" y="1191291"/>
                </a:lnTo>
                <a:lnTo>
                  <a:pt x="96667" y="1152772"/>
                </a:lnTo>
                <a:lnTo>
                  <a:pt x="76304" y="1113158"/>
                </a:lnTo>
                <a:lnTo>
                  <a:pt x="58297" y="1072563"/>
                </a:lnTo>
                <a:lnTo>
                  <a:pt x="42665" y="1031100"/>
                </a:lnTo>
                <a:lnTo>
                  <a:pt x="29432" y="988882"/>
                </a:lnTo>
                <a:lnTo>
                  <a:pt x="18619" y="946021"/>
                </a:lnTo>
                <a:lnTo>
                  <a:pt x="10247" y="902630"/>
                </a:lnTo>
                <a:lnTo>
                  <a:pt x="4339" y="858823"/>
                </a:lnTo>
                <a:lnTo>
                  <a:pt x="916" y="814712"/>
                </a:lnTo>
                <a:lnTo>
                  <a:pt x="0" y="770410"/>
                </a:lnTo>
                <a:lnTo>
                  <a:pt x="1612" y="726029"/>
                </a:lnTo>
                <a:lnTo>
                  <a:pt x="5776" y="681684"/>
                </a:lnTo>
                <a:lnTo>
                  <a:pt x="12511" y="637486"/>
                </a:lnTo>
                <a:lnTo>
                  <a:pt x="21841" y="593548"/>
                </a:lnTo>
                <a:lnTo>
                  <a:pt x="33786" y="549984"/>
                </a:lnTo>
                <a:lnTo>
                  <a:pt x="48370" y="506906"/>
                </a:lnTo>
                <a:lnTo>
                  <a:pt x="65612" y="464428"/>
                </a:lnTo>
                <a:lnTo>
                  <a:pt x="85536" y="422661"/>
                </a:lnTo>
                <a:lnTo>
                  <a:pt x="108163" y="381719"/>
                </a:lnTo>
                <a:lnTo>
                  <a:pt x="133515" y="341715"/>
                </a:lnTo>
                <a:lnTo>
                  <a:pt x="161216" y="303300"/>
                </a:lnTo>
                <a:lnTo>
                  <a:pt x="190801" y="267066"/>
                </a:lnTo>
                <a:lnTo>
                  <a:pt x="222158" y="233034"/>
                </a:lnTo>
                <a:lnTo>
                  <a:pt x="255173" y="201226"/>
                </a:lnTo>
                <a:lnTo>
                  <a:pt x="289733" y="171663"/>
                </a:lnTo>
                <a:lnTo>
                  <a:pt x="325726" y="144368"/>
                </a:lnTo>
                <a:lnTo>
                  <a:pt x="363039" y="119362"/>
                </a:lnTo>
                <a:lnTo>
                  <a:pt x="401559" y="96667"/>
                </a:lnTo>
                <a:lnTo>
                  <a:pt x="441172" y="76304"/>
                </a:lnTo>
                <a:lnTo>
                  <a:pt x="481767" y="58297"/>
                </a:lnTo>
                <a:lnTo>
                  <a:pt x="523230" y="42665"/>
                </a:lnTo>
                <a:lnTo>
                  <a:pt x="565449" y="29432"/>
                </a:lnTo>
                <a:lnTo>
                  <a:pt x="608310" y="18619"/>
                </a:lnTo>
                <a:lnTo>
                  <a:pt x="651700" y="10247"/>
                </a:lnTo>
                <a:lnTo>
                  <a:pt x="695507" y="4339"/>
                </a:lnTo>
                <a:lnTo>
                  <a:pt x="739619" y="916"/>
                </a:lnTo>
                <a:lnTo>
                  <a:pt x="783921" y="0"/>
                </a:lnTo>
                <a:lnTo>
                  <a:pt x="828301" y="1612"/>
                </a:lnTo>
                <a:lnTo>
                  <a:pt x="872647" y="5776"/>
                </a:lnTo>
                <a:lnTo>
                  <a:pt x="916845" y="12511"/>
                </a:lnTo>
                <a:lnTo>
                  <a:pt x="960782" y="21841"/>
                </a:lnTo>
                <a:lnTo>
                  <a:pt x="1004346" y="33786"/>
                </a:lnTo>
                <a:lnTo>
                  <a:pt x="1047424" y="48370"/>
                </a:lnTo>
                <a:lnTo>
                  <a:pt x="1089903" y="65612"/>
                </a:lnTo>
                <a:lnTo>
                  <a:pt x="1131669" y="85536"/>
                </a:lnTo>
                <a:lnTo>
                  <a:pt x="1172611" y="108163"/>
                </a:lnTo>
                <a:lnTo>
                  <a:pt x="1212615" y="133515"/>
                </a:lnTo>
                <a:lnTo>
                  <a:pt x="1254175" y="163679"/>
                </a:lnTo>
                <a:lnTo>
                  <a:pt x="1293443" y="196334"/>
                </a:lnTo>
                <a:lnTo>
                  <a:pt x="1330327" y="231346"/>
                </a:lnTo>
                <a:lnTo>
                  <a:pt x="1364738" y="268576"/>
                </a:lnTo>
                <a:lnTo>
                  <a:pt x="1396587" y="307890"/>
                </a:lnTo>
                <a:lnTo>
                  <a:pt x="1425783" y="349149"/>
                </a:lnTo>
                <a:lnTo>
                  <a:pt x="1452235" y="392219"/>
                </a:lnTo>
                <a:lnTo>
                  <a:pt x="1475855" y="436963"/>
                </a:lnTo>
                <a:lnTo>
                  <a:pt x="1496552" y="483244"/>
                </a:lnTo>
                <a:lnTo>
                  <a:pt x="1514236" y="530925"/>
                </a:lnTo>
                <a:lnTo>
                  <a:pt x="1528817" y="579871"/>
                </a:lnTo>
                <a:lnTo>
                  <a:pt x="1540204" y="629945"/>
                </a:lnTo>
                <a:lnTo>
                  <a:pt x="1548263" y="680662"/>
                </a:lnTo>
                <a:lnTo>
                  <a:pt x="1552938" y="731519"/>
                </a:lnTo>
                <a:lnTo>
                  <a:pt x="1554263" y="782357"/>
                </a:lnTo>
                <a:lnTo>
                  <a:pt x="1552269" y="833016"/>
                </a:lnTo>
                <a:lnTo>
                  <a:pt x="1546991" y="883335"/>
                </a:lnTo>
                <a:lnTo>
                  <a:pt x="1538460" y="933154"/>
                </a:lnTo>
                <a:lnTo>
                  <a:pt x="1526710" y="982314"/>
                </a:lnTo>
                <a:lnTo>
                  <a:pt x="1511773" y="1030654"/>
                </a:lnTo>
                <a:lnTo>
                  <a:pt x="1493682" y="1078014"/>
                </a:lnTo>
                <a:lnTo>
                  <a:pt x="1472470" y="1124235"/>
                </a:lnTo>
                <a:lnTo>
                  <a:pt x="1448170" y="1169155"/>
                </a:lnTo>
                <a:lnTo>
                  <a:pt x="1420815" y="1212615"/>
                </a:lnTo>
                <a:lnTo>
                  <a:pt x="1393114" y="1251030"/>
                </a:lnTo>
                <a:lnTo>
                  <a:pt x="1363529" y="1287264"/>
                </a:lnTo>
                <a:lnTo>
                  <a:pt x="1332172" y="1321296"/>
                </a:lnTo>
                <a:lnTo>
                  <a:pt x="1299158" y="1353105"/>
                </a:lnTo>
                <a:lnTo>
                  <a:pt x="1264597" y="1382667"/>
                </a:lnTo>
                <a:lnTo>
                  <a:pt x="1228604" y="1409963"/>
                </a:lnTo>
                <a:lnTo>
                  <a:pt x="1191292" y="1434969"/>
                </a:lnTo>
                <a:lnTo>
                  <a:pt x="1152772" y="1457664"/>
                </a:lnTo>
                <a:lnTo>
                  <a:pt x="1113158" y="1478026"/>
                </a:lnTo>
                <a:lnTo>
                  <a:pt x="1072563" y="1496034"/>
                </a:lnTo>
                <a:lnTo>
                  <a:pt x="1031100" y="1511665"/>
                </a:lnTo>
                <a:lnTo>
                  <a:pt x="988882" y="1524898"/>
                </a:lnTo>
                <a:lnTo>
                  <a:pt x="946021" y="1535712"/>
                </a:lnTo>
                <a:lnTo>
                  <a:pt x="902631" y="1544083"/>
                </a:lnTo>
                <a:lnTo>
                  <a:pt x="858823" y="1549992"/>
                </a:lnTo>
                <a:lnTo>
                  <a:pt x="814712" y="1553415"/>
                </a:lnTo>
                <a:lnTo>
                  <a:pt x="770410" y="1554331"/>
                </a:lnTo>
                <a:close/>
              </a:path>
            </a:pathLst>
          </a:custGeom>
          <a:solidFill>
            <a:srgbClr val="59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3919" y="356358"/>
            <a:ext cx="1124585" cy="1289050"/>
          </a:xfrm>
          <a:custGeom>
            <a:avLst/>
            <a:gdLst/>
            <a:ahLst/>
            <a:cxnLst/>
            <a:rect l="l" t="t" r="r" b="b"/>
            <a:pathLst>
              <a:path w="1124584" h="1289050">
                <a:moveTo>
                  <a:pt x="1124375" y="1288500"/>
                </a:moveTo>
                <a:lnTo>
                  <a:pt x="0" y="659205"/>
                </a:lnTo>
                <a:lnTo>
                  <a:pt x="25176" y="616188"/>
                </a:lnTo>
                <a:lnTo>
                  <a:pt x="51855" y="574383"/>
                </a:lnTo>
                <a:lnTo>
                  <a:pt x="79991" y="533817"/>
                </a:lnTo>
                <a:lnTo>
                  <a:pt x="109539" y="494516"/>
                </a:lnTo>
                <a:lnTo>
                  <a:pt x="140453" y="456507"/>
                </a:lnTo>
                <a:lnTo>
                  <a:pt x="172688" y="419817"/>
                </a:lnTo>
                <a:lnTo>
                  <a:pt x="206199" y="384472"/>
                </a:lnTo>
                <a:lnTo>
                  <a:pt x="240940" y="350499"/>
                </a:lnTo>
                <a:lnTo>
                  <a:pt x="276867" y="317923"/>
                </a:lnTo>
                <a:lnTo>
                  <a:pt x="313933" y="286773"/>
                </a:lnTo>
                <a:lnTo>
                  <a:pt x="352094" y="257074"/>
                </a:lnTo>
                <a:lnTo>
                  <a:pt x="391304" y="228853"/>
                </a:lnTo>
                <a:lnTo>
                  <a:pt x="431518" y="202137"/>
                </a:lnTo>
                <a:lnTo>
                  <a:pt x="472690" y="176951"/>
                </a:lnTo>
                <a:lnTo>
                  <a:pt x="514776" y="153324"/>
                </a:lnTo>
                <a:lnTo>
                  <a:pt x="557730" y="131280"/>
                </a:lnTo>
                <a:lnTo>
                  <a:pt x="601506" y="110848"/>
                </a:lnTo>
                <a:lnTo>
                  <a:pt x="646059" y="92052"/>
                </a:lnTo>
                <a:lnTo>
                  <a:pt x="691345" y="74921"/>
                </a:lnTo>
                <a:lnTo>
                  <a:pt x="737317" y="59480"/>
                </a:lnTo>
                <a:lnTo>
                  <a:pt x="783930" y="45756"/>
                </a:lnTo>
                <a:lnTo>
                  <a:pt x="831140" y="33776"/>
                </a:lnTo>
                <a:lnTo>
                  <a:pt x="878900" y="23566"/>
                </a:lnTo>
                <a:lnTo>
                  <a:pt x="927165" y="15153"/>
                </a:lnTo>
                <a:lnTo>
                  <a:pt x="975891" y="8563"/>
                </a:lnTo>
                <a:lnTo>
                  <a:pt x="1025031" y="3823"/>
                </a:lnTo>
                <a:lnTo>
                  <a:pt x="1074541" y="960"/>
                </a:lnTo>
                <a:lnTo>
                  <a:pt x="1124375" y="0"/>
                </a:lnTo>
                <a:lnTo>
                  <a:pt x="1124375" y="1288500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70420" y="348098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9863" y="216900"/>
                </a:moveTo>
                <a:lnTo>
                  <a:pt x="0" y="174533"/>
                </a:lnTo>
                <a:lnTo>
                  <a:pt x="1736" y="132186"/>
                </a:lnTo>
                <a:lnTo>
                  <a:pt x="14378" y="92063"/>
                </a:lnTo>
                <a:lnTo>
                  <a:pt x="37230" y="56369"/>
                </a:lnTo>
                <a:lnTo>
                  <a:pt x="69599" y="27309"/>
                </a:lnTo>
                <a:lnTo>
                  <a:pt x="108581" y="8006"/>
                </a:lnTo>
                <a:lnTo>
                  <a:pt x="150200" y="0"/>
                </a:lnTo>
                <a:lnTo>
                  <a:pt x="192152" y="3118"/>
                </a:lnTo>
                <a:lnTo>
                  <a:pt x="232130" y="17190"/>
                </a:lnTo>
                <a:lnTo>
                  <a:pt x="267830" y="42045"/>
                </a:lnTo>
                <a:lnTo>
                  <a:pt x="295546" y="75571"/>
                </a:lnTo>
                <a:lnTo>
                  <a:pt x="312870" y="114252"/>
                </a:lnTo>
                <a:lnTo>
                  <a:pt x="319440" y="155803"/>
                </a:lnTo>
                <a:lnTo>
                  <a:pt x="319008" y="159813"/>
                </a:lnTo>
                <a:lnTo>
                  <a:pt x="159412" y="159813"/>
                </a:lnTo>
                <a:lnTo>
                  <a:pt x="9863" y="216900"/>
                </a:lnTo>
                <a:close/>
              </a:path>
              <a:path w="320040" h="320039">
                <a:moveTo>
                  <a:pt x="157898" y="319896"/>
                </a:moveTo>
                <a:lnTo>
                  <a:pt x="114862" y="313563"/>
                </a:lnTo>
                <a:lnTo>
                  <a:pt x="159412" y="159813"/>
                </a:lnTo>
                <a:lnTo>
                  <a:pt x="319008" y="159813"/>
                </a:lnTo>
                <a:lnTo>
                  <a:pt x="314896" y="197942"/>
                </a:lnTo>
                <a:lnTo>
                  <a:pt x="298876" y="238384"/>
                </a:lnTo>
                <a:lnTo>
                  <a:pt x="272587" y="273041"/>
                </a:lnTo>
                <a:lnTo>
                  <a:pt x="238900" y="298761"/>
                </a:lnTo>
                <a:lnTo>
                  <a:pt x="199958" y="314671"/>
                </a:lnTo>
                <a:lnTo>
                  <a:pt x="157898" y="319896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897024" y="1966837"/>
            <a:ext cx="6113376" cy="168751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600" spc="-105" dirty="0" smtClean="0"/>
              <a:t>Removing </a:t>
            </a:r>
            <a:r>
              <a:rPr sz="3600" spc="-365" dirty="0"/>
              <a:t>/ </a:t>
            </a:r>
            <a:r>
              <a:rPr sz="3600" spc="-140" dirty="0" err="1"/>
              <a:t>Inpainting</a:t>
            </a:r>
            <a:r>
              <a:rPr sz="3600" spc="-140" dirty="0"/>
              <a:t>  </a:t>
            </a:r>
            <a:r>
              <a:rPr sz="3600" spc="-65" dirty="0" smtClean="0"/>
              <a:t>Watermarks</a:t>
            </a:r>
            <a:r>
              <a:rPr lang="tr-TR" sz="3600" spc="-65" dirty="0" smtClean="0"/>
              <a:t> </a:t>
            </a:r>
            <a:r>
              <a:rPr lang="tr-TR" sz="3600" spc="-65" dirty="0" err="1" smtClean="0"/>
              <a:t>by</a:t>
            </a:r>
            <a:r>
              <a:rPr lang="tr-TR" sz="3600" spc="-65" dirty="0" smtClean="0"/>
              <a:t/>
            </a:r>
            <a:br>
              <a:rPr lang="tr-TR" sz="3600" spc="-65" dirty="0" smtClean="0"/>
            </a:br>
            <a:endParaRPr sz="3600" dirty="0"/>
          </a:p>
        </p:txBody>
      </p:sp>
      <p:sp>
        <p:nvSpPr>
          <p:cNvPr id="32" name="object 32"/>
          <p:cNvSpPr txBox="1"/>
          <p:nvPr/>
        </p:nvSpPr>
        <p:spPr>
          <a:xfrm>
            <a:off x="1039285" y="3661197"/>
            <a:ext cx="35585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indent="-314960">
              <a:lnSpc>
                <a:spcPct val="100000"/>
              </a:lnSpc>
              <a:spcBef>
                <a:spcPts val="30"/>
              </a:spcBef>
              <a:buChar char="-"/>
              <a:tabLst>
                <a:tab pos="327025" algn="l"/>
                <a:tab pos="327660" algn="l"/>
              </a:tabLst>
            </a:pPr>
            <a:r>
              <a:rPr sz="1600" spc="-195" dirty="0" err="1" smtClean="0">
                <a:solidFill>
                  <a:srgbClr val="FFFFFF"/>
                </a:solidFill>
                <a:latin typeface="Arial Black"/>
                <a:cs typeface="Arial Black"/>
              </a:rPr>
              <a:t>Burak</a:t>
            </a:r>
            <a:r>
              <a:rPr sz="1600" spc="-19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9" dirty="0">
                <a:solidFill>
                  <a:srgbClr val="FFFFFF"/>
                </a:solidFill>
                <a:latin typeface="Arial Black"/>
                <a:cs typeface="Arial Black"/>
              </a:rPr>
              <a:t>Tokak </a:t>
            </a:r>
            <a:r>
              <a:rPr sz="1600" spc="145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 Black"/>
                <a:cs typeface="Arial Black"/>
              </a:rPr>
              <a:t>13290114</a:t>
            </a:r>
            <a:endParaRPr sz="1600" dirty="0">
              <a:latin typeface="Arial Black"/>
              <a:cs typeface="Arial Black"/>
            </a:endParaRPr>
          </a:p>
          <a:p>
            <a:pPr marL="327025" indent="-314960">
              <a:lnSpc>
                <a:spcPct val="100000"/>
              </a:lnSpc>
              <a:spcBef>
                <a:spcPts val="30"/>
              </a:spcBef>
              <a:buChar char="-"/>
              <a:tabLst>
                <a:tab pos="327025" algn="l"/>
                <a:tab pos="327660" algn="l"/>
              </a:tabLst>
            </a:pP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Mert </a:t>
            </a:r>
            <a:r>
              <a:rPr sz="1600" spc="-150" dirty="0">
                <a:solidFill>
                  <a:srgbClr val="FFFFFF"/>
                </a:solidFill>
                <a:latin typeface="Arial Black"/>
                <a:cs typeface="Arial Black"/>
              </a:rPr>
              <a:t>Aloğlu </a:t>
            </a:r>
            <a:r>
              <a:rPr sz="1600" spc="145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 Black"/>
                <a:cs typeface="Arial Black"/>
              </a:rPr>
              <a:t>13290077</a:t>
            </a:r>
            <a:endParaRPr sz="1600" dirty="0">
              <a:latin typeface="Arial Black"/>
              <a:cs typeface="Arial Black"/>
            </a:endParaRPr>
          </a:p>
          <a:p>
            <a:pPr marL="327025" indent="-314960">
              <a:lnSpc>
                <a:spcPct val="100000"/>
              </a:lnSpc>
              <a:spcBef>
                <a:spcPts val="30"/>
              </a:spcBef>
              <a:buChar char="-"/>
              <a:tabLst>
                <a:tab pos="327025" algn="l"/>
                <a:tab pos="327660" algn="l"/>
              </a:tabLst>
            </a:pPr>
            <a:r>
              <a:rPr sz="1600" spc="-170" dirty="0">
                <a:solidFill>
                  <a:srgbClr val="FFFFFF"/>
                </a:solidFill>
                <a:latin typeface="Arial Black"/>
                <a:cs typeface="Arial Black"/>
              </a:rPr>
              <a:t>Halit </a:t>
            </a:r>
            <a:r>
              <a:rPr sz="1600" spc="-165" dirty="0">
                <a:solidFill>
                  <a:srgbClr val="FFFFFF"/>
                </a:solidFill>
                <a:latin typeface="Arial Black"/>
                <a:cs typeface="Arial Black"/>
              </a:rPr>
              <a:t>Gürpınar </a:t>
            </a:r>
            <a:r>
              <a:rPr sz="1600" spc="145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 Black"/>
                <a:cs typeface="Arial Black"/>
              </a:rPr>
              <a:t>12290303</a:t>
            </a:r>
            <a:endParaRPr sz="1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8537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825" y="657376"/>
            <a:ext cx="3857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35" dirty="0">
                <a:solidFill>
                  <a:srgbClr val="424242"/>
                </a:solidFill>
              </a:rPr>
              <a:t>What </a:t>
            </a:r>
            <a:r>
              <a:rPr sz="2800" spc="-175" dirty="0">
                <a:solidFill>
                  <a:srgbClr val="424242"/>
                </a:solidFill>
              </a:rPr>
              <a:t>is </a:t>
            </a:r>
            <a:r>
              <a:rPr sz="2800" spc="-45" dirty="0">
                <a:solidFill>
                  <a:srgbClr val="424242"/>
                </a:solidFill>
              </a:rPr>
              <a:t>a</a:t>
            </a:r>
            <a:r>
              <a:rPr sz="2800" spc="-290" dirty="0">
                <a:solidFill>
                  <a:srgbClr val="424242"/>
                </a:solidFill>
              </a:rPr>
              <a:t> </a:t>
            </a:r>
            <a:r>
              <a:rPr sz="2800" spc="-25" dirty="0">
                <a:solidFill>
                  <a:srgbClr val="424242"/>
                </a:solidFill>
              </a:rPr>
              <a:t>Watermark?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9312" y="1834080"/>
            <a:ext cx="4015104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58165" indent="-344170">
              <a:lnSpc>
                <a:spcPct val="1167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Usually </a:t>
            </a:r>
            <a:r>
              <a:rPr sz="1500" spc="-215" dirty="0">
                <a:solidFill>
                  <a:srgbClr val="424242"/>
                </a:solidFill>
                <a:latin typeface="Arial Black"/>
                <a:cs typeface="Arial Black"/>
              </a:rPr>
              <a:t>stock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photo </a:t>
            </a:r>
            <a:r>
              <a:rPr sz="1500" spc="-195" dirty="0">
                <a:solidFill>
                  <a:srgbClr val="424242"/>
                </a:solidFill>
                <a:latin typeface="Arial Black"/>
                <a:cs typeface="Arial Black"/>
              </a:rPr>
              <a:t>companies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or  </a:t>
            </a:r>
            <a:r>
              <a:rPr sz="1500" spc="-160" dirty="0">
                <a:solidFill>
                  <a:srgbClr val="424242"/>
                </a:solidFill>
                <a:latin typeface="Arial Black"/>
                <a:cs typeface="Arial Black"/>
              </a:rPr>
              <a:t>photographers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add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their </a:t>
            </a:r>
            <a:r>
              <a:rPr sz="1500" spc="-150" dirty="0">
                <a:solidFill>
                  <a:srgbClr val="424242"/>
                </a:solidFill>
                <a:latin typeface="Arial Black"/>
                <a:cs typeface="Arial Black"/>
              </a:rPr>
              <a:t>branding</a:t>
            </a:r>
            <a:r>
              <a:rPr sz="1500" spc="1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or</a:t>
            </a:r>
            <a:endParaRPr sz="1500">
              <a:latin typeface="Arial Black"/>
              <a:cs typeface="Arial Black"/>
            </a:endParaRPr>
          </a:p>
          <a:p>
            <a:pPr marL="356235">
              <a:lnSpc>
                <a:spcPct val="100000"/>
              </a:lnSpc>
              <a:spcBef>
                <a:spcPts val="300"/>
              </a:spcBef>
            </a:pPr>
            <a:r>
              <a:rPr sz="1500" spc="-200" dirty="0">
                <a:solidFill>
                  <a:srgbClr val="424242"/>
                </a:solidFill>
                <a:latin typeface="Arial Black"/>
                <a:cs typeface="Arial Black"/>
              </a:rPr>
              <a:t>name </a:t>
            </a:r>
            <a:r>
              <a:rPr sz="1500" spc="-160" dirty="0">
                <a:solidFill>
                  <a:srgbClr val="424242"/>
                </a:solidFill>
                <a:latin typeface="Arial Black"/>
                <a:cs typeface="Arial Black"/>
              </a:rPr>
              <a:t>on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the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photo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to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protect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their</a:t>
            </a:r>
            <a:r>
              <a:rPr sz="1500" spc="-10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content.</a:t>
            </a:r>
            <a:endParaRPr sz="1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356235" marR="255270" indent="-344170">
              <a:lnSpc>
                <a:spcPct val="1167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Usually </a:t>
            </a:r>
            <a:r>
              <a:rPr sz="1500" spc="-195" dirty="0">
                <a:solidFill>
                  <a:srgbClr val="424242"/>
                </a:solidFill>
                <a:latin typeface="Arial Black"/>
                <a:cs typeface="Arial Black"/>
              </a:rPr>
              <a:t>seen </a:t>
            </a:r>
            <a:r>
              <a:rPr sz="1500" spc="-204" dirty="0">
                <a:solidFill>
                  <a:srgbClr val="424242"/>
                </a:solidFill>
                <a:latin typeface="Arial Black"/>
                <a:cs typeface="Arial Black"/>
              </a:rPr>
              <a:t>as </a:t>
            </a:r>
            <a:r>
              <a:rPr sz="1500" spc="-160" dirty="0">
                <a:solidFill>
                  <a:srgbClr val="424242"/>
                </a:solidFill>
                <a:latin typeface="Arial Black"/>
                <a:cs typeface="Arial Black"/>
              </a:rPr>
              <a:t>low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opacity </a:t>
            </a:r>
            <a:r>
              <a:rPr sz="1500" spc="-140" dirty="0">
                <a:solidFill>
                  <a:srgbClr val="424242"/>
                </a:solidFill>
                <a:latin typeface="Arial Black"/>
                <a:cs typeface="Arial Black"/>
              </a:rPr>
              <a:t>full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white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or  </a:t>
            </a:r>
            <a:r>
              <a:rPr sz="1500" spc="-204" dirty="0">
                <a:solidFill>
                  <a:srgbClr val="424242"/>
                </a:solidFill>
                <a:latin typeface="Arial Black"/>
                <a:cs typeface="Arial Black"/>
              </a:rPr>
              <a:t>black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graphics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or</a:t>
            </a:r>
            <a:r>
              <a:rPr sz="1500" spc="-26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500" spc="-185" dirty="0">
                <a:solidFill>
                  <a:srgbClr val="424242"/>
                </a:solidFill>
                <a:latin typeface="Arial Black"/>
                <a:cs typeface="Arial Black"/>
              </a:rPr>
              <a:t>text.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0825" y="1550975"/>
            <a:ext cx="3980724" cy="265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825" y="657376"/>
            <a:ext cx="17614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0" dirty="0">
                <a:solidFill>
                  <a:srgbClr val="424242"/>
                </a:solidFill>
              </a:rPr>
              <a:t>Inpainting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9312" y="1834080"/>
            <a:ext cx="429704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>
              <a:lnSpc>
                <a:spcPct val="1167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190" dirty="0">
                <a:solidFill>
                  <a:srgbClr val="424242"/>
                </a:solidFill>
                <a:latin typeface="Arial Black"/>
                <a:cs typeface="Arial Black"/>
              </a:rPr>
              <a:t>Sometimes </a:t>
            </a:r>
            <a:r>
              <a:rPr sz="1500" spc="-210" dirty="0">
                <a:solidFill>
                  <a:srgbClr val="424242"/>
                </a:solidFill>
                <a:latin typeface="Arial Black"/>
                <a:cs typeface="Arial Black"/>
              </a:rPr>
              <a:t>a </a:t>
            </a:r>
            <a:r>
              <a:rPr sz="1500" spc="-200" dirty="0">
                <a:solidFill>
                  <a:srgbClr val="424242"/>
                </a:solidFill>
                <a:latin typeface="Arial Black"/>
                <a:cs typeface="Arial Black"/>
              </a:rPr>
              <a:t>piece </a:t>
            </a:r>
            <a:r>
              <a:rPr sz="1500" spc="-130" dirty="0">
                <a:solidFill>
                  <a:srgbClr val="424242"/>
                </a:solidFill>
                <a:latin typeface="Arial Black"/>
                <a:cs typeface="Arial Black"/>
              </a:rPr>
              <a:t>of </a:t>
            </a:r>
            <a:r>
              <a:rPr sz="1500" spc="-210" dirty="0">
                <a:solidFill>
                  <a:srgbClr val="424242"/>
                </a:solidFill>
                <a:latin typeface="Arial Black"/>
                <a:cs typeface="Arial Black"/>
              </a:rPr>
              <a:t>a </a:t>
            </a:r>
            <a:r>
              <a:rPr sz="1500" spc="-185" dirty="0">
                <a:solidFill>
                  <a:srgbClr val="424242"/>
                </a:solidFill>
                <a:latin typeface="Arial Black"/>
                <a:cs typeface="Arial Black"/>
              </a:rPr>
              <a:t>image </a:t>
            </a:r>
            <a:r>
              <a:rPr sz="1500" spc="-160" dirty="0">
                <a:solidFill>
                  <a:srgbClr val="424242"/>
                </a:solidFill>
                <a:latin typeface="Arial Black"/>
                <a:cs typeface="Arial Black"/>
              </a:rPr>
              <a:t>might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have 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been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lost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or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removed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due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to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various</a:t>
            </a:r>
            <a:r>
              <a:rPr sz="1500" spc="-120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problems.</a:t>
            </a:r>
            <a:endParaRPr sz="1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24242"/>
              </a:buClr>
              <a:buFont typeface="Arial"/>
              <a:buChar char="●"/>
            </a:pPr>
            <a:endParaRPr sz="1800">
              <a:latin typeface="Times New Roman"/>
              <a:cs typeface="Times New Roman"/>
            </a:endParaRPr>
          </a:p>
          <a:p>
            <a:pPr marL="356235" marR="1219835" indent="-344170">
              <a:lnSpc>
                <a:spcPct val="1167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There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is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various </a:t>
            </a:r>
            <a:r>
              <a:rPr sz="1500" spc="-185" dirty="0">
                <a:solidFill>
                  <a:srgbClr val="424242"/>
                </a:solidFill>
                <a:latin typeface="Arial Black"/>
                <a:cs typeface="Arial Black"/>
              </a:rPr>
              <a:t>computer 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vision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algorithms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to </a:t>
            </a:r>
            <a:r>
              <a:rPr sz="1500" spc="-195" dirty="0">
                <a:solidFill>
                  <a:srgbClr val="424242"/>
                </a:solidFill>
                <a:latin typeface="Arial Black"/>
                <a:cs typeface="Arial Black"/>
              </a:rPr>
              <a:t>complete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or  </a:t>
            </a:r>
            <a:r>
              <a:rPr sz="1500" spc="-160" dirty="0">
                <a:solidFill>
                  <a:srgbClr val="424242"/>
                </a:solidFill>
                <a:latin typeface="Arial Black"/>
                <a:cs typeface="Arial Black"/>
              </a:rPr>
              <a:t>fix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this </a:t>
            </a:r>
            <a:r>
              <a:rPr sz="1500" spc="-160" dirty="0">
                <a:solidFill>
                  <a:srgbClr val="424242"/>
                </a:solidFill>
                <a:latin typeface="Arial Black"/>
                <a:cs typeface="Arial Black"/>
              </a:rPr>
              <a:t>type </a:t>
            </a:r>
            <a:r>
              <a:rPr sz="1500" spc="-130" dirty="0">
                <a:solidFill>
                  <a:srgbClr val="424242"/>
                </a:solidFill>
                <a:latin typeface="Arial Black"/>
                <a:cs typeface="Arial Black"/>
              </a:rPr>
              <a:t>of</a:t>
            </a:r>
            <a:r>
              <a:rPr sz="1500" spc="1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500" spc="-185" dirty="0">
                <a:solidFill>
                  <a:srgbClr val="424242"/>
                </a:solidFill>
                <a:latin typeface="Arial Black"/>
                <a:cs typeface="Arial Black"/>
              </a:rPr>
              <a:t>images.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5900" y="2571750"/>
            <a:ext cx="4286249" cy="160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825" y="657376"/>
            <a:ext cx="2329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solidFill>
                  <a:srgbClr val="424242"/>
                </a:solidFill>
              </a:rPr>
              <a:t>Talea</a:t>
            </a:r>
            <a:r>
              <a:rPr sz="2800" spc="-190" dirty="0">
                <a:solidFill>
                  <a:srgbClr val="424242"/>
                </a:solidFill>
              </a:rPr>
              <a:t> </a:t>
            </a:r>
            <a:r>
              <a:rPr sz="2800" spc="-110" dirty="0">
                <a:solidFill>
                  <a:srgbClr val="424242"/>
                </a:solidFill>
              </a:rPr>
              <a:t>Method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9312" y="1610605"/>
            <a:ext cx="26790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It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is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an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inpainting</a:t>
            </a:r>
            <a:r>
              <a:rPr sz="1500" spc="50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algorithm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1062" y="2207112"/>
            <a:ext cx="6962774" cy="2619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825" y="657376"/>
            <a:ext cx="2329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solidFill>
                  <a:srgbClr val="424242"/>
                </a:solidFill>
              </a:rPr>
              <a:t>Talea</a:t>
            </a:r>
            <a:r>
              <a:rPr sz="2800" spc="-190" dirty="0">
                <a:solidFill>
                  <a:srgbClr val="424242"/>
                </a:solidFill>
              </a:rPr>
              <a:t> </a:t>
            </a:r>
            <a:r>
              <a:rPr sz="2800" spc="-110" dirty="0">
                <a:solidFill>
                  <a:srgbClr val="424242"/>
                </a:solidFill>
              </a:rPr>
              <a:t>Method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9312" y="1663279"/>
            <a:ext cx="26790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It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is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an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inpainting</a:t>
            </a:r>
            <a:r>
              <a:rPr sz="1500" spc="50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algorithm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1475" y="224846"/>
            <a:ext cx="4064329" cy="1639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7225" y="2249775"/>
            <a:ext cx="4005450" cy="1662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674" y="261750"/>
            <a:ext cx="3717974" cy="4262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2769" y="4590338"/>
            <a:ext cx="1257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Original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Image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4371" y="1873187"/>
            <a:ext cx="12103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BSCB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Method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7052" y="4037463"/>
            <a:ext cx="1160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Telea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Method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6964" y="4456563"/>
            <a:ext cx="355854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38481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Arial"/>
                <a:cs typeface="Arial"/>
              </a:rPr>
              <a:t>Usually better for estimating details  That’s why good for watermark </a:t>
            </a:r>
            <a:r>
              <a:rPr sz="1400" dirty="0">
                <a:latin typeface="Arial"/>
                <a:cs typeface="Arial"/>
              </a:rPr>
              <a:t>removal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825" y="657376"/>
            <a:ext cx="14395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5" dirty="0">
                <a:solidFill>
                  <a:srgbClr val="424242"/>
                </a:solidFill>
              </a:rPr>
              <a:t>Masking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9312" y="1834080"/>
            <a:ext cx="430466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>
              <a:lnSpc>
                <a:spcPct val="1167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30" dirty="0">
                <a:solidFill>
                  <a:srgbClr val="424242"/>
                </a:solidFill>
                <a:latin typeface="Arial Black"/>
                <a:cs typeface="Arial Black"/>
              </a:rPr>
              <a:t>We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need </a:t>
            </a:r>
            <a:r>
              <a:rPr sz="1500" spc="-210" dirty="0">
                <a:solidFill>
                  <a:srgbClr val="424242"/>
                </a:solidFill>
                <a:latin typeface="Arial Black"/>
                <a:cs typeface="Arial Black"/>
              </a:rPr>
              <a:t>a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way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to </a:t>
            </a:r>
            <a:r>
              <a:rPr sz="1500" spc="-170" dirty="0">
                <a:solidFill>
                  <a:srgbClr val="424242"/>
                </a:solidFill>
                <a:latin typeface="Arial Black"/>
                <a:cs typeface="Arial Black"/>
              </a:rPr>
              <a:t>tell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the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inpainting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algorithm  to </a:t>
            </a:r>
            <a:r>
              <a:rPr sz="1500" spc="-160" dirty="0">
                <a:solidFill>
                  <a:srgbClr val="424242"/>
                </a:solidFill>
                <a:latin typeface="Arial Black"/>
                <a:cs typeface="Arial Black"/>
              </a:rPr>
              <a:t>paint </a:t>
            </a:r>
            <a:r>
              <a:rPr sz="1500" spc="-210" dirty="0">
                <a:solidFill>
                  <a:srgbClr val="424242"/>
                </a:solidFill>
                <a:latin typeface="Arial Black"/>
                <a:cs typeface="Arial Black"/>
              </a:rPr>
              <a:t>a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restricted </a:t>
            </a:r>
            <a:r>
              <a:rPr sz="1500" spc="-145" dirty="0">
                <a:solidFill>
                  <a:srgbClr val="424242"/>
                </a:solidFill>
                <a:latin typeface="Arial Black"/>
                <a:cs typeface="Arial Black"/>
              </a:rPr>
              <a:t>part/parts </a:t>
            </a:r>
            <a:r>
              <a:rPr sz="1500" spc="-130" dirty="0">
                <a:solidFill>
                  <a:srgbClr val="424242"/>
                </a:solidFill>
                <a:latin typeface="Arial Black"/>
                <a:cs typeface="Arial Black"/>
              </a:rPr>
              <a:t>of </a:t>
            </a:r>
            <a:r>
              <a:rPr sz="1500" spc="-185" dirty="0">
                <a:solidFill>
                  <a:srgbClr val="424242"/>
                </a:solidFill>
                <a:latin typeface="Arial Black"/>
                <a:cs typeface="Arial Black"/>
              </a:rPr>
              <a:t>image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with  </a:t>
            </a:r>
            <a:r>
              <a:rPr sz="1500" spc="-185" dirty="0">
                <a:solidFill>
                  <a:srgbClr val="424242"/>
                </a:solidFill>
                <a:latin typeface="Arial Black"/>
                <a:cs typeface="Arial Black"/>
              </a:rPr>
              <a:t>watermark.</a:t>
            </a:r>
            <a:endParaRPr sz="1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24242"/>
              </a:buClr>
              <a:buFont typeface="Arial"/>
              <a:buChar char="●"/>
            </a:pPr>
            <a:endParaRPr sz="1800">
              <a:latin typeface="Times New Roman"/>
              <a:cs typeface="Times New Roman"/>
            </a:endParaRPr>
          </a:p>
          <a:p>
            <a:pPr marL="356235" marR="217170" indent="-344170">
              <a:lnSpc>
                <a:spcPct val="1167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-30" dirty="0">
                <a:solidFill>
                  <a:srgbClr val="424242"/>
                </a:solidFill>
                <a:latin typeface="Arial Black"/>
                <a:cs typeface="Arial Black"/>
              </a:rPr>
              <a:t>We </a:t>
            </a:r>
            <a:r>
              <a:rPr sz="1500" spc="-215" dirty="0">
                <a:solidFill>
                  <a:srgbClr val="424242"/>
                </a:solidFill>
                <a:latin typeface="Arial Black"/>
                <a:cs typeface="Arial Black"/>
              </a:rPr>
              <a:t>can </a:t>
            </a:r>
            <a:r>
              <a:rPr sz="1500" spc="-150" dirty="0">
                <a:solidFill>
                  <a:srgbClr val="424242"/>
                </a:solidFill>
                <a:latin typeface="Arial Black"/>
                <a:cs typeface="Arial Black"/>
              </a:rPr>
              <a:t>do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it </a:t>
            </a:r>
            <a:r>
              <a:rPr sz="1500" spc="-140" dirty="0">
                <a:solidFill>
                  <a:srgbClr val="424242"/>
                </a:solidFill>
                <a:latin typeface="Arial Black"/>
                <a:cs typeface="Arial Black"/>
              </a:rPr>
              <a:t>by giving </a:t>
            </a:r>
            <a:r>
              <a:rPr sz="1500" spc="-200" dirty="0">
                <a:solidFill>
                  <a:srgbClr val="424242"/>
                </a:solidFill>
                <a:latin typeface="Arial Black"/>
                <a:cs typeface="Arial Black"/>
              </a:rPr>
              <a:t>code </a:t>
            </a:r>
            <a:r>
              <a:rPr sz="1500" spc="-210" dirty="0">
                <a:solidFill>
                  <a:srgbClr val="424242"/>
                </a:solidFill>
                <a:latin typeface="Arial Black"/>
                <a:cs typeface="Arial Black"/>
              </a:rPr>
              <a:t>a </a:t>
            </a:r>
            <a:r>
              <a:rPr sz="1500" spc="-220" dirty="0">
                <a:solidFill>
                  <a:srgbClr val="424242"/>
                </a:solidFill>
                <a:latin typeface="Arial Black"/>
                <a:cs typeface="Arial Black"/>
              </a:rPr>
              <a:t>mask </a:t>
            </a:r>
            <a:r>
              <a:rPr sz="1500" spc="-180" dirty="0">
                <a:solidFill>
                  <a:srgbClr val="424242"/>
                </a:solidFill>
                <a:latin typeface="Arial Black"/>
                <a:cs typeface="Arial Black"/>
              </a:rPr>
              <a:t>image,  </a:t>
            </a:r>
            <a:r>
              <a:rPr sz="1500" spc="-160" dirty="0">
                <a:solidFill>
                  <a:srgbClr val="424242"/>
                </a:solidFill>
                <a:latin typeface="Arial Black"/>
                <a:cs typeface="Arial Black"/>
              </a:rPr>
              <a:t>telling </a:t>
            </a:r>
            <a:r>
              <a:rPr sz="1500" spc="-175" dirty="0">
                <a:solidFill>
                  <a:srgbClr val="424242"/>
                </a:solidFill>
                <a:latin typeface="Arial Black"/>
                <a:cs typeface="Arial Black"/>
              </a:rPr>
              <a:t>the </a:t>
            </a:r>
            <a:r>
              <a:rPr sz="1500" spc="-165" dirty="0">
                <a:solidFill>
                  <a:srgbClr val="424242"/>
                </a:solidFill>
                <a:latin typeface="Arial Black"/>
                <a:cs typeface="Arial Black"/>
              </a:rPr>
              <a:t>algorithm to painted </a:t>
            </a:r>
            <a:r>
              <a:rPr sz="1500" spc="-155" dirty="0">
                <a:solidFill>
                  <a:srgbClr val="424242"/>
                </a:solidFill>
                <a:latin typeface="Arial Black"/>
                <a:cs typeface="Arial Black"/>
              </a:rPr>
              <a:t>only </a:t>
            </a:r>
            <a:r>
              <a:rPr sz="1500" spc="-204" dirty="0">
                <a:solidFill>
                  <a:srgbClr val="424242"/>
                </a:solidFill>
                <a:latin typeface="Arial Black"/>
                <a:cs typeface="Arial Black"/>
              </a:rPr>
              <a:t>masked  </a:t>
            </a:r>
            <a:r>
              <a:rPr sz="1500" spc="-190" dirty="0">
                <a:solidFill>
                  <a:srgbClr val="424242"/>
                </a:solidFill>
                <a:latin typeface="Arial Black"/>
                <a:cs typeface="Arial Black"/>
              </a:rPr>
              <a:t>place.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6950" y="736075"/>
            <a:ext cx="3702249" cy="2082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6950" y="2971000"/>
            <a:ext cx="3702249" cy="2020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25" y="487137"/>
            <a:ext cx="7411948" cy="4169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4429" y="4722771"/>
            <a:ext cx="3436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Watermarked </a:t>
            </a:r>
            <a:r>
              <a:rPr sz="1300" spc="-160" dirty="0">
                <a:solidFill>
                  <a:srgbClr val="424242"/>
                </a:solidFill>
                <a:latin typeface="Arial Black"/>
                <a:cs typeface="Arial Black"/>
              </a:rPr>
              <a:t>image </a:t>
            </a:r>
            <a:r>
              <a:rPr sz="1300" spc="-135" dirty="0">
                <a:solidFill>
                  <a:srgbClr val="424242"/>
                </a:solidFill>
                <a:latin typeface="Arial Black"/>
                <a:cs typeface="Arial Black"/>
              </a:rPr>
              <a:t>with only </a:t>
            </a:r>
            <a:r>
              <a:rPr sz="1300" spc="-114" dirty="0">
                <a:solidFill>
                  <a:srgbClr val="424242"/>
                </a:solidFill>
                <a:latin typeface="Arial Black"/>
                <a:cs typeface="Arial Black"/>
              </a:rPr>
              <a:t>“COM466”</a:t>
            </a:r>
            <a:r>
              <a:rPr sz="1300" spc="4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sz="1300" spc="-165" dirty="0">
                <a:solidFill>
                  <a:srgbClr val="424242"/>
                </a:solidFill>
                <a:latin typeface="Arial Black"/>
                <a:cs typeface="Arial Black"/>
              </a:rPr>
              <a:t>text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326</Words>
  <Application>Microsoft Office PowerPoint</Application>
  <PresentationFormat>Ekran Gösterisi (16:9)</PresentationFormat>
  <Paragraphs>49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Arial Black</vt:lpstr>
      <vt:lpstr>Times New Roman</vt:lpstr>
      <vt:lpstr>Trebuchet MS</vt:lpstr>
      <vt:lpstr>Wingdings 3</vt:lpstr>
      <vt:lpstr>Yüzeyler</vt:lpstr>
      <vt:lpstr>Digital Image Processing</vt:lpstr>
      <vt:lpstr>Lecturer</vt:lpstr>
      <vt:lpstr>Removing / Inpainting  Watermarks by </vt:lpstr>
      <vt:lpstr>What is a Watermark?</vt:lpstr>
      <vt:lpstr>Inpainting</vt:lpstr>
      <vt:lpstr>Talea Method</vt:lpstr>
      <vt:lpstr>Talea Method</vt:lpstr>
      <vt:lpstr>Masking</vt:lpstr>
      <vt:lpstr>PowerPoint Sunusu</vt:lpstr>
      <vt:lpstr>PowerPoint Sunusu</vt:lpstr>
      <vt:lpstr>Closer Look</vt:lpstr>
      <vt:lpstr>PowerPoint Sunusu</vt:lpstr>
      <vt:lpstr>PowerPoint Sunusu</vt:lpstr>
      <vt:lpstr>PowerPoint Sunusu</vt:lpstr>
      <vt:lpstr>PowerPoint Sunusu</vt:lpstr>
      <vt:lpstr>PowerPoint Sunusu</vt:lpstr>
      <vt:lpstr>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Removing / Inpainting  Watermarks</dc:title>
  <dc:creator>pc</dc:creator>
  <cp:lastModifiedBy>pc</cp:lastModifiedBy>
  <cp:revision>3</cp:revision>
  <dcterms:created xsi:type="dcterms:W3CDTF">2019-11-28T18:40:48Z</dcterms:created>
  <dcterms:modified xsi:type="dcterms:W3CDTF">2019-11-28T18:45:43Z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