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0164F137-7A70-4098-B3DC-D417081BB4A5}" type="datetimeFigureOut">
              <a:rPr lang="tr-TR" smtClean="0"/>
              <a:t>31.1.2017</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D2ACF239-F840-4CD6-A797-08A91579DEBB}"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64F137-7A70-4098-B3DC-D417081BB4A5}" type="datetimeFigureOut">
              <a:rPr lang="tr-TR" smtClean="0"/>
              <a:t>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2ACF239-F840-4CD6-A797-08A91579DEB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64F137-7A70-4098-B3DC-D417081BB4A5}" type="datetimeFigureOut">
              <a:rPr lang="tr-TR" smtClean="0"/>
              <a:t>31.1.2017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2ACF239-F840-4CD6-A797-08A91579DEB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0164F137-7A70-4098-B3DC-D417081BB4A5}" type="datetimeFigureOut">
              <a:rPr lang="tr-TR" smtClean="0"/>
              <a:t>31.1.2017</a:t>
            </a:fld>
            <a:endParaRPr lang="tr-TR"/>
          </a:p>
        </p:txBody>
      </p:sp>
      <p:sp>
        <p:nvSpPr>
          <p:cNvPr id="5" name="4 Altbilgi Yer Tutucusu"/>
          <p:cNvSpPr>
            <a:spLocks noGrp="1"/>
          </p:cNvSpPr>
          <p:nvPr>
            <p:ph type="ftr" sz="quarter" idx="11"/>
          </p:nvPr>
        </p:nvSpPr>
        <p:spPr>
          <a:xfrm>
            <a:off x="457200" y="6480969"/>
            <a:ext cx="4260056" cy="300831"/>
          </a:xfrm>
        </p:spPr>
        <p:txBody>
          <a:bodyPr/>
          <a:lstStyle/>
          <a:p>
            <a:endParaRPr lang="tr-TR"/>
          </a:p>
        </p:txBody>
      </p:sp>
      <p:sp>
        <p:nvSpPr>
          <p:cNvPr id="6" name="5 Slayt Numarası Yer Tutucusu"/>
          <p:cNvSpPr>
            <a:spLocks noGrp="1"/>
          </p:cNvSpPr>
          <p:nvPr>
            <p:ph type="sldNum" sz="quarter" idx="12"/>
          </p:nvPr>
        </p:nvSpPr>
        <p:spPr/>
        <p:txBody>
          <a:bodyPr/>
          <a:lstStyle/>
          <a:p>
            <a:fld id="{D2ACF239-F840-4CD6-A797-08A91579DEB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0164F137-7A70-4098-B3DC-D417081BB4A5}" type="datetimeFigureOut">
              <a:rPr lang="tr-TR" smtClean="0"/>
              <a:t>31.1.2017</a:t>
            </a:fld>
            <a:endParaRPr lang="tr-TR"/>
          </a:p>
        </p:txBody>
      </p:sp>
      <p:sp>
        <p:nvSpPr>
          <p:cNvPr id="5" name="4 Altbilgi Yer Tutucusu"/>
          <p:cNvSpPr>
            <a:spLocks noGrp="1"/>
          </p:cNvSpPr>
          <p:nvPr>
            <p:ph type="ftr" sz="quarter" idx="11"/>
          </p:nvPr>
        </p:nvSpPr>
        <p:spPr>
          <a:xfrm>
            <a:off x="2619376" y="6480969"/>
            <a:ext cx="4260056" cy="300831"/>
          </a:xfrm>
        </p:spPr>
        <p:txBody>
          <a:bodyPr/>
          <a:lstStyle/>
          <a:p>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D2ACF239-F840-4CD6-A797-08A91579DEBB}" type="slidenum">
              <a:rPr lang="tr-TR" smtClean="0"/>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0164F137-7A70-4098-B3DC-D417081BB4A5}" type="datetimeFigureOut">
              <a:rPr lang="tr-TR" smtClean="0"/>
              <a:t>31.1.2017</a:t>
            </a:fld>
            <a:endParaRPr lang="tr-TR"/>
          </a:p>
        </p:txBody>
      </p:sp>
      <p:sp>
        <p:nvSpPr>
          <p:cNvPr id="6" name="5 Altbilgi Yer Tutucusu"/>
          <p:cNvSpPr>
            <a:spLocks noGrp="1"/>
          </p:cNvSpPr>
          <p:nvPr>
            <p:ph type="ftr" sz="quarter" idx="11"/>
          </p:nvPr>
        </p:nvSpPr>
        <p:spPr>
          <a:xfrm>
            <a:off x="457200" y="6480969"/>
            <a:ext cx="4260056" cy="301752"/>
          </a:xfrm>
        </p:spPr>
        <p:txBody>
          <a:bodyPr/>
          <a:lstStyle/>
          <a:p>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D2ACF239-F840-4CD6-A797-08A91579DEB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0164F137-7A70-4098-B3DC-D417081BB4A5}" type="datetimeFigureOut">
              <a:rPr lang="tr-TR" smtClean="0"/>
              <a:t>31.1.2017</a:t>
            </a:fld>
            <a:endParaRPr lang="tr-TR"/>
          </a:p>
        </p:txBody>
      </p:sp>
      <p:sp>
        <p:nvSpPr>
          <p:cNvPr id="8" name="7 Altbilgi Yer Tutucusu"/>
          <p:cNvSpPr>
            <a:spLocks noGrp="1"/>
          </p:cNvSpPr>
          <p:nvPr>
            <p:ph type="ftr" sz="quarter" idx="11"/>
          </p:nvPr>
        </p:nvSpPr>
        <p:spPr>
          <a:xfrm>
            <a:off x="457200" y="6480969"/>
            <a:ext cx="4261104" cy="301752"/>
          </a:xfrm>
        </p:spPr>
        <p:txBody>
          <a:bodyPr/>
          <a:lstStyle/>
          <a:p>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D2ACF239-F840-4CD6-A797-08A91579DEBB}"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64F137-7A70-4098-B3DC-D417081BB4A5}" type="datetimeFigureOut">
              <a:rPr lang="tr-TR" smtClean="0"/>
              <a:t>31.1.2017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2ACF239-F840-4CD6-A797-08A91579DEB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0164F137-7A70-4098-B3DC-D417081BB4A5}" type="datetimeFigureOut">
              <a:rPr lang="tr-TR" smtClean="0"/>
              <a:t>31.1.2017</a:t>
            </a:fld>
            <a:endParaRPr lang="tr-TR"/>
          </a:p>
        </p:txBody>
      </p:sp>
      <p:sp>
        <p:nvSpPr>
          <p:cNvPr id="3" name="2 Altbilgi Yer Tutucusu"/>
          <p:cNvSpPr>
            <a:spLocks noGrp="1"/>
          </p:cNvSpPr>
          <p:nvPr>
            <p:ph type="ftr" sz="quarter" idx="11"/>
          </p:nvPr>
        </p:nvSpPr>
        <p:spPr>
          <a:xfrm>
            <a:off x="457200" y="6481890"/>
            <a:ext cx="4260056" cy="300831"/>
          </a:xfrm>
        </p:spPr>
        <p:txBody>
          <a:bodyPr/>
          <a:lstStyle/>
          <a:p>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D2ACF239-F840-4CD6-A797-08A91579DEB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0164F137-7A70-4098-B3DC-D417081BB4A5}" type="datetimeFigureOut">
              <a:rPr lang="tr-TR" smtClean="0"/>
              <a:t>31.1.2017</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D2ACF239-F840-4CD6-A797-08A91579DEBB}"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0164F137-7A70-4098-B3DC-D417081BB4A5}" type="datetimeFigureOut">
              <a:rPr lang="tr-TR" smtClean="0"/>
              <a:t>31.1.2017</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D2ACF239-F840-4CD6-A797-08A91579DEBB}"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0164F137-7A70-4098-B3DC-D417081BB4A5}" type="datetimeFigureOut">
              <a:rPr lang="tr-TR" smtClean="0"/>
              <a:t>31.1.2017</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D2ACF239-F840-4CD6-A797-08A91579DEBB}"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Liflerin Fiziksel Özellikleri</a:t>
            </a:r>
            <a:endParaRPr lang="tr-TR" dirty="0"/>
          </a:p>
        </p:txBody>
      </p:sp>
      <p:sp>
        <p:nvSpPr>
          <p:cNvPr id="3" name="2 Alt Başlık"/>
          <p:cNvSpPr>
            <a:spLocks noGrp="1"/>
          </p:cNvSpPr>
          <p:nvPr>
            <p:ph type="subTitle" idx="1"/>
          </p:nvPr>
        </p:nvSpPr>
        <p:spPr/>
        <p:txBody>
          <a:bodyPr/>
          <a:lstStyle/>
          <a:p>
            <a:r>
              <a:rPr lang="tr-TR" dirty="0" smtClean="0">
                <a:solidFill>
                  <a:schemeClr val="tx1"/>
                </a:solidFill>
              </a:rPr>
              <a:t>Mukavemet</a:t>
            </a:r>
            <a:endParaRPr lang="tr-TR"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Mukavemet</a:t>
            </a:r>
            <a:endParaRPr lang="tr-TR" dirty="0"/>
          </a:p>
        </p:txBody>
      </p:sp>
      <p:sp>
        <p:nvSpPr>
          <p:cNvPr id="3" name="2 İçerik Yer Tutucusu"/>
          <p:cNvSpPr>
            <a:spLocks noGrp="1"/>
          </p:cNvSpPr>
          <p:nvPr>
            <p:ph idx="1"/>
          </p:nvPr>
        </p:nvSpPr>
        <p:spPr/>
        <p:txBody>
          <a:bodyPr/>
          <a:lstStyle/>
          <a:p>
            <a:r>
              <a:rPr lang="tr-TR" dirty="0" smtClean="0"/>
              <a:t>Bir lifin üzerine uygulanan kuvvetlere karşı göstermiş olduğu direnç o lifin mukavemetini gösterir</a:t>
            </a:r>
          </a:p>
          <a:p>
            <a:endParaRPr lang="tr-TR" dirty="0"/>
          </a:p>
          <a:p>
            <a:r>
              <a:rPr lang="tr-TR" dirty="0" smtClean="0"/>
              <a:t>Tekstil alanında her lifin bir mukavemetinin olması gerekir</a:t>
            </a:r>
          </a:p>
          <a:p>
            <a:r>
              <a:rPr lang="tr-TR" dirty="0" smtClean="0"/>
              <a:t>Liflerde çekme, kopma, sürtünme gibi değişik mukavemetler söz konusudur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Liflerin mukavemeti kuru ve yaş olmalarına göre değişir</a:t>
            </a:r>
          </a:p>
          <a:p>
            <a:endParaRPr lang="tr-TR" dirty="0"/>
          </a:p>
          <a:p>
            <a:r>
              <a:rPr lang="tr-TR" dirty="0" smtClean="0"/>
              <a:t>Bir lifin kopma anında göstermiş olduğu değerin gr-kuvvet olarak ifadesi o lifin MUTLAK </a:t>
            </a:r>
            <a:r>
              <a:rPr lang="tr-TR" dirty="0" err="1" smtClean="0"/>
              <a:t>MUKAVEMET’i</a:t>
            </a:r>
            <a:r>
              <a:rPr lang="tr-TR" dirty="0" smtClean="0"/>
              <a:t> olarak tanımlanır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Lifin sadece mutlak mukavemetine bakarak lif hakkında karar vermek yanıltıcı olabilir bu yüzden mutlak mukavemet değerleri basit bir hesaplama tekniği ile lifin birim alanının mukavemet değeri belirlenir, bulunan bu değer rölatif mukavemet olarak ya da </a:t>
            </a:r>
            <a:r>
              <a:rPr lang="tr-TR" dirty="0" err="1" smtClean="0"/>
              <a:t>nisbi</a:t>
            </a:r>
            <a:r>
              <a:rPr lang="tr-TR" dirty="0" smtClean="0"/>
              <a:t> mukavemet olarak bilinir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dirty="0" smtClean="0"/>
              <a:t>Mukavemet ölçme yöntemleri</a:t>
            </a:r>
          </a:p>
          <a:p>
            <a:pPr>
              <a:buFont typeface="Wingdings" pitchFamily="2" charset="2"/>
              <a:buChar char="Ø"/>
            </a:pPr>
            <a:r>
              <a:rPr lang="tr-TR" dirty="0" smtClean="0"/>
              <a:t>Tek liflerde</a:t>
            </a:r>
          </a:p>
          <a:p>
            <a:pPr>
              <a:buFont typeface="Wingdings" pitchFamily="2" charset="2"/>
              <a:buChar char="Ø"/>
            </a:pPr>
            <a:r>
              <a:rPr lang="tr-TR" dirty="0" smtClean="0"/>
              <a:t>Demet halindeki liflerde </a:t>
            </a:r>
          </a:p>
          <a:p>
            <a:pPr>
              <a:buFont typeface="Wingdings" pitchFamily="2" charset="2"/>
              <a:buChar char="Ø"/>
            </a:pPr>
            <a:endParaRPr lang="tr-TR" dirty="0"/>
          </a:p>
          <a:p>
            <a:pPr>
              <a:buFont typeface="Wingdings" pitchFamily="2" charset="2"/>
              <a:buChar char="Ø"/>
            </a:pPr>
            <a:r>
              <a:rPr lang="tr-TR" dirty="0" err="1" smtClean="0"/>
              <a:t>Pressley</a:t>
            </a:r>
            <a:r>
              <a:rPr lang="tr-TR" dirty="0" smtClean="0"/>
              <a:t> Demet halindeki liflerde</a:t>
            </a:r>
          </a:p>
          <a:p>
            <a:pPr>
              <a:buFont typeface="Wingdings" pitchFamily="2" charset="2"/>
              <a:buChar char="Ø"/>
            </a:pPr>
            <a:r>
              <a:rPr lang="tr-TR" dirty="0" err="1" smtClean="0"/>
              <a:t>Steleometer</a:t>
            </a:r>
            <a:r>
              <a:rPr lang="tr-TR" dirty="0" smtClean="0"/>
              <a:t> </a:t>
            </a:r>
            <a:r>
              <a:rPr lang="tr-TR" dirty="0" smtClean="0"/>
              <a:t>Demet halindeki liflerde</a:t>
            </a:r>
            <a:endParaRPr lang="tr-TR" dirty="0" smtClean="0"/>
          </a:p>
          <a:p>
            <a:pPr>
              <a:buFont typeface="Wingdings" pitchFamily="2" charset="2"/>
              <a:buChar char="Ø"/>
            </a:pPr>
            <a:r>
              <a:rPr lang="tr-TR" dirty="0" err="1" smtClean="0"/>
              <a:t>Schopper</a:t>
            </a:r>
            <a:r>
              <a:rPr lang="tr-TR" dirty="0" smtClean="0"/>
              <a:t>  </a:t>
            </a:r>
            <a:r>
              <a:rPr lang="tr-TR" dirty="0" smtClean="0"/>
              <a:t>Tek liflerde </a:t>
            </a:r>
            <a:endParaRPr lang="tr-TR" dirty="0" smtClean="0"/>
          </a:p>
          <a:p>
            <a:pPr>
              <a:buFont typeface="Wingdings" pitchFamily="2" charset="2"/>
              <a:buChar char="Ø"/>
            </a:pPr>
            <a:r>
              <a:rPr lang="tr-TR" dirty="0" err="1" smtClean="0"/>
              <a:t>Instron</a:t>
            </a:r>
            <a:r>
              <a:rPr lang="tr-TR" dirty="0" smtClean="0"/>
              <a:t> tek ve demet halindeki liflerde</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9</TotalTime>
  <Words>126</Words>
  <Application>Microsoft Office PowerPoint</Application>
  <PresentationFormat>Ekran Gösterisi (4:3)</PresentationFormat>
  <Paragraphs>19</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Canlı</vt:lpstr>
      <vt:lpstr>Liflerin Fiziksel Özellikleri</vt:lpstr>
      <vt:lpstr>Mukavemet</vt:lpstr>
      <vt:lpstr>Slayt 3</vt:lpstr>
      <vt:lpstr>Slayt 4</vt:lpstr>
      <vt:lpstr>Slayt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Liflerin Fiziksel Özellikleri</dc:title>
  <dc:creator>Kullanıcı123</dc:creator>
  <cp:lastModifiedBy>Kullanıcı123</cp:lastModifiedBy>
  <cp:revision>1</cp:revision>
  <dcterms:created xsi:type="dcterms:W3CDTF">2017-01-31T08:47:45Z</dcterms:created>
  <dcterms:modified xsi:type="dcterms:W3CDTF">2017-01-31T08:56:58Z</dcterms:modified>
</cp:coreProperties>
</file>