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1EE142-4624-4518-87E9-7122FE35442A}" type="datetimeFigureOut">
              <a:rPr lang="tr-TR" smtClean="0"/>
              <a:pPr/>
              <a:t>13.11.2017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5BFC91-344D-465F-AA01-DB7464B4917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5943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73A2-93E2-4B13-AAFC-793E4A5C84CD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F00DF-0220-400C-B148-41281ED32BB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8054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54373-7BAD-49B3-9E5C-40C20B344E4A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F00DF-0220-400C-B148-41281ED32BB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9038823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54373-7BAD-49B3-9E5C-40C20B344E4A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F00DF-0220-400C-B148-41281ED32BB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2730055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54373-7BAD-49B3-9E5C-40C20B344E4A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F00DF-0220-400C-B148-41281ED32BB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69278465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54373-7BAD-49B3-9E5C-40C20B344E4A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F00DF-0220-400C-B148-41281ED32BB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6558980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54373-7BAD-49B3-9E5C-40C20B344E4A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F00DF-0220-400C-B148-41281ED32BB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02184866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54373-7BAD-49B3-9E5C-40C20B344E4A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F00DF-0220-400C-B148-41281ED32BB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8614683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0BBBA-DCE2-49EB-A60D-E5BEBB6B67CB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F00DF-0220-400C-B148-41281ED32BB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01669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49B4-1324-4361-9CBA-41C498C29AAA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F00DF-0220-400C-B148-41281ED32BB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4581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2BBD5-0AA8-4440-A3C2-35CDCE52DD7C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F00DF-0220-400C-B148-41281ED32BB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74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1CC88-8581-48F7-930D-44A49A50974C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F00DF-0220-400C-B148-41281ED32BB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0604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9157D-5DDF-4CC1-98C1-F89F27678E4D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F00DF-0220-400C-B148-41281ED32BB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6758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99553-4176-40E7-B022-F4C7E11FA183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F00DF-0220-400C-B148-41281ED32BB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0013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03D29-0C74-4081-8ABA-7029821F1B20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F00DF-0220-400C-B148-41281ED32BB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5618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9CED-F5D0-4D18-9C7B-FBAE274F6320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F00DF-0220-400C-B148-41281ED32BB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6200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C8A75-53F4-458A-8663-03973C1240BB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F00DF-0220-400C-B148-41281ED32BB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8861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49B56-9933-4959-B7B8-369646EBDDF9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F00DF-0220-400C-B148-41281ED32BB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6551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0054373-7BAD-49B3-9E5C-40C20B344E4A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ADF00DF-0220-400C-B148-41281ED32BB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4043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KİŞİLİK HAKKI KAVRAMI</a:t>
            </a:r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Kişilik hakkı, bir kimsenin maddi, manevi ve iktisadi varlığı üzerindeki haklarıdır.</a:t>
            </a:r>
          </a:p>
          <a:p>
            <a:r>
              <a:rPr lang="tr-TR" dirty="0" smtClean="0"/>
              <a:t>Kişilik hakları mutlak haklardandır, mameleki bir değeri yoktur ve ve kişiye sıkı sıkıya bağlı haklardandır.</a:t>
            </a:r>
          </a:p>
          <a:p>
            <a:r>
              <a:rPr lang="tr-TR" dirty="0" smtClean="0"/>
              <a:t>Kişilerin, fiziki kişilikleri, deruni kişilikleri ve sosyal kişilikleri kişilik hakları içinde yer alır.</a:t>
            </a:r>
          </a:p>
          <a:p>
            <a:r>
              <a:rPr lang="tr-TR" dirty="0" smtClean="0"/>
              <a:t>Kişilerin kamuya açık alanları kişilik haklarına dahil olmayıp, özel alanları ve gizlilik alanları kişilik hakları kapsamında yer alır.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F00DF-0220-400C-B148-41281ED32BBB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KİŞİLİK HAKLARININ KİŞİNİN KENDİSİNE KARŞI KORUNMASI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MK m. 23’de düzenlenmiştir.</a:t>
            </a:r>
          </a:p>
          <a:p>
            <a:r>
              <a:rPr lang="tr-TR" dirty="0" smtClean="0"/>
              <a:t>Bu düzenlemeye göre kimse hak ve fiil ehliyetinden kısmen dahi olsa vazgeçemez. Kimse özgürlüklerini hukuka ve ahlaka aykırı şekilde sınırlandıramaz.</a:t>
            </a:r>
          </a:p>
          <a:p>
            <a:r>
              <a:rPr lang="tr-TR" dirty="0" smtClean="0"/>
              <a:t>İnsan kökenli biyolojik maddelerin aşılanması ve nakli yönünde taahhütte bulunan kişi bu taahhüdünden vazgeçebilir ve bundan dolayı ortaya çıkan zararlardan sorumlu tutulamaz.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F00DF-0220-400C-B148-41281ED32BBB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KİŞİLİK HAKLARININ ÜÇÜNCÜ KİŞİLERE KARŞI KORUNMASI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Kişilik hakları üçüncü kişiler tarafından ihlal edilen kişi, önleme davası, durdurma davası, tespit davası veya tazminat davası açabilir. </a:t>
            </a:r>
            <a:r>
              <a:rPr lang="tr-TR" dirty="0" smtClean="0"/>
              <a:t>Basın </a:t>
            </a:r>
            <a:r>
              <a:rPr lang="tr-TR" dirty="0" smtClean="0"/>
              <a:t>Kanununda, kişilik haklarının basın yoluyla ihlali durumunda düzeltme ve cevap hakkı tanınmıştır.</a:t>
            </a:r>
          </a:p>
          <a:p>
            <a:r>
              <a:rPr lang="tr-TR" dirty="0" smtClean="0"/>
              <a:t>Hukuka uygunluk sebeplerinin bulunduğu hallerde kişilik haklarının ihlali söz konusu olmaz.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F00DF-0220-400C-B148-41281ED32BBB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AD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Ad, kişilik haklarının bir parçası olmasına rağmen Medeni Kanunda özel olarak düzenlenmiştir.</a:t>
            </a:r>
          </a:p>
          <a:p>
            <a:r>
              <a:rPr lang="tr-TR" dirty="0" smtClean="0"/>
              <a:t>Ad, ön ad, soyadı, takma ad, lakap, ticaret unvanı, işletme adı ve markayı içerir.</a:t>
            </a:r>
          </a:p>
          <a:p>
            <a:r>
              <a:rPr lang="tr-TR" dirty="0" smtClean="0"/>
              <a:t>Adın kullanılmasının çekişmeli olması halinde olumlu veya olumsuz tespit davası, adın haksız kullanılması durumunda kişilik haklarının korunmasına ilişkin davalar açılabilir.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F00DF-0220-400C-B148-41281ED32BBB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ADIN DEĞİŞTİRİLMESİ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Kişinin adı nüfusa yanlış yazılması ise kaydın düzeltilmesi davası açılarak ad düzeltilebilir.</a:t>
            </a:r>
          </a:p>
          <a:p>
            <a:r>
              <a:rPr lang="tr-TR" dirty="0" smtClean="0"/>
              <a:t>Haklı bir sebebinin varlığı halinde kişi adının değiştirilmesine karar verilmesini mahkemeden isteyebilir.</a:t>
            </a:r>
          </a:p>
          <a:p>
            <a:r>
              <a:rPr lang="tr-TR" dirty="0" smtClean="0"/>
              <a:t>Ad değişikliğinin nüfus siciline yazılması ve ilan edilmesi zorunludur.</a:t>
            </a:r>
          </a:p>
          <a:p>
            <a:r>
              <a:rPr lang="tr-TR" dirty="0" smtClean="0"/>
              <a:t>Ad değişikliğinden zarar gören kişi, değişikliği öğrendiği tarihten itibaren bir yıl içinde karara itiraz edebilir.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F00DF-0220-400C-B148-41281ED32BBB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HISIMLIK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Hısımlık türleri şunlardır: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Kan hısımlığı: Altsoy hısımlığı-Üstsoy hısımlığı ve Yansoy hısımlık olmak üzere ikiye ayrılır. Altsoy hısımlığı-Üstsoy hısımlığı birbirinin soyundan gelen kişiler arasındaki hısımlığı; yansoy hısımlık ise ortak bir soydan gelen kişiler arasındaki hısımlığı ifade eder. Kan hısımlığının derecesi aradaki doğum sayısına göre belirlenir.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Kayın hısımlığı: Evlenme yolu ile kurulan hısımlıktır.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Evlat edinmeden doğan hısımlık: Evlatlık ilişkisinin kurulmasıyla oluşan hısımlıktır.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F00DF-0220-400C-B148-41281ED32BBB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YERLEŞİM YERİ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Yerleşim yeri, bir kimsenin hayat faaliyetlerinin kişisel ilişkilerinin merkezi olan yerdir.</a:t>
            </a:r>
          </a:p>
          <a:p>
            <a:r>
              <a:rPr lang="tr-TR" dirty="0" smtClean="0"/>
              <a:t>Gerçek kişilerin tek bir yerleşim yeri olabilir. Yerleşim yeri, hem gerçek kişiler, hem de tüzel kişiler için zorunludur. </a:t>
            </a:r>
          </a:p>
          <a:p>
            <a:r>
              <a:rPr lang="tr-TR" dirty="0" smtClean="0"/>
              <a:t>Yerleşim yerinin, asli yerleşim yeri-itibari yerleşim yeri, yasal yerleşim yeri-iradi yerleşim yeri gibi çeşitleri bulunmaktadır.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F00DF-0220-400C-B148-41281ED32BBB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KİŞİSEL DURUM SİCİLLERİ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Kişisel durum sicilleri gizlilik esasına göre tutulan resmi sicillerdir.</a:t>
            </a:r>
          </a:p>
          <a:p>
            <a:r>
              <a:rPr lang="tr-TR" dirty="0" smtClean="0"/>
              <a:t>Medeni Kanunda sadece doğum sicili ve ölüm sicili düzenlenmiştir.</a:t>
            </a:r>
          </a:p>
          <a:p>
            <a:r>
              <a:rPr lang="tr-TR" dirty="0" smtClean="0"/>
              <a:t>Nüfus Kanununda, Medeni Kanundakilere ilaveten, evlenme sicili, kayıt ve yaş düzeltme sicili, aile sicili, evlat edinme sicili, boşanma sicili, yer değiştirme sicili ve diğer şahsi hal değişiklikleri sicili yer almaktadır. </a:t>
            </a:r>
          </a:p>
          <a:p>
            <a:r>
              <a:rPr lang="tr-TR" dirty="0" smtClean="0"/>
              <a:t>Nüfus kayıtlarındaki yanlışlıklar dava </a:t>
            </a:r>
            <a:r>
              <a:rPr lang="tr-TR" smtClean="0"/>
              <a:t>yoluyla düzeltilebilir. 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F00DF-0220-400C-B148-41281ED32BBB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40</TotalTime>
  <Words>497</Words>
  <Application>Microsoft Office PowerPoint</Application>
  <PresentationFormat>Ekran Gösterisi (4:3)</PresentationFormat>
  <Paragraphs>43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Calibri</vt:lpstr>
      <vt:lpstr>Century Gothic</vt:lpstr>
      <vt:lpstr>Wingdings 3</vt:lpstr>
      <vt:lpstr>Dilim</vt:lpstr>
      <vt:lpstr>KİŞİLİK HAKKI KAVRAMI</vt:lpstr>
      <vt:lpstr>KİŞİLİK HAKLARININ KİŞİNİN KENDİSİNE KARŞI KORUNMASI</vt:lpstr>
      <vt:lpstr>KİŞİLİK HAKLARININ ÜÇÜNCÜ KİŞİLERE KARŞI KORUNMASI</vt:lpstr>
      <vt:lpstr>AD</vt:lpstr>
      <vt:lpstr>ADIN DEĞİŞTİRİLMESİ</vt:lpstr>
      <vt:lpstr>HISIMLIK</vt:lpstr>
      <vt:lpstr>YERLEŞİM YERİ</vt:lpstr>
      <vt:lpstr>KİŞİSEL DURUM SİCİLLERİ</vt:lpstr>
    </vt:vector>
  </TitlesOfParts>
  <Company>NeC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KİŞİLİK HAKKI KAVRAMI</dc:title>
  <dc:creator>Administrator</dc:creator>
  <cp:lastModifiedBy>Pelin Atila Yoruk</cp:lastModifiedBy>
  <cp:revision>13</cp:revision>
  <dcterms:created xsi:type="dcterms:W3CDTF">2015-12-20T19:03:07Z</dcterms:created>
  <dcterms:modified xsi:type="dcterms:W3CDTF">2017-11-13T11:13:01Z</dcterms:modified>
</cp:coreProperties>
</file>