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3969567D-3907-4497-AC83-40267B54613B}">
          <p14:sldIdLst/>
        </p14:section>
        <p14:section name="Başlıksız Bölüm" id="{E78994B6-1210-4550-A52F-E19812C70493}">
          <p14:sldIdLst>
            <p14:sldId id="260"/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22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52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052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674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81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09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028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5952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045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53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0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16850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1051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30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56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71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7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16CC4F0-4F21-45FA-910D-389ED8E22A2F}" type="datetimeFigureOut">
              <a:rPr lang="tr-TR" smtClean="0"/>
              <a:t>19.1.2018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F1D85-B5DF-4ABD-9F48-45BE907B87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423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</a:p>
          <a:p>
            <a:r>
              <a:rPr lang="tr-TR" dirty="0"/>
              <a:t>İRADE İLE BEYAN ARASINDAKİ UYUMSUZLUK: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068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dirty="0"/>
              <a:t>Latife(şaka):irade ile beyan arasındaki istenilerek yaratılan irade açıklamasıdır. Burada şaka olduğu için beyanda bulunanın ifadesi ciddiye alınmaz.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30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Zihni kayıt: irade açıklamasında bulunan kişinin açıkladığı sonucu arzulamadığını kendi zihnindekini saklı tutmasıdır. Örneğin bir kişi kiracısına kira sözleşmesini sonlandırdığını bildirirse fakat asıl niyeti kira bedelini arttırmaksa zihni kayıt oluşur.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2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Muvazaa: bir sözleşmede tarafların iradeleri ile irade açıklaması arasında bilerek ve istenilerek yaratılan uyumsuzluktur. İki türü vardır;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6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u="sng" dirty="0"/>
              <a:t>Mutlak muvazaa:</a:t>
            </a:r>
            <a:r>
              <a:rPr lang="tr-TR" dirty="0"/>
              <a:t> gerçekte hiçbir işlem yapmadığı halde başkalarına karşı sanki hukuki işlem yapmış gibi görünmek. Örneğin: icra takibinden kaçmak için eşyalarını bir arkadaşına satmış göstermek.</a:t>
            </a:r>
          </a:p>
          <a:p>
            <a:pPr lvl="0"/>
            <a:r>
              <a:rPr lang="tr-TR" u="sng" dirty="0"/>
              <a:t>Nispi muvazaa:</a:t>
            </a:r>
            <a:r>
              <a:rPr lang="tr-TR" dirty="0"/>
              <a:t> yaptıkları gerçek hukuki işlemi görünürdeki işlerin arkasına gizler. Bir kişinin çok sevdiği çocuğuna daha fazla mal bırakmak için mallarını satmış göstererek gerçekte bağış işlemi yapması.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9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</TotalTime>
  <Words>133</Words>
  <Application>Microsoft Office PowerPoint</Application>
  <PresentationFormat>Geniş ekran</PresentationFormat>
  <Paragraphs>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İyon</vt:lpstr>
      <vt:lpstr>PowerPoint Sunusu</vt:lpstr>
      <vt:lpstr>Latife(şaka):irade ile beyan arasındaki istenilerek yaratılan irade açıklamasıdır. Burada şaka olduğu için beyanda bulunanın ifadesi ciddiye alınmaz.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6</cp:revision>
  <dcterms:created xsi:type="dcterms:W3CDTF">2018-01-19T20:38:36Z</dcterms:created>
  <dcterms:modified xsi:type="dcterms:W3CDTF">2018-01-19T20:57:06Z</dcterms:modified>
</cp:coreProperties>
</file>