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60" r:id="rId2"/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3969567D-3907-4497-AC83-40267B54613B}">
          <p14:sldIdLst/>
        </p14:section>
        <p14:section name="Başlıksız Bölüm" id="{E78994B6-1210-4550-A52F-E19812C70493}">
          <p14:sldIdLst>
            <p14:sldId id="260"/>
            <p14:sldId id="256"/>
            <p14:sldId id="257"/>
            <p14:sldId id="258"/>
            <p14:sldId id="25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2229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7526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0528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696743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88177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10953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40288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59522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0452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9538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9601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168503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21051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5309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7567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71713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7791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44238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  <p:sldLayoutId id="2147483805" r:id="rId13"/>
    <p:sldLayoutId id="2147483806" r:id="rId14"/>
    <p:sldLayoutId id="2147483807" r:id="rId15"/>
    <p:sldLayoutId id="2147483808" r:id="rId16"/>
    <p:sldLayoutId id="214748380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 </a:t>
            </a:r>
          </a:p>
          <a:p>
            <a:r>
              <a:rPr lang="tr-TR" dirty="0"/>
              <a:t>İRADE İLE BEYAN ARASINDAKİ UYUMSUZLUK: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0686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2400" dirty="0"/>
              <a:t>Latife(şaka):irade ile beyan arasındaki istenilerek yaratılan irade açıklamasıdır. Burada şaka olduğu için beyanda bulunanın ifadesi ciddiye alınmaz.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3065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Zihni kayıt: irade açıklamasında bulunan kişinin açıkladığı sonucu arzulamadığını kendi zihnindekini saklı tutmasıdır. Örneğin bir kişi kiracısına kira sözleşmesini sonlandırdığını bildirirse fakat asıl niyeti kira bedelini arttırmaksa zihni kayıt oluşur.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8202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Muvazaa: bir sözleşmede tarafların iradeleri ile irade açıklaması arasında bilerek ve istenilerek yaratılan uyumsuzluktur. İki türü vardır;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6863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u="sng" dirty="0"/>
              <a:t>Mutlak muvazaa:</a:t>
            </a:r>
            <a:r>
              <a:rPr lang="tr-TR" dirty="0"/>
              <a:t> gerçekte hiçbir işlem yapmadığı halde başkalarına karşı sanki hukuki işlem yapmış gibi görünmek. Örneğin: icra takibinden kaçmak için eşyalarını bir arkadaşına satmış göstermek.</a:t>
            </a:r>
          </a:p>
          <a:p>
            <a:pPr lvl="0"/>
            <a:r>
              <a:rPr lang="tr-TR" u="sng" dirty="0"/>
              <a:t>Nispi muvazaa:</a:t>
            </a:r>
            <a:r>
              <a:rPr lang="tr-TR" dirty="0"/>
              <a:t> yaptıkları gerçek hukuki işlemi görünürdeki işlerin arkasına gizler. Bir kişinin çok sevdiği çocuğuna daha fazla mal bırakmak için mallarını satmış göstererek gerçekte bağış işlemi yapması.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89208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</TotalTime>
  <Words>133</Words>
  <Application>Microsoft Office PowerPoint</Application>
  <PresentationFormat>Geniş ekran</PresentationFormat>
  <Paragraphs>7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İyon</vt:lpstr>
      <vt:lpstr>PowerPoint Sunusu</vt:lpstr>
      <vt:lpstr>Latife(şaka):irade ile beyan arasındaki istenilerek yaratılan irade açıklamasıdır. Burada şaka olduğu için beyanda bulunanın ifadesi ciddiye alınmaz. 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Pelin Atila Yoruk</dc:creator>
  <cp:lastModifiedBy>Pelin Atila Yoruk</cp:lastModifiedBy>
  <cp:revision>6</cp:revision>
  <dcterms:created xsi:type="dcterms:W3CDTF">2018-01-19T20:38:36Z</dcterms:created>
  <dcterms:modified xsi:type="dcterms:W3CDTF">2018-01-19T20:57:06Z</dcterms:modified>
</cp:coreProperties>
</file>