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4" r:id="rId6"/>
    <p:sldId id="261" r:id="rId7"/>
    <p:sldId id="260" r:id="rId8"/>
    <p:sldId id="263" r:id="rId9"/>
    <p:sldId id="259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67B8-662E-448E-ABBD-77BBB848ED6F}" type="datetimeFigureOut">
              <a:rPr lang="tr-TR" smtClean="0"/>
              <a:t>4.5.2021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CB4FD-7CD6-4345-9FA1-E8E3274438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8896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67B8-662E-448E-ABBD-77BBB848ED6F}" type="datetimeFigureOut">
              <a:rPr lang="tr-TR" smtClean="0"/>
              <a:t>4.5.2021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CB4FD-7CD6-4345-9FA1-E8E3274438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6524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67B8-662E-448E-ABBD-77BBB848ED6F}" type="datetimeFigureOut">
              <a:rPr lang="tr-TR" smtClean="0"/>
              <a:t>4.5.2021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CB4FD-7CD6-4345-9FA1-E8E3274438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3211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67B8-662E-448E-ABBD-77BBB848ED6F}" type="datetimeFigureOut">
              <a:rPr lang="tr-TR" smtClean="0"/>
              <a:t>4.5.2021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CB4FD-7CD6-4345-9FA1-E8E3274438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263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67B8-662E-448E-ABBD-77BBB848ED6F}" type="datetimeFigureOut">
              <a:rPr lang="tr-TR" smtClean="0"/>
              <a:t>4.5.2021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CB4FD-7CD6-4345-9FA1-E8E3274438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9092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67B8-662E-448E-ABBD-77BBB848ED6F}" type="datetimeFigureOut">
              <a:rPr lang="tr-TR" smtClean="0"/>
              <a:t>4.5.2021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CB4FD-7CD6-4345-9FA1-E8E3274438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4148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67B8-662E-448E-ABBD-77BBB848ED6F}" type="datetimeFigureOut">
              <a:rPr lang="tr-TR" smtClean="0"/>
              <a:t>4.5.2021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CB4FD-7CD6-4345-9FA1-E8E3274438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9533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67B8-662E-448E-ABBD-77BBB848ED6F}" type="datetimeFigureOut">
              <a:rPr lang="tr-TR" smtClean="0"/>
              <a:t>4.5.2021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CB4FD-7CD6-4345-9FA1-E8E3274438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645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67B8-662E-448E-ABBD-77BBB848ED6F}" type="datetimeFigureOut">
              <a:rPr lang="tr-TR" smtClean="0"/>
              <a:t>4.5.2021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CB4FD-7CD6-4345-9FA1-E8E3274438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5876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67B8-662E-448E-ABBD-77BBB848ED6F}" type="datetimeFigureOut">
              <a:rPr lang="tr-TR" smtClean="0"/>
              <a:t>4.5.2021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CB4FD-7CD6-4345-9FA1-E8E3274438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0110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67B8-662E-448E-ABBD-77BBB848ED6F}" type="datetimeFigureOut">
              <a:rPr lang="tr-TR" smtClean="0"/>
              <a:t>4.5.2021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CB4FD-7CD6-4345-9FA1-E8E3274438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205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967B8-662E-448E-ABBD-77BBB848ED6F}" type="datetimeFigureOut">
              <a:rPr lang="tr-TR" smtClean="0"/>
              <a:t>4.5.2021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CB4FD-7CD6-4345-9FA1-E8E3274438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996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Bir süt işletmesinde yoğurt </a:t>
            </a:r>
            <a:r>
              <a:rPr lang="tr-TR" dirty="0" err="1" smtClean="0"/>
              <a:t>fermentasyon</a:t>
            </a:r>
            <a:r>
              <a:rPr lang="tr-TR" dirty="0" smtClean="0"/>
              <a:t> süresi 5 saatten 10 saate çıkmıştır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559120"/>
            <a:ext cx="9144000" cy="698679"/>
          </a:xfrm>
          <a:solidFill>
            <a:srgbClr val="FFC000"/>
          </a:solidFill>
        </p:spPr>
        <p:txBody>
          <a:bodyPr/>
          <a:lstStyle/>
          <a:p>
            <a:r>
              <a:rPr lang="tr-TR" b="1" dirty="0" smtClean="0"/>
              <a:t>Nedenini beyin fırtınası modeline göre tartışınız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66705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tr-TR" sz="3200" b="1" dirty="0">
                <a:solidFill>
                  <a:srgbClr val="FF0000"/>
                </a:solidFill>
              </a:rPr>
              <a:t>Yoğurt bakterilerinin </a:t>
            </a:r>
            <a:r>
              <a:rPr lang="tr-TR" sz="3200" b="1" dirty="0" err="1">
                <a:solidFill>
                  <a:srgbClr val="FF0000"/>
                </a:solidFill>
              </a:rPr>
              <a:t>bakteriyofajları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Litik</a:t>
            </a:r>
            <a:r>
              <a:rPr lang="tr-TR" dirty="0" smtClean="0"/>
              <a:t> (</a:t>
            </a:r>
            <a:r>
              <a:rPr lang="tr-TR" dirty="0" err="1" smtClean="0"/>
              <a:t>virülent</a:t>
            </a:r>
            <a:r>
              <a:rPr lang="tr-TR" dirty="0" smtClean="0"/>
              <a:t>) döngü : hücre içerisine girerek kromozoma müdahale eder ve hızla çoğalır</a:t>
            </a:r>
          </a:p>
          <a:p>
            <a:endParaRPr lang="tr-TR" dirty="0" smtClean="0"/>
          </a:p>
          <a:p>
            <a:r>
              <a:rPr lang="tr-TR" dirty="0" err="1" smtClean="0"/>
              <a:t>Lizojenik</a:t>
            </a:r>
            <a:r>
              <a:rPr lang="tr-TR" dirty="0" smtClean="0"/>
              <a:t> döngü: faj DNA’sı hücre kromozomuna müdahale etmekte ya da hücre içerisinde </a:t>
            </a:r>
            <a:r>
              <a:rPr lang="tr-TR" dirty="0" err="1" smtClean="0"/>
              <a:t>plasmid</a:t>
            </a:r>
            <a:r>
              <a:rPr lang="tr-TR" dirty="0" smtClean="0"/>
              <a:t> olarak  yer almaktadır. Bu tip </a:t>
            </a:r>
            <a:r>
              <a:rPr lang="tr-TR" dirty="0" err="1" smtClean="0"/>
              <a:t>fajlar</a:t>
            </a:r>
            <a:r>
              <a:rPr lang="tr-TR" dirty="0" smtClean="0"/>
              <a:t> hücre ile birlikte hücrenin </a:t>
            </a:r>
            <a:r>
              <a:rPr lang="tr-TR" dirty="0" err="1" smtClean="0"/>
              <a:t>metabolik</a:t>
            </a:r>
            <a:r>
              <a:rPr lang="tr-TR" dirty="0" smtClean="0"/>
              <a:t> aktivitelerine zarar ermeden çoğalmaktadır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5401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tr-TR" sz="3200" b="1" dirty="0">
                <a:solidFill>
                  <a:srgbClr val="FF0000"/>
                </a:solidFill>
              </a:rPr>
              <a:t>Yoğurt bakterilerinin </a:t>
            </a:r>
            <a:r>
              <a:rPr lang="tr-TR" sz="3200" b="1" dirty="0" err="1">
                <a:solidFill>
                  <a:srgbClr val="FF0000"/>
                </a:solidFill>
              </a:rPr>
              <a:t>bakteriyofajları</a:t>
            </a:r>
            <a:endParaRPr lang="tr-TR" sz="3200" b="1" dirty="0">
              <a:solidFill>
                <a:srgbClr val="FF0000"/>
              </a:solidFill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6328" y="2028825"/>
            <a:ext cx="7260072" cy="4428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83445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acteriophages and application in the meat industry | 2018-08-21 | The  National Provisio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387" y="33968"/>
            <a:ext cx="10847205" cy="6628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4561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s There More to Gene Editing Than Creating 'Designer' Humans? - The Wire  Scie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510" y="61"/>
            <a:ext cx="5857824" cy="685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1566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ignificance of bacteriophages in fermented soybeans: A 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54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765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Best for Last: Bacteriophages | Basicmedical K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035" y="118308"/>
            <a:ext cx="9677400" cy="6897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0780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List of phage cultures and bacterial host strains | Download 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4" y="2038662"/>
            <a:ext cx="11307180" cy="401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120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FF0000"/>
                </a:solidFill>
              </a:rPr>
              <a:t>Bakteriyofaja</a:t>
            </a:r>
            <a:r>
              <a:rPr lang="tr-TR" b="1" dirty="0" smtClean="0">
                <a:solidFill>
                  <a:srgbClr val="FF0000"/>
                </a:solidFill>
              </a:rPr>
              <a:t> karşı stratejiler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302143"/>
            <a:ext cx="10515600" cy="3802443"/>
          </a:xfrm>
        </p:spPr>
        <p:txBody>
          <a:bodyPr>
            <a:normAutofit/>
          </a:bodyPr>
          <a:lstStyle/>
          <a:p>
            <a:r>
              <a:rPr lang="tr-TR" dirty="0" smtClean="0"/>
              <a:t>Kültür rotasyonu</a:t>
            </a:r>
          </a:p>
          <a:p>
            <a:endParaRPr lang="tr-TR" dirty="0"/>
          </a:p>
          <a:p>
            <a:r>
              <a:rPr lang="tr-TR" dirty="0" smtClean="0"/>
              <a:t>Tam temizlik ve </a:t>
            </a:r>
            <a:r>
              <a:rPr lang="tr-TR" dirty="0" smtClean="0"/>
              <a:t>dezenfeksiyon</a:t>
            </a:r>
            <a:endParaRPr lang="tr-TR" dirty="0"/>
          </a:p>
          <a:p>
            <a:endParaRPr lang="tr-TR" dirty="0" smtClean="0"/>
          </a:p>
          <a:p>
            <a:r>
              <a:rPr lang="tr-TR" dirty="0" err="1" smtClean="0"/>
              <a:t>Faj</a:t>
            </a:r>
            <a:r>
              <a:rPr lang="tr-TR" dirty="0" smtClean="0"/>
              <a:t> </a:t>
            </a:r>
            <a:r>
              <a:rPr lang="tr-TR" dirty="0" err="1" smtClean="0"/>
              <a:t>resistant</a:t>
            </a:r>
            <a:r>
              <a:rPr lang="tr-TR" dirty="0" smtClean="0"/>
              <a:t> </a:t>
            </a:r>
            <a:r>
              <a:rPr lang="tr-TR" dirty="0" err="1" smtClean="0"/>
              <a:t>suşların</a:t>
            </a:r>
            <a:r>
              <a:rPr lang="tr-TR" dirty="0" smtClean="0"/>
              <a:t> seçimi</a:t>
            </a:r>
          </a:p>
          <a:p>
            <a:endParaRPr lang="tr-TR" dirty="0"/>
          </a:p>
          <a:p>
            <a:r>
              <a:rPr lang="tr-TR" dirty="0" smtClean="0"/>
              <a:t>Genetik müdahale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6325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83</Words>
  <Application>Microsoft Office PowerPoint</Application>
  <PresentationFormat>Geniş ekran</PresentationFormat>
  <Paragraphs>15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Bir süt işletmesinde yoğurt fermentasyon süresi 5 saatten 10 saate çıkmıştır</vt:lpstr>
      <vt:lpstr>Yoğurt bakterilerinin bakteriyofajları</vt:lpstr>
      <vt:lpstr>Yoğurt bakterilerinin bakteriyofajları</vt:lpstr>
      <vt:lpstr>PowerPoint Sunusu</vt:lpstr>
      <vt:lpstr>PowerPoint Sunusu</vt:lpstr>
      <vt:lpstr>PowerPoint Sunusu</vt:lpstr>
      <vt:lpstr>PowerPoint Sunusu</vt:lpstr>
      <vt:lpstr>PowerPoint Sunusu</vt:lpstr>
      <vt:lpstr>Bakteriyofaja karşı stratejiler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süt</dc:creator>
  <cp:lastModifiedBy>süt</cp:lastModifiedBy>
  <cp:revision>3</cp:revision>
  <dcterms:created xsi:type="dcterms:W3CDTF">2021-05-04T18:45:18Z</dcterms:created>
  <dcterms:modified xsi:type="dcterms:W3CDTF">2021-05-04T18:53:11Z</dcterms:modified>
</cp:coreProperties>
</file>