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61" r:id="rId7"/>
    <p:sldId id="260" r:id="rId8"/>
    <p:sldId id="263" r:id="rId9"/>
    <p:sldId id="25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89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52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21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63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09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14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53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45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876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11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20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67B8-662E-448E-ABBD-77BBB848ED6F}" type="datetimeFigureOut">
              <a:rPr lang="tr-TR" smtClean="0"/>
              <a:t>4.5.2021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CB4FD-7CD6-4345-9FA1-E8E3274438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99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 süt işletmesinde yoğurt </a:t>
            </a:r>
            <a:r>
              <a:rPr lang="tr-TR" dirty="0" err="1" smtClean="0"/>
              <a:t>fermentasyon</a:t>
            </a:r>
            <a:r>
              <a:rPr lang="tr-TR" dirty="0" smtClean="0"/>
              <a:t> süresi 5 saatten 10 saate çıkmıştır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59120"/>
            <a:ext cx="9144000" cy="698679"/>
          </a:xfrm>
          <a:solidFill>
            <a:srgbClr val="FFC000"/>
          </a:solidFill>
        </p:spPr>
        <p:txBody>
          <a:bodyPr/>
          <a:lstStyle/>
          <a:p>
            <a:r>
              <a:rPr lang="tr-TR" b="1" dirty="0" smtClean="0"/>
              <a:t>Nedenini beyin fırtınası modeline göre tartışınız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6670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>
                <a:solidFill>
                  <a:srgbClr val="FF0000"/>
                </a:solidFill>
              </a:rPr>
              <a:t>Yoğurt bakterilerinin </a:t>
            </a:r>
            <a:r>
              <a:rPr lang="tr-TR" sz="3200" b="1" dirty="0" err="1">
                <a:solidFill>
                  <a:srgbClr val="FF0000"/>
                </a:solidFill>
              </a:rPr>
              <a:t>bakteriyofajları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Litik</a:t>
            </a:r>
            <a:r>
              <a:rPr lang="tr-TR" dirty="0" smtClean="0"/>
              <a:t> (</a:t>
            </a:r>
            <a:r>
              <a:rPr lang="tr-TR" dirty="0" err="1" smtClean="0"/>
              <a:t>virülent</a:t>
            </a:r>
            <a:r>
              <a:rPr lang="tr-TR" dirty="0" smtClean="0"/>
              <a:t>) döngü : hücre içerisine girerek kromozoma müdahale eder ve hızla çoğalır</a:t>
            </a:r>
          </a:p>
          <a:p>
            <a:endParaRPr lang="tr-TR" dirty="0" smtClean="0"/>
          </a:p>
          <a:p>
            <a:r>
              <a:rPr lang="tr-TR" dirty="0" err="1" smtClean="0"/>
              <a:t>Lizojenik</a:t>
            </a:r>
            <a:r>
              <a:rPr lang="tr-TR" dirty="0" smtClean="0"/>
              <a:t> döngü: faj DNA’sı hücre kromozomuna müdahale etmekte ya da hücre içerisinde </a:t>
            </a:r>
            <a:r>
              <a:rPr lang="tr-TR" dirty="0" err="1" smtClean="0"/>
              <a:t>plasmid</a:t>
            </a:r>
            <a:r>
              <a:rPr lang="tr-TR" dirty="0" smtClean="0"/>
              <a:t> olarak  yer almaktadır. Bu tip </a:t>
            </a:r>
            <a:r>
              <a:rPr lang="tr-TR" dirty="0" err="1" smtClean="0"/>
              <a:t>fajlar</a:t>
            </a:r>
            <a:r>
              <a:rPr lang="tr-TR" dirty="0" smtClean="0"/>
              <a:t> hücre ile birlikte hücrenin </a:t>
            </a:r>
            <a:r>
              <a:rPr lang="tr-TR" dirty="0" err="1" smtClean="0"/>
              <a:t>metabolik</a:t>
            </a:r>
            <a:r>
              <a:rPr lang="tr-TR" dirty="0" smtClean="0"/>
              <a:t> aktivitelerine zarar ermeden çoğalmaktadır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540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b="1" dirty="0">
                <a:solidFill>
                  <a:srgbClr val="FF0000"/>
                </a:solidFill>
              </a:rPr>
              <a:t>Yoğurt bakterilerinin </a:t>
            </a:r>
            <a:r>
              <a:rPr lang="tr-TR" sz="3200" b="1" dirty="0" err="1">
                <a:solidFill>
                  <a:srgbClr val="FF0000"/>
                </a:solidFill>
              </a:rPr>
              <a:t>bakteriyofajları</a:t>
            </a:r>
            <a:endParaRPr lang="tr-TR" sz="3200" b="1" dirty="0">
              <a:solidFill>
                <a:srgbClr val="FF0000"/>
              </a:solidFill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6328" y="2028825"/>
            <a:ext cx="7260072" cy="4428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3445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acteriophages and application in the meat industry | 2018-08-21 | The  National Provisio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387" y="33968"/>
            <a:ext cx="10847205" cy="662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561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s There More to Gene Editing Than Creating 'Designer' Humans? - The Wire  Scie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510" y="61"/>
            <a:ext cx="5857824" cy="685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56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ignificance of bacteriophages in fermented soybeans: A r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54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765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Best for Last: Bacteriophages | Basicmedical K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35" y="118308"/>
            <a:ext cx="9677400" cy="689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8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ist of phage cultures and bacterial host strains | Download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4" y="2038662"/>
            <a:ext cx="11307180" cy="401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120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Bakteriyofaja</a:t>
            </a:r>
            <a:r>
              <a:rPr lang="tr-TR" b="1" dirty="0" smtClean="0">
                <a:solidFill>
                  <a:srgbClr val="FF0000"/>
                </a:solidFill>
              </a:rPr>
              <a:t> karşı stratejiler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02143"/>
            <a:ext cx="10515600" cy="3802443"/>
          </a:xfrm>
        </p:spPr>
        <p:txBody>
          <a:bodyPr>
            <a:normAutofit/>
          </a:bodyPr>
          <a:lstStyle/>
          <a:p>
            <a:r>
              <a:rPr lang="tr-TR" dirty="0" smtClean="0"/>
              <a:t>Kültür rotasyonu</a:t>
            </a:r>
          </a:p>
          <a:p>
            <a:endParaRPr lang="tr-TR" dirty="0"/>
          </a:p>
          <a:p>
            <a:r>
              <a:rPr lang="tr-TR" dirty="0" smtClean="0"/>
              <a:t>Tam temizlik ve </a:t>
            </a:r>
            <a:r>
              <a:rPr lang="tr-TR" dirty="0" smtClean="0"/>
              <a:t>dezenfeksiyon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Faj</a:t>
            </a:r>
            <a:r>
              <a:rPr lang="tr-TR" dirty="0" smtClean="0"/>
              <a:t> </a:t>
            </a:r>
            <a:r>
              <a:rPr lang="tr-TR" dirty="0" err="1" smtClean="0"/>
              <a:t>resistant</a:t>
            </a:r>
            <a:r>
              <a:rPr lang="tr-TR" dirty="0" smtClean="0"/>
              <a:t> </a:t>
            </a:r>
            <a:r>
              <a:rPr lang="tr-TR" dirty="0" err="1" smtClean="0"/>
              <a:t>suşların</a:t>
            </a:r>
            <a:r>
              <a:rPr lang="tr-TR" dirty="0" smtClean="0"/>
              <a:t> seçimi</a:t>
            </a:r>
          </a:p>
          <a:p>
            <a:endParaRPr lang="tr-TR" dirty="0"/>
          </a:p>
          <a:p>
            <a:r>
              <a:rPr lang="tr-TR" dirty="0" smtClean="0"/>
              <a:t>Genetik müdahale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632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83</Words>
  <Application>Microsoft Office PowerPoint</Application>
  <PresentationFormat>Geniş ekran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Bir süt işletmesinde yoğurt fermentasyon süresi 5 saatten 10 saate çıkmıştır</vt:lpstr>
      <vt:lpstr>Yoğurt bakterilerinin bakteriyofajları</vt:lpstr>
      <vt:lpstr>Yoğurt bakterilerinin bakteriyofajları</vt:lpstr>
      <vt:lpstr>PowerPoint Sunusu</vt:lpstr>
      <vt:lpstr>PowerPoint Sunusu</vt:lpstr>
      <vt:lpstr>PowerPoint Sunusu</vt:lpstr>
      <vt:lpstr>PowerPoint Sunusu</vt:lpstr>
      <vt:lpstr>PowerPoint Sunusu</vt:lpstr>
      <vt:lpstr>Bakteriyofaja karşı stratejiler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3</cp:revision>
  <dcterms:created xsi:type="dcterms:W3CDTF">2021-05-04T18:45:18Z</dcterms:created>
  <dcterms:modified xsi:type="dcterms:W3CDTF">2021-05-04T18:53:11Z</dcterms:modified>
</cp:coreProperties>
</file>