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2709" autoAdjust="0"/>
  </p:normalViewPr>
  <p:slideViewPr>
    <p:cSldViewPr snapToGrid="0">
      <p:cViewPr>
        <p:scale>
          <a:sx n="100" d="100"/>
          <a:sy n="100" d="100"/>
        </p:scale>
        <p:origin x="-960" y="-7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B8D10ED-65BC-41E0-9D36-4964E1619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F16F2DDF-72C5-4399-8FB6-95B51B49A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9B1E1B93-9FAE-4C6A-A4CA-A427F02B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9F447C5-9609-4368-BE61-C20FE67EC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BD6F043-7C4F-41AD-BCDA-A521E653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98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84767E1-64AE-4484-A3DE-D4F0E2EB3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493E2D56-C61D-443E-B546-BCA6C0266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D8297C41-EEC7-437B-B406-23104117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1BFEA62-9E8E-4F67-A8F8-5664103CD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AF520CE-4622-4A94-9865-E6E8AE3D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53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31FBA824-4363-421A-884B-8EFD7BB654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B2B4AF2B-C65A-4BC9-A819-1A73B3F6B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1290C609-8112-4964-99E8-1073F127B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FB526E5-8DB8-461C-89B4-F1796DF2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45B5E52-29B0-4C4C-8C1C-0D9776396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96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90B7224-F4F3-4E81-973E-D8AAAB8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EB9BA34-23EC-44E5-847E-129D076C8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9C30744-9575-4C93-A0A4-039079F0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40D6C00-50C2-4565-87D0-337490B0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2052921-BF1E-4F81-9CC9-EB35DA258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19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4D7D31-69A0-42F0-BF34-F9911856F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45EB76AC-494A-48E9-A076-F6E62ED46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832AAD4-5731-450D-946F-F1E8017D2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0F2E5253-B1E9-4C3F-AE47-6B54A6386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49CF3163-ADA3-4E3B-B9A8-D872115C9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66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E1E8CC45-041D-477C-AECD-8D47D304C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D78AF08-1B27-4B62-9BF9-8360AEE0E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E92A73A6-4A6C-4581-B245-D722F5964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574B0E9C-F908-482F-BA0C-FB60362C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52F5BE90-BBE8-435F-8771-EE0D8C17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FC6FCD84-EA37-4F72-B4CC-155CDFB5C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9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0FB63B7-C1EE-4987-9748-11105B695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C7B96B3A-4892-4785-8DB0-03D89AF00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D001E81F-8DAE-4AC5-B920-87BCAE679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76668692-D402-4C9B-A41E-88B528D6B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24213CB4-C360-4E79-B955-20BF64B00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9C5B9B5A-6B72-4045-9214-95C047E5E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37598CD3-2C36-4CA1-98C9-B9F2A4249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02FD720A-8C23-4C19-B21D-1D7174697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26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86060A4-F19A-4EAB-85F2-3B1D3634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D4E400C6-0133-48FD-BCDC-AA64F589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0B86EEA8-10DC-45F9-AF67-A3F9797E6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BC4ACF55-843A-4147-9456-A0AAF635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33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9D339FC5-D095-47E7-A06F-50960E97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18DC38E7-D62D-4E31-A591-59BDDAE3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7B11706A-EA86-49D7-9D90-4386BFDC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99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8A0301F-A825-4298-B137-186785C3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65FDD0E-0CD5-4295-9D69-600A91E60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A39ACDEA-AD8C-4E43-B9D5-2C591AC8F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78DE26EF-FA17-45AF-BE8B-3A5843BBD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3A3C431E-81A3-44F1-814F-A805E16A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089DF6FA-F181-4C78-8143-7650A74F6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62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B0DA972-10A3-4DC3-8465-2E8C5FCC5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BE5DE134-2DF4-425A-99DB-D082CD64BE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B1070A1-E708-4795-B176-7079A05F4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F06557D-0E0E-4802-8690-48651662E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FBC9998A-7483-4BB6-90CB-E73FD50C8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9A5438BD-5F03-46C0-BF33-4F7ED8DA9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85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5AEAB0DA-10EF-4DE9-92BC-1253CCC5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3108CB85-7AEB-4BD8-BE40-312D073DC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E6D7B16F-7BF7-423E-8E82-D88509599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7AA72-2029-4475-B7C4-1A060781875E}" type="datetimeFigureOut">
              <a:rPr lang="tr-TR" smtClean="0"/>
              <a:t>13.02.18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9A0E9BD-2824-4FB9-A134-908BE28E5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B02945B8-4378-4835-9D80-CC59026DE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93BAF-07BD-4D01-8570-1CDBC505D9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36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963917-4F01-4D2C-918F-C04EFB0A6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9463"/>
            <a:ext cx="9144000" cy="2387600"/>
          </a:xfrm>
        </p:spPr>
        <p:txBody>
          <a:bodyPr/>
          <a:lstStyle/>
          <a:p>
            <a:r>
              <a:rPr lang="tr-TR" b="1" dirty="0"/>
              <a:t>Lipitlerle </a:t>
            </a:r>
            <a:r>
              <a:rPr lang="tr-TR" b="1" dirty="0" smtClean="0"/>
              <a:t>ilgili </a:t>
            </a:r>
            <a:r>
              <a:rPr lang="tr-TR" b="1" dirty="0" smtClean="0"/>
              <a:t>Kalitatif Testler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60521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4D1F375-6D13-4B8C-82FC-BE4A19A9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Salkowsky</a:t>
            </a:r>
            <a:r>
              <a:rPr lang="tr-TR" b="1" dirty="0"/>
              <a:t> Deneyi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967407B-222E-4458-AC92-ECA13B3D8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Prensip</a:t>
            </a:r>
            <a:r>
              <a:rPr lang="tr-TR" dirty="0"/>
              <a:t>:</a:t>
            </a:r>
            <a:r>
              <a:rPr lang="en-US" dirty="0"/>
              <a:t> </a:t>
            </a:r>
            <a:r>
              <a:rPr lang="en-US" dirty="0" err="1"/>
              <a:t>Sterollerin</a:t>
            </a:r>
            <a:r>
              <a:rPr lang="en-US" dirty="0"/>
              <a:t> (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deneyde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) </a:t>
            </a:r>
            <a:r>
              <a:rPr lang="en-US" dirty="0" err="1"/>
              <a:t>doymamışlık</a:t>
            </a:r>
            <a:r>
              <a:rPr lang="en-US" dirty="0"/>
              <a:t> </a:t>
            </a:r>
            <a:r>
              <a:rPr lang="en-US" dirty="0" err="1"/>
              <a:t>nedeni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susuz</a:t>
            </a:r>
            <a:r>
              <a:rPr lang="en-US" dirty="0"/>
              <a:t>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konsantre</a:t>
            </a:r>
            <a:r>
              <a:rPr lang="en-US" dirty="0"/>
              <a:t> </a:t>
            </a:r>
            <a:r>
              <a:rPr lang="en-US" dirty="0" err="1"/>
              <a:t>sülfürik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kırmızı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vermesidir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5164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4D1F375-6D13-4B8C-82FC-BE4A19A9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Deneyin Yapılışı: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967407B-222E-4458-AC92-ECA13B3D8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hangingPunct="0">
              <a:buNone/>
            </a:pPr>
            <a:r>
              <a:rPr lang="en-US" b="1" dirty="0"/>
              <a:t>1.</a:t>
            </a:r>
            <a:r>
              <a:rPr lang="en-US" dirty="0"/>
              <a:t> Bir </a:t>
            </a:r>
            <a:r>
              <a:rPr lang="en-US" dirty="0" err="1"/>
              <a:t>spatül</a:t>
            </a:r>
            <a:r>
              <a:rPr lang="en-US" dirty="0"/>
              <a:t> </a:t>
            </a:r>
            <a:r>
              <a:rPr lang="en-US" dirty="0" err="1"/>
              <a:t>ucu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, 3 ml </a:t>
            </a:r>
            <a:r>
              <a:rPr lang="en-US" dirty="0" err="1"/>
              <a:t>kloroform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çözülür</a:t>
            </a:r>
            <a:r>
              <a:rPr lang="en-US" dirty="0"/>
              <a:t>.</a:t>
            </a:r>
            <a:endParaRPr lang="tr-TR" dirty="0"/>
          </a:p>
          <a:p>
            <a:pPr marL="0" indent="0" hangingPunct="0">
              <a:buNone/>
            </a:pPr>
            <a:r>
              <a:rPr lang="en-US" b="1" dirty="0"/>
              <a:t>2. </a:t>
            </a:r>
            <a:r>
              <a:rPr lang="en-US" dirty="0"/>
              <a:t>Bir </a:t>
            </a:r>
            <a:r>
              <a:rPr lang="en-US" dirty="0" err="1"/>
              <a:t>kaç</a:t>
            </a:r>
            <a:r>
              <a:rPr lang="en-US" dirty="0"/>
              <a:t> </a:t>
            </a:r>
            <a:r>
              <a:rPr lang="en-US" dirty="0" err="1"/>
              <a:t>damla</a:t>
            </a:r>
            <a:r>
              <a:rPr lang="en-US" dirty="0"/>
              <a:t> </a:t>
            </a:r>
            <a:r>
              <a:rPr lang="en-US" dirty="0" err="1"/>
              <a:t>konsantre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</a:t>
            </a:r>
            <a:r>
              <a:rPr lang="en-US" dirty="0" err="1"/>
              <a:t>damlatılır</a:t>
            </a:r>
            <a:r>
              <a:rPr lang="en-US" dirty="0"/>
              <a:t>, </a:t>
            </a:r>
            <a:r>
              <a:rPr lang="en-US" dirty="0" err="1"/>
              <a:t>çalkalanır</a:t>
            </a:r>
            <a:r>
              <a:rPr lang="en-US" dirty="0"/>
              <a:t>. </a:t>
            </a:r>
            <a:r>
              <a:rPr lang="en-US" dirty="0" err="1"/>
              <a:t>Kırmızı-menekşe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2784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4D1F375-6D13-4B8C-82FC-BE4A19A9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mtClean="0"/>
              <a:t>Referanslar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967407B-222E-4458-AC92-ECA13B3D8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Biyokimya pratik föyü</a:t>
            </a:r>
            <a:r>
              <a:rPr lang="tr-TR"/>
              <a:t>, Ankara, 2004.</a:t>
            </a:r>
          </a:p>
        </p:txBody>
      </p:sp>
    </p:spTree>
    <p:extLst>
      <p:ext uri="{BB962C8B-B14F-4D97-AF65-F5344CB8AC3E}">
        <p14:creationId xmlns:p14="http://schemas.microsoft.com/office/powerpoint/2010/main" val="346695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70</Words>
  <Application>Microsoft Macintosh PowerPoint</Application>
  <PresentationFormat>Custom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Teması</vt:lpstr>
      <vt:lpstr>Lipitlerle ilgili Kalitatif Testler</vt:lpstr>
      <vt:lpstr>Salkowsky Deneyi</vt:lpstr>
      <vt:lpstr>Deneyin Yapılışı: </vt:lpstr>
      <vt:lpstr>Referanslar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Lipitlerle İlgili Kalitatif Deneyler</dc:title>
  <dc:creator>Nuri Özmen</dc:creator>
  <cp:lastModifiedBy>ecem kaya</cp:lastModifiedBy>
  <cp:revision>9</cp:revision>
  <dcterms:created xsi:type="dcterms:W3CDTF">2017-12-26T17:37:38Z</dcterms:created>
  <dcterms:modified xsi:type="dcterms:W3CDTF">2018-02-13T17:24:55Z</dcterms:modified>
</cp:coreProperties>
</file>