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handoutMasterIdLst>
    <p:handoutMasterId r:id="rId14"/>
  </p:handoutMasterIdLst>
  <p:sldIdLst>
    <p:sldId id="263" r:id="rId2"/>
    <p:sldId id="264" r:id="rId3"/>
    <p:sldId id="265" r:id="rId4"/>
    <p:sldId id="266" r:id="rId5"/>
    <p:sldId id="267" r:id="rId6"/>
    <p:sldId id="268" r:id="rId7"/>
    <p:sldId id="257" r:id="rId8"/>
    <p:sldId id="258" r:id="rId9"/>
    <p:sldId id="259" r:id="rId10"/>
    <p:sldId id="260" r:id="rId11"/>
    <p:sldId id="261" r:id="rId12"/>
    <p:sldId id="269" r:id="rId13"/>
  </p:sldIdLst>
  <p:sldSz cx="9144000" cy="6858000" type="screen4x3"/>
  <p:notesSz cx="7105650" cy="102362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1E1A4C-AA04-490A-9179-43A236582582}" type="doc">
      <dgm:prSet loTypeId="urn:microsoft.com/office/officeart/2005/8/layout/hProcess9" loCatId="process" qsTypeId="urn:microsoft.com/office/officeart/2005/8/quickstyle/3d2" qsCatId="3D" csTypeId="urn:microsoft.com/office/officeart/2005/8/colors/colorful3" csCatId="colorful"/>
      <dgm:spPr/>
      <dgm:t>
        <a:bodyPr/>
        <a:lstStyle/>
        <a:p>
          <a:endParaRPr lang="tr-TR"/>
        </a:p>
      </dgm:t>
    </dgm:pt>
    <dgm:pt modelId="{38E08A8D-C4C2-4F9E-B28A-3026078022DB}">
      <dgm:prSet/>
      <dgm:spPr/>
      <dgm:t>
        <a:bodyPr/>
        <a:lstStyle/>
        <a:p>
          <a:pPr rtl="0"/>
          <a:r>
            <a:rPr lang="tr-TR" dirty="0" smtClean="0"/>
            <a:t>Girdi </a:t>
          </a:r>
          <a:endParaRPr lang="tr-TR" dirty="0"/>
        </a:p>
      </dgm:t>
    </dgm:pt>
    <dgm:pt modelId="{D76286F2-4530-4B0C-B4AD-9F71DB7F89A9}" type="parTrans" cxnId="{3BAC1111-3ACB-4769-9006-5F360EC008C9}">
      <dgm:prSet/>
      <dgm:spPr/>
      <dgm:t>
        <a:bodyPr/>
        <a:lstStyle/>
        <a:p>
          <a:endParaRPr lang="tr-TR"/>
        </a:p>
      </dgm:t>
    </dgm:pt>
    <dgm:pt modelId="{261F5CB1-77E7-4F5E-9570-3DBCC53C3D3A}" type="sibTrans" cxnId="{3BAC1111-3ACB-4769-9006-5F360EC008C9}">
      <dgm:prSet/>
      <dgm:spPr/>
      <dgm:t>
        <a:bodyPr/>
        <a:lstStyle/>
        <a:p>
          <a:endParaRPr lang="tr-TR"/>
        </a:p>
      </dgm:t>
    </dgm:pt>
    <dgm:pt modelId="{B5F7E4A4-7D73-458D-8E61-E51927FEE03C}">
      <dgm:prSet/>
      <dgm:spPr/>
      <dgm:t>
        <a:bodyPr/>
        <a:lstStyle/>
        <a:p>
          <a:pPr rtl="0"/>
          <a:r>
            <a:rPr lang="tr-TR" dirty="0" smtClean="0"/>
            <a:t>Dönüşüm </a:t>
          </a:r>
          <a:endParaRPr lang="tr-TR" dirty="0"/>
        </a:p>
      </dgm:t>
    </dgm:pt>
    <dgm:pt modelId="{49512767-53CB-42BD-8D04-706CF83AC7CF}" type="parTrans" cxnId="{1E3D277A-A8E1-45BB-9E2F-757648EDB525}">
      <dgm:prSet/>
      <dgm:spPr/>
      <dgm:t>
        <a:bodyPr/>
        <a:lstStyle/>
        <a:p>
          <a:endParaRPr lang="tr-TR"/>
        </a:p>
      </dgm:t>
    </dgm:pt>
    <dgm:pt modelId="{8BD9B028-D445-4B02-B7A5-00A3AA69D670}" type="sibTrans" cxnId="{1E3D277A-A8E1-45BB-9E2F-757648EDB525}">
      <dgm:prSet/>
      <dgm:spPr/>
      <dgm:t>
        <a:bodyPr/>
        <a:lstStyle/>
        <a:p>
          <a:endParaRPr lang="tr-TR"/>
        </a:p>
      </dgm:t>
    </dgm:pt>
    <dgm:pt modelId="{041A78AE-C389-4D5E-B6CB-BE6C8402AE52}">
      <dgm:prSet/>
      <dgm:spPr/>
      <dgm:t>
        <a:bodyPr/>
        <a:lstStyle/>
        <a:p>
          <a:pPr rtl="0"/>
          <a:r>
            <a:rPr lang="tr-TR" dirty="0" smtClean="0"/>
            <a:t>Çıktı</a:t>
          </a:r>
          <a:endParaRPr lang="tr-TR" dirty="0"/>
        </a:p>
      </dgm:t>
    </dgm:pt>
    <dgm:pt modelId="{86FE6933-DE4F-44FB-9310-FDD73A0426EC}" type="parTrans" cxnId="{874B36C3-CBD3-4B9F-8951-ABC43323212D}">
      <dgm:prSet/>
      <dgm:spPr/>
      <dgm:t>
        <a:bodyPr/>
        <a:lstStyle/>
        <a:p>
          <a:endParaRPr lang="tr-TR"/>
        </a:p>
      </dgm:t>
    </dgm:pt>
    <dgm:pt modelId="{0C4D1236-C68F-48B3-9AD8-B0E23A20374F}" type="sibTrans" cxnId="{874B36C3-CBD3-4B9F-8951-ABC43323212D}">
      <dgm:prSet/>
      <dgm:spPr/>
      <dgm:t>
        <a:bodyPr/>
        <a:lstStyle/>
        <a:p>
          <a:endParaRPr lang="tr-TR"/>
        </a:p>
      </dgm:t>
    </dgm:pt>
    <dgm:pt modelId="{FC1E30ED-DF08-4561-AF17-798A1958EA85}" type="pres">
      <dgm:prSet presAssocID="{9B1E1A4C-AA04-490A-9179-43A236582582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2FFA64E-5814-4407-BACB-CBD5D37688F1}" type="pres">
      <dgm:prSet presAssocID="{9B1E1A4C-AA04-490A-9179-43A236582582}" presName="arrow" presStyleLbl="bgShp" presStyleIdx="0" presStyleCnt="1"/>
      <dgm:spPr/>
    </dgm:pt>
    <dgm:pt modelId="{558894F0-8363-405E-80FA-CC3F44F4C441}" type="pres">
      <dgm:prSet presAssocID="{9B1E1A4C-AA04-490A-9179-43A236582582}" presName="linearProcess" presStyleCnt="0"/>
      <dgm:spPr/>
    </dgm:pt>
    <dgm:pt modelId="{3DD238F5-BDAC-43C8-9557-C1802818A8D5}" type="pres">
      <dgm:prSet presAssocID="{38E08A8D-C4C2-4F9E-B28A-3026078022D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7993A9-B5B6-43CE-A029-AAF647299251}" type="pres">
      <dgm:prSet presAssocID="{261F5CB1-77E7-4F5E-9570-3DBCC53C3D3A}" presName="sibTrans" presStyleCnt="0"/>
      <dgm:spPr/>
    </dgm:pt>
    <dgm:pt modelId="{7D05383F-6234-4D21-9990-B72A70A2E626}" type="pres">
      <dgm:prSet presAssocID="{B5F7E4A4-7D73-458D-8E61-E51927FEE03C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B25B659-622B-4544-A806-06AA94B45EFC}" type="pres">
      <dgm:prSet presAssocID="{8BD9B028-D445-4B02-B7A5-00A3AA69D670}" presName="sibTrans" presStyleCnt="0"/>
      <dgm:spPr/>
    </dgm:pt>
    <dgm:pt modelId="{07B6E037-EBC7-4CD7-9369-3725ABD60B9D}" type="pres">
      <dgm:prSet presAssocID="{041A78AE-C389-4D5E-B6CB-BE6C8402AE52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506161B-523F-46A6-9BBC-F609D9F4048A}" type="presOf" srcId="{041A78AE-C389-4D5E-B6CB-BE6C8402AE52}" destId="{07B6E037-EBC7-4CD7-9369-3725ABD60B9D}" srcOrd="0" destOrd="0" presId="urn:microsoft.com/office/officeart/2005/8/layout/hProcess9"/>
    <dgm:cxn modelId="{874B36C3-CBD3-4B9F-8951-ABC43323212D}" srcId="{9B1E1A4C-AA04-490A-9179-43A236582582}" destId="{041A78AE-C389-4D5E-B6CB-BE6C8402AE52}" srcOrd="2" destOrd="0" parTransId="{86FE6933-DE4F-44FB-9310-FDD73A0426EC}" sibTransId="{0C4D1236-C68F-48B3-9AD8-B0E23A20374F}"/>
    <dgm:cxn modelId="{E78C730B-420B-4240-BBFA-E820E182F98F}" type="presOf" srcId="{B5F7E4A4-7D73-458D-8E61-E51927FEE03C}" destId="{7D05383F-6234-4D21-9990-B72A70A2E626}" srcOrd="0" destOrd="0" presId="urn:microsoft.com/office/officeart/2005/8/layout/hProcess9"/>
    <dgm:cxn modelId="{CB0E6537-826A-455D-AEDB-DFBBE3FA0C56}" type="presOf" srcId="{9B1E1A4C-AA04-490A-9179-43A236582582}" destId="{FC1E30ED-DF08-4561-AF17-798A1958EA85}" srcOrd="0" destOrd="0" presId="urn:microsoft.com/office/officeart/2005/8/layout/hProcess9"/>
    <dgm:cxn modelId="{3BAC1111-3ACB-4769-9006-5F360EC008C9}" srcId="{9B1E1A4C-AA04-490A-9179-43A236582582}" destId="{38E08A8D-C4C2-4F9E-B28A-3026078022DB}" srcOrd="0" destOrd="0" parTransId="{D76286F2-4530-4B0C-B4AD-9F71DB7F89A9}" sibTransId="{261F5CB1-77E7-4F5E-9570-3DBCC53C3D3A}"/>
    <dgm:cxn modelId="{1E3D277A-A8E1-45BB-9E2F-757648EDB525}" srcId="{9B1E1A4C-AA04-490A-9179-43A236582582}" destId="{B5F7E4A4-7D73-458D-8E61-E51927FEE03C}" srcOrd="1" destOrd="0" parTransId="{49512767-53CB-42BD-8D04-706CF83AC7CF}" sibTransId="{8BD9B028-D445-4B02-B7A5-00A3AA69D670}"/>
    <dgm:cxn modelId="{EDFC4887-5C94-4F1A-956A-EBB1E752ADDC}" type="presOf" srcId="{38E08A8D-C4C2-4F9E-B28A-3026078022DB}" destId="{3DD238F5-BDAC-43C8-9557-C1802818A8D5}" srcOrd="0" destOrd="0" presId="urn:microsoft.com/office/officeart/2005/8/layout/hProcess9"/>
    <dgm:cxn modelId="{915B0C41-EEC0-4C1E-8D80-D389CD758857}" type="presParOf" srcId="{FC1E30ED-DF08-4561-AF17-798A1958EA85}" destId="{C2FFA64E-5814-4407-BACB-CBD5D37688F1}" srcOrd="0" destOrd="0" presId="urn:microsoft.com/office/officeart/2005/8/layout/hProcess9"/>
    <dgm:cxn modelId="{BC3A225C-2798-40E8-B000-A45788208785}" type="presParOf" srcId="{FC1E30ED-DF08-4561-AF17-798A1958EA85}" destId="{558894F0-8363-405E-80FA-CC3F44F4C441}" srcOrd="1" destOrd="0" presId="urn:microsoft.com/office/officeart/2005/8/layout/hProcess9"/>
    <dgm:cxn modelId="{BB0FC184-CDC0-4D47-8B87-84A08F39E069}" type="presParOf" srcId="{558894F0-8363-405E-80FA-CC3F44F4C441}" destId="{3DD238F5-BDAC-43C8-9557-C1802818A8D5}" srcOrd="0" destOrd="0" presId="urn:microsoft.com/office/officeart/2005/8/layout/hProcess9"/>
    <dgm:cxn modelId="{521A771B-7B92-46CF-ABDD-49BC534C6FB6}" type="presParOf" srcId="{558894F0-8363-405E-80FA-CC3F44F4C441}" destId="{187993A9-B5B6-43CE-A029-AAF647299251}" srcOrd="1" destOrd="0" presId="urn:microsoft.com/office/officeart/2005/8/layout/hProcess9"/>
    <dgm:cxn modelId="{CD87CC79-BF24-491B-BFBE-F1486F50E406}" type="presParOf" srcId="{558894F0-8363-405E-80FA-CC3F44F4C441}" destId="{7D05383F-6234-4D21-9990-B72A70A2E626}" srcOrd="2" destOrd="0" presId="urn:microsoft.com/office/officeart/2005/8/layout/hProcess9"/>
    <dgm:cxn modelId="{C2C7C418-5CF8-4151-8817-6FB456F61EE7}" type="presParOf" srcId="{558894F0-8363-405E-80FA-CC3F44F4C441}" destId="{7B25B659-622B-4544-A806-06AA94B45EFC}" srcOrd="3" destOrd="0" presId="urn:microsoft.com/office/officeart/2005/8/layout/hProcess9"/>
    <dgm:cxn modelId="{A36C6585-31E8-4F00-BEC0-306716FA2F7F}" type="presParOf" srcId="{558894F0-8363-405E-80FA-CC3F44F4C441}" destId="{07B6E037-EBC7-4CD7-9369-3725ABD60B9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B92C4D-7984-49C1-A227-2AB782CDBFB5}" type="doc">
      <dgm:prSet loTypeId="urn:microsoft.com/office/officeart/2005/8/layout/vList5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tr-TR"/>
        </a:p>
      </dgm:t>
    </dgm:pt>
    <dgm:pt modelId="{9208D6B4-1503-480A-AFE1-7B57B80879D2}">
      <dgm:prSet/>
      <dgm:spPr/>
      <dgm:t>
        <a:bodyPr/>
        <a:lstStyle/>
        <a:p>
          <a:pPr rtl="0"/>
          <a:r>
            <a:rPr lang="tr-TR" dirty="0" smtClean="0"/>
            <a:t>Sürekli Üretim Sistemi</a:t>
          </a:r>
          <a:endParaRPr lang="tr-TR" dirty="0"/>
        </a:p>
      </dgm:t>
    </dgm:pt>
    <dgm:pt modelId="{BC098984-7EC9-4882-9399-B1734F630971}" type="parTrans" cxnId="{E56021A9-2E39-4523-8F1C-5AB6AC599EBF}">
      <dgm:prSet/>
      <dgm:spPr/>
      <dgm:t>
        <a:bodyPr/>
        <a:lstStyle/>
        <a:p>
          <a:endParaRPr lang="tr-TR"/>
        </a:p>
      </dgm:t>
    </dgm:pt>
    <dgm:pt modelId="{F9DD4CF4-43F5-4383-B658-6CC8F4EB91F2}" type="sibTrans" cxnId="{E56021A9-2E39-4523-8F1C-5AB6AC599EBF}">
      <dgm:prSet/>
      <dgm:spPr/>
      <dgm:t>
        <a:bodyPr/>
        <a:lstStyle/>
        <a:p>
          <a:endParaRPr lang="tr-TR"/>
        </a:p>
      </dgm:t>
    </dgm:pt>
    <dgm:pt modelId="{D73E906C-9FA7-4870-9EB9-26E54D98E7C9}">
      <dgm:prSet/>
      <dgm:spPr/>
      <dgm:t>
        <a:bodyPr/>
        <a:lstStyle/>
        <a:p>
          <a:pPr rtl="0"/>
          <a:r>
            <a:rPr lang="tr-TR" dirty="0" smtClean="0"/>
            <a:t>Kütle Üretim</a:t>
          </a:r>
          <a:endParaRPr lang="tr-TR" dirty="0"/>
        </a:p>
      </dgm:t>
    </dgm:pt>
    <dgm:pt modelId="{07788B1F-3003-4593-AC0B-4AF8674FEB68}" type="parTrans" cxnId="{7B577C76-EF46-444C-B8A8-5D8C94EE5AAA}">
      <dgm:prSet/>
      <dgm:spPr/>
      <dgm:t>
        <a:bodyPr/>
        <a:lstStyle/>
        <a:p>
          <a:endParaRPr lang="tr-TR"/>
        </a:p>
      </dgm:t>
    </dgm:pt>
    <dgm:pt modelId="{AD3E18D1-E579-4029-A260-500EC2E531E6}" type="sibTrans" cxnId="{7B577C76-EF46-444C-B8A8-5D8C94EE5AAA}">
      <dgm:prSet/>
      <dgm:spPr/>
      <dgm:t>
        <a:bodyPr/>
        <a:lstStyle/>
        <a:p>
          <a:endParaRPr lang="tr-TR"/>
        </a:p>
      </dgm:t>
    </dgm:pt>
    <dgm:pt modelId="{51DB51E6-C2F8-4059-8D57-1CCB5EF84393}">
      <dgm:prSet/>
      <dgm:spPr/>
      <dgm:t>
        <a:bodyPr/>
        <a:lstStyle/>
        <a:p>
          <a:pPr rtl="0"/>
          <a:r>
            <a:rPr lang="tr-TR" dirty="0" smtClean="0"/>
            <a:t>Akış Tipi Üretim</a:t>
          </a:r>
          <a:endParaRPr lang="tr-TR" dirty="0"/>
        </a:p>
      </dgm:t>
    </dgm:pt>
    <dgm:pt modelId="{89748402-D653-4C3B-9C50-493D435CB935}" type="parTrans" cxnId="{100D2D88-D108-485C-B310-772EFA2EAF02}">
      <dgm:prSet/>
      <dgm:spPr/>
      <dgm:t>
        <a:bodyPr/>
        <a:lstStyle/>
        <a:p>
          <a:endParaRPr lang="tr-TR"/>
        </a:p>
      </dgm:t>
    </dgm:pt>
    <dgm:pt modelId="{2D8532B6-5480-499E-9770-7CED101A794E}" type="sibTrans" cxnId="{100D2D88-D108-485C-B310-772EFA2EAF02}">
      <dgm:prSet/>
      <dgm:spPr/>
      <dgm:t>
        <a:bodyPr/>
        <a:lstStyle/>
        <a:p>
          <a:endParaRPr lang="tr-TR"/>
        </a:p>
      </dgm:t>
    </dgm:pt>
    <dgm:pt modelId="{9D838D3B-BFDB-41DC-AFBA-9C227AFFF1A8}">
      <dgm:prSet/>
      <dgm:spPr/>
      <dgm:t>
        <a:bodyPr/>
        <a:lstStyle/>
        <a:p>
          <a:pPr rtl="0"/>
          <a:r>
            <a:rPr lang="tr-TR" dirty="0" smtClean="0"/>
            <a:t>Kesikli Üretim Sistemi</a:t>
          </a:r>
          <a:endParaRPr lang="tr-TR" dirty="0"/>
        </a:p>
      </dgm:t>
    </dgm:pt>
    <dgm:pt modelId="{AB5EE0AF-694B-4CEE-AD00-36B62BB2E61D}" type="parTrans" cxnId="{39044CBB-8203-4393-BA32-AA37F07D7CA9}">
      <dgm:prSet/>
      <dgm:spPr/>
      <dgm:t>
        <a:bodyPr/>
        <a:lstStyle/>
        <a:p>
          <a:endParaRPr lang="tr-TR"/>
        </a:p>
      </dgm:t>
    </dgm:pt>
    <dgm:pt modelId="{49588576-DBCF-41FD-9849-521CB36AC509}" type="sibTrans" cxnId="{39044CBB-8203-4393-BA32-AA37F07D7CA9}">
      <dgm:prSet/>
      <dgm:spPr/>
      <dgm:t>
        <a:bodyPr/>
        <a:lstStyle/>
        <a:p>
          <a:endParaRPr lang="tr-TR"/>
        </a:p>
      </dgm:t>
    </dgm:pt>
    <dgm:pt modelId="{23A53DF2-7EB9-4FE1-A40D-47ACAFD9581A}">
      <dgm:prSet/>
      <dgm:spPr/>
      <dgm:t>
        <a:bodyPr/>
        <a:lstStyle/>
        <a:p>
          <a:pPr rtl="0"/>
          <a:r>
            <a:rPr lang="tr-TR" dirty="0" smtClean="0"/>
            <a:t>Siparişe Göre Üretim</a:t>
          </a:r>
          <a:endParaRPr lang="tr-TR" dirty="0"/>
        </a:p>
      </dgm:t>
    </dgm:pt>
    <dgm:pt modelId="{CCA90A0E-B85F-46EA-8A4E-2031239B3D76}" type="parTrans" cxnId="{E02F4ACE-8484-4803-8561-975B049733D3}">
      <dgm:prSet/>
      <dgm:spPr/>
      <dgm:t>
        <a:bodyPr/>
        <a:lstStyle/>
        <a:p>
          <a:endParaRPr lang="tr-TR"/>
        </a:p>
      </dgm:t>
    </dgm:pt>
    <dgm:pt modelId="{82033F61-7F10-4F71-BB1D-DF0C033F01C1}" type="sibTrans" cxnId="{E02F4ACE-8484-4803-8561-975B049733D3}">
      <dgm:prSet/>
      <dgm:spPr/>
      <dgm:t>
        <a:bodyPr/>
        <a:lstStyle/>
        <a:p>
          <a:endParaRPr lang="tr-TR"/>
        </a:p>
      </dgm:t>
    </dgm:pt>
    <dgm:pt modelId="{3091292D-CA67-4DF0-9193-907A3B9D1C9A}">
      <dgm:prSet/>
      <dgm:spPr/>
      <dgm:t>
        <a:bodyPr/>
        <a:lstStyle/>
        <a:p>
          <a:pPr rtl="0"/>
          <a:r>
            <a:rPr lang="tr-TR" dirty="0" smtClean="0"/>
            <a:t>Parti Üretimi</a:t>
          </a:r>
          <a:endParaRPr lang="tr-TR" dirty="0"/>
        </a:p>
      </dgm:t>
    </dgm:pt>
    <dgm:pt modelId="{BFEC6B42-5B70-4986-A236-86657EC613F7}" type="parTrans" cxnId="{480C15CD-8432-41A7-9999-1BFBFF290B72}">
      <dgm:prSet/>
      <dgm:spPr/>
      <dgm:t>
        <a:bodyPr/>
        <a:lstStyle/>
        <a:p>
          <a:endParaRPr lang="tr-TR"/>
        </a:p>
      </dgm:t>
    </dgm:pt>
    <dgm:pt modelId="{B0A67040-4B59-4373-9B58-FBF132A3B03A}" type="sibTrans" cxnId="{480C15CD-8432-41A7-9999-1BFBFF290B72}">
      <dgm:prSet/>
      <dgm:spPr/>
      <dgm:t>
        <a:bodyPr/>
        <a:lstStyle/>
        <a:p>
          <a:endParaRPr lang="tr-TR"/>
        </a:p>
      </dgm:t>
    </dgm:pt>
    <dgm:pt modelId="{9AFAB90F-C571-437A-A108-7753675FD34D}">
      <dgm:prSet/>
      <dgm:spPr/>
      <dgm:t>
        <a:bodyPr/>
        <a:lstStyle/>
        <a:p>
          <a:pPr rtl="0"/>
          <a:r>
            <a:rPr lang="tr-TR" dirty="0" smtClean="0"/>
            <a:t>Proje Tipi Üretim</a:t>
          </a:r>
          <a:endParaRPr lang="tr-TR" dirty="0"/>
        </a:p>
      </dgm:t>
    </dgm:pt>
    <dgm:pt modelId="{32644F03-6EED-4418-9762-B5F8157E0B0E}" type="parTrans" cxnId="{8E3246D9-DD52-4B1D-82BB-8302141A369A}">
      <dgm:prSet/>
      <dgm:spPr/>
      <dgm:t>
        <a:bodyPr/>
        <a:lstStyle/>
        <a:p>
          <a:endParaRPr lang="tr-TR"/>
        </a:p>
      </dgm:t>
    </dgm:pt>
    <dgm:pt modelId="{B4F23746-4192-4AA3-9679-7226B8DD289E}" type="sibTrans" cxnId="{8E3246D9-DD52-4B1D-82BB-8302141A369A}">
      <dgm:prSet/>
      <dgm:spPr/>
      <dgm:t>
        <a:bodyPr/>
        <a:lstStyle/>
        <a:p>
          <a:endParaRPr lang="tr-TR"/>
        </a:p>
      </dgm:t>
    </dgm:pt>
    <dgm:pt modelId="{CE749082-123C-4055-ACA8-09ABA5468391}" type="pres">
      <dgm:prSet presAssocID="{D8B92C4D-7984-49C1-A227-2AB782CDBFB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48F4C4B-3E93-4EAC-BD4F-BFA7E63F2E69}" type="pres">
      <dgm:prSet presAssocID="{9208D6B4-1503-480A-AFE1-7B57B80879D2}" presName="linNode" presStyleCnt="0"/>
      <dgm:spPr/>
    </dgm:pt>
    <dgm:pt modelId="{9C7AEBD0-C5FE-459D-ADAB-3AE3A392D83F}" type="pres">
      <dgm:prSet presAssocID="{9208D6B4-1503-480A-AFE1-7B57B80879D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410ED99-F7B6-481E-BD54-DE1097B10CBB}" type="pres">
      <dgm:prSet presAssocID="{9208D6B4-1503-480A-AFE1-7B57B80879D2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944B1EB-1795-47E4-B08C-87683BFC6CE2}" type="pres">
      <dgm:prSet presAssocID="{F9DD4CF4-43F5-4383-B658-6CC8F4EB91F2}" presName="sp" presStyleCnt="0"/>
      <dgm:spPr/>
    </dgm:pt>
    <dgm:pt modelId="{5B602F0C-8A40-4819-B992-AA430A11B8C3}" type="pres">
      <dgm:prSet presAssocID="{9D838D3B-BFDB-41DC-AFBA-9C227AFFF1A8}" presName="linNode" presStyleCnt="0"/>
      <dgm:spPr/>
    </dgm:pt>
    <dgm:pt modelId="{8E33FF7C-A64A-4545-9136-49AAB9762440}" type="pres">
      <dgm:prSet presAssocID="{9D838D3B-BFDB-41DC-AFBA-9C227AFFF1A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A5DA154-6047-4B2D-AA73-DA4D11180619}" type="pres">
      <dgm:prSet presAssocID="{9D838D3B-BFDB-41DC-AFBA-9C227AFFF1A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2F8111-D54F-4466-AB67-20C9BDF4E291}" type="pres">
      <dgm:prSet presAssocID="{49588576-DBCF-41FD-9849-521CB36AC509}" presName="sp" presStyleCnt="0"/>
      <dgm:spPr/>
    </dgm:pt>
    <dgm:pt modelId="{D2A3F4FE-29B1-42F6-95BF-C1BA60580206}" type="pres">
      <dgm:prSet presAssocID="{9AFAB90F-C571-437A-A108-7753675FD34D}" presName="linNode" presStyleCnt="0"/>
      <dgm:spPr/>
    </dgm:pt>
    <dgm:pt modelId="{D5D4D093-FFA4-4688-AE64-B826AF6CDC55}" type="pres">
      <dgm:prSet presAssocID="{9AFAB90F-C571-437A-A108-7753675FD34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E3246D9-DD52-4B1D-82BB-8302141A369A}" srcId="{D8B92C4D-7984-49C1-A227-2AB782CDBFB5}" destId="{9AFAB90F-C571-437A-A108-7753675FD34D}" srcOrd="2" destOrd="0" parTransId="{32644F03-6EED-4418-9762-B5F8157E0B0E}" sibTransId="{B4F23746-4192-4AA3-9679-7226B8DD289E}"/>
    <dgm:cxn modelId="{E02F4ACE-8484-4803-8561-975B049733D3}" srcId="{9D838D3B-BFDB-41DC-AFBA-9C227AFFF1A8}" destId="{23A53DF2-7EB9-4FE1-A40D-47ACAFD9581A}" srcOrd="0" destOrd="0" parTransId="{CCA90A0E-B85F-46EA-8A4E-2031239B3D76}" sibTransId="{82033F61-7F10-4F71-BB1D-DF0C033F01C1}"/>
    <dgm:cxn modelId="{D5E4FCB9-6610-44D2-8870-2E22CB647B8B}" type="presOf" srcId="{3091292D-CA67-4DF0-9193-907A3B9D1C9A}" destId="{8A5DA154-6047-4B2D-AA73-DA4D11180619}" srcOrd="0" destOrd="1" presId="urn:microsoft.com/office/officeart/2005/8/layout/vList5"/>
    <dgm:cxn modelId="{7B577C76-EF46-444C-B8A8-5D8C94EE5AAA}" srcId="{9208D6B4-1503-480A-AFE1-7B57B80879D2}" destId="{D73E906C-9FA7-4870-9EB9-26E54D98E7C9}" srcOrd="0" destOrd="0" parTransId="{07788B1F-3003-4593-AC0B-4AF8674FEB68}" sibTransId="{AD3E18D1-E579-4029-A260-500EC2E531E6}"/>
    <dgm:cxn modelId="{A42EC59C-7548-45FD-99C1-ADC1089E73AD}" type="presOf" srcId="{9D838D3B-BFDB-41DC-AFBA-9C227AFFF1A8}" destId="{8E33FF7C-A64A-4545-9136-49AAB9762440}" srcOrd="0" destOrd="0" presId="urn:microsoft.com/office/officeart/2005/8/layout/vList5"/>
    <dgm:cxn modelId="{100D2D88-D108-485C-B310-772EFA2EAF02}" srcId="{9208D6B4-1503-480A-AFE1-7B57B80879D2}" destId="{51DB51E6-C2F8-4059-8D57-1CCB5EF84393}" srcOrd="1" destOrd="0" parTransId="{89748402-D653-4C3B-9C50-493D435CB935}" sibTransId="{2D8532B6-5480-499E-9770-7CED101A794E}"/>
    <dgm:cxn modelId="{9899AD13-0B6C-4C82-80E5-178A2B39B209}" type="presOf" srcId="{23A53DF2-7EB9-4FE1-A40D-47ACAFD9581A}" destId="{8A5DA154-6047-4B2D-AA73-DA4D11180619}" srcOrd="0" destOrd="0" presId="urn:microsoft.com/office/officeart/2005/8/layout/vList5"/>
    <dgm:cxn modelId="{480C15CD-8432-41A7-9999-1BFBFF290B72}" srcId="{9D838D3B-BFDB-41DC-AFBA-9C227AFFF1A8}" destId="{3091292D-CA67-4DF0-9193-907A3B9D1C9A}" srcOrd="1" destOrd="0" parTransId="{BFEC6B42-5B70-4986-A236-86657EC613F7}" sibTransId="{B0A67040-4B59-4373-9B58-FBF132A3B03A}"/>
    <dgm:cxn modelId="{39044CBB-8203-4393-BA32-AA37F07D7CA9}" srcId="{D8B92C4D-7984-49C1-A227-2AB782CDBFB5}" destId="{9D838D3B-BFDB-41DC-AFBA-9C227AFFF1A8}" srcOrd="1" destOrd="0" parTransId="{AB5EE0AF-694B-4CEE-AD00-36B62BB2E61D}" sibTransId="{49588576-DBCF-41FD-9849-521CB36AC509}"/>
    <dgm:cxn modelId="{6E382BA5-1242-429B-8053-CA992C8DBBC6}" type="presOf" srcId="{9AFAB90F-C571-437A-A108-7753675FD34D}" destId="{D5D4D093-FFA4-4688-AE64-B826AF6CDC55}" srcOrd="0" destOrd="0" presId="urn:microsoft.com/office/officeart/2005/8/layout/vList5"/>
    <dgm:cxn modelId="{DE076327-A34C-451A-982C-4C08C7EFE46D}" type="presOf" srcId="{D8B92C4D-7984-49C1-A227-2AB782CDBFB5}" destId="{CE749082-123C-4055-ACA8-09ABA5468391}" srcOrd="0" destOrd="0" presId="urn:microsoft.com/office/officeart/2005/8/layout/vList5"/>
    <dgm:cxn modelId="{E56021A9-2E39-4523-8F1C-5AB6AC599EBF}" srcId="{D8B92C4D-7984-49C1-A227-2AB782CDBFB5}" destId="{9208D6B4-1503-480A-AFE1-7B57B80879D2}" srcOrd="0" destOrd="0" parTransId="{BC098984-7EC9-4882-9399-B1734F630971}" sibTransId="{F9DD4CF4-43F5-4383-B658-6CC8F4EB91F2}"/>
    <dgm:cxn modelId="{16461613-FCA6-45E1-BBD6-EC4ADAD0E3C9}" type="presOf" srcId="{9208D6B4-1503-480A-AFE1-7B57B80879D2}" destId="{9C7AEBD0-C5FE-459D-ADAB-3AE3A392D83F}" srcOrd="0" destOrd="0" presId="urn:microsoft.com/office/officeart/2005/8/layout/vList5"/>
    <dgm:cxn modelId="{CDD6F641-3174-4FAC-B41A-912DE8868F32}" type="presOf" srcId="{51DB51E6-C2F8-4059-8D57-1CCB5EF84393}" destId="{8410ED99-F7B6-481E-BD54-DE1097B10CBB}" srcOrd="0" destOrd="1" presId="urn:microsoft.com/office/officeart/2005/8/layout/vList5"/>
    <dgm:cxn modelId="{E41F7C61-09D6-42BE-B5C3-0BF7E711525B}" type="presOf" srcId="{D73E906C-9FA7-4870-9EB9-26E54D98E7C9}" destId="{8410ED99-F7B6-481E-BD54-DE1097B10CBB}" srcOrd="0" destOrd="0" presId="urn:microsoft.com/office/officeart/2005/8/layout/vList5"/>
    <dgm:cxn modelId="{53142FA4-1FBF-43BD-BB6B-7C97A1B32983}" type="presParOf" srcId="{CE749082-123C-4055-ACA8-09ABA5468391}" destId="{E48F4C4B-3E93-4EAC-BD4F-BFA7E63F2E69}" srcOrd="0" destOrd="0" presId="urn:microsoft.com/office/officeart/2005/8/layout/vList5"/>
    <dgm:cxn modelId="{D8E36191-A0B5-4179-ADEA-1477FDAA89F9}" type="presParOf" srcId="{E48F4C4B-3E93-4EAC-BD4F-BFA7E63F2E69}" destId="{9C7AEBD0-C5FE-459D-ADAB-3AE3A392D83F}" srcOrd="0" destOrd="0" presId="urn:microsoft.com/office/officeart/2005/8/layout/vList5"/>
    <dgm:cxn modelId="{FA44CC39-B51B-49AB-91A4-63D001B1FF39}" type="presParOf" srcId="{E48F4C4B-3E93-4EAC-BD4F-BFA7E63F2E69}" destId="{8410ED99-F7B6-481E-BD54-DE1097B10CBB}" srcOrd="1" destOrd="0" presId="urn:microsoft.com/office/officeart/2005/8/layout/vList5"/>
    <dgm:cxn modelId="{07B77598-6B47-4B39-AC1D-0CEF7C36E932}" type="presParOf" srcId="{CE749082-123C-4055-ACA8-09ABA5468391}" destId="{9944B1EB-1795-47E4-B08C-87683BFC6CE2}" srcOrd="1" destOrd="0" presId="urn:microsoft.com/office/officeart/2005/8/layout/vList5"/>
    <dgm:cxn modelId="{8D26E3C9-4DE6-4E93-B881-9D1B1AD4DAC0}" type="presParOf" srcId="{CE749082-123C-4055-ACA8-09ABA5468391}" destId="{5B602F0C-8A40-4819-B992-AA430A11B8C3}" srcOrd="2" destOrd="0" presId="urn:microsoft.com/office/officeart/2005/8/layout/vList5"/>
    <dgm:cxn modelId="{53430817-133F-4BAC-8D5E-06E12C70C9B7}" type="presParOf" srcId="{5B602F0C-8A40-4819-B992-AA430A11B8C3}" destId="{8E33FF7C-A64A-4545-9136-49AAB9762440}" srcOrd="0" destOrd="0" presId="urn:microsoft.com/office/officeart/2005/8/layout/vList5"/>
    <dgm:cxn modelId="{5DEE8C66-39BC-43D8-8DBA-96D55D01FFE4}" type="presParOf" srcId="{5B602F0C-8A40-4819-B992-AA430A11B8C3}" destId="{8A5DA154-6047-4B2D-AA73-DA4D11180619}" srcOrd="1" destOrd="0" presId="urn:microsoft.com/office/officeart/2005/8/layout/vList5"/>
    <dgm:cxn modelId="{9888D979-73F9-40F1-A797-4F95454C1127}" type="presParOf" srcId="{CE749082-123C-4055-ACA8-09ABA5468391}" destId="{4D2F8111-D54F-4466-AB67-20C9BDF4E291}" srcOrd="3" destOrd="0" presId="urn:microsoft.com/office/officeart/2005/8/layout/vList5"/>
    <dgm:cxn modelId="{1AF61C4B-4590-4C5F-8FF1-D45C95E19D06}" type="presParOf" srcId="{CE749082-123C-4055-ACA8-09ABA5468391}" destId="{D2A3F4FE-29B1-42F6-95BF-C1BA60580206}" srcOrd="4" destOrd="0" presId="urn:microsoft.com/office/officeart/2005/8/layout/vList5"/>
    <dgm:cxn modelId="{94528BFD-A72C-4BDA-9A70-D92D795988FA}" type="presParOf" srcId="{D2A3F4FE-29B1-42F6-95BF-C1BA60580206}" destId="{D5D4D093-FFA4-4688-AE64-B826AF6CDC5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FFA64E-5814-4407-BACB-CBD5D37688F1}">
      <dsp:nvSpPr>
        <dsp:cNvPr id="0" name=""/>
        <dsp:cNvSpPr/>
      </dsp:nvSpPr>
      <dsp:spPr>
        <a:xfrm>
          <a:off x="560069" y="0"/>
          <a:ext cx="6347460" cy="4493095"/>
        </a:xfrm>
        <a:prstGeom prst="right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DD238F5-BDAC-43C8-9557-C1802818A8D5}">
      <dsp:nvSpPr>
        <dsp:cNvPr id="0" name=""/>
        <dsp:cNvSpPr/>
      </dsp:nvSpPr>
      <dsp:spPr>
        <a:xfrm>
          <a:off x="5390" y="1347928"/>
          <a:ext cx="2339511" cy="179723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Girdi </a:t>
          </a:r>
          <a:endParaRPr lang="tr-TR" sz="3700" kern="1200" dirty="0"/>
        </a:p>
      </dsp:txBody>
      <dsp:txXfrm>
        <a:off x="93124" y="1435662"/>
        <a:ext cx="2164043" cy="1621770"/>
      </dsp:txXfrm>
    </dsp:sp>
    <dsp:sp modelId="{7D05383F-6234-4D21-9990-B72A70A2E626}">
      <dsp:nvSpPr>
        <dsp:cNvPr id="0" name=""/>
        <dsp:cNvSpPr/>
      </dsp:nvSpPr>
      <dsp:spPr>
        <a:xfrm>
          <a:off x="2564044" y="1347928"/>
          <a:ext cx="2339511" cy="1797238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Dönüşüm </a:t>
          </a:r>
          <a:endParaRPr lang="tr-TR" sz="3700" kern="1200" dirty="0"/>
        </a:p>
      </dsp:txBody>
      <dsp:txXfrm>
        <a:off x="2651778" y="1435662"/>
        <a:ext cx="2164043" cy="1621770"/>
      </dsp:txXfrm>
    </dsp:sp>
    <dsp:sp modelId="{07B6E037-EBC7-4CD7-9369-3725ABD60B9D}">
      <dsp:nvSpPr>
        <dsp:cNvPr id="0" name=""/>
        <dsp:cNvSpPr/>
      </dsp:nvSpPr>
      <dsp:spPr>
        <a:xfrm>
          <a:off x="5122697" y="1347928"/>
          <a:ext cx="2339511" cy="1797238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Çıktı</a:t>
          </a:r>
          <a:endParaRPr lang="tr-TR" sz="3700" kern="1200" dirty="0"/>
        </a:p>
      </dsp:txBody>
      <dsp:txXfrm>
        <a:off x="5210431" y="1435662"/>
        <a:ext cx="2164043" cy="16217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0ED99-F7B6-481E-BD54-DE1097B10CBB}">
      <dsp:nvSpPr>
        <dsp:cNvPr id="0" name=""/>
        <dsp:cNvSpPr/>
      </dsp:nvSpPr>
      <dsp:spPr>
        <a:xfrm rot="5400000">
          <a:off x="4853727" y="-1823217"/>
          <a:ext cx="1176940" cy="512206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100" kern="1200" dirty="0" smtClean="0"/>
            <a:t>Kütle Üretim</a:t>
          </a:r>
          <a:endParaRPr lang="tr-TR" sz="3100" kern="1200" dirty="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100" kern="1200" dirty="0" smtClean="0"/>
            <a:t>Akış Tipi Üretim</a:t>
          </a:r>
          <a:endParaRPr lang="tr-TR" sz="3100" kern="1200" dirty="0"/>
        </a:p>
      </dsp:txBody>
      <dsp:txXfrm rot="-5400000">
        <a:off x="2881164" y="206799"/>
        <a:ext cx="5064615" cy="1062034"/>
      </dsp:txXfrm>
    </dsp:sp>
    <dsp:sp modelId="{9C7AEBD0-C5FE-459D-ADAB-3AE3A392D83F}">
      <dsp:nvSpPr>
        <dsp:cNvPr id="0" name=""/>
        <dsp:cNvSpPr/>
      </dsp:nvSpPr>
      <dsp:spPr>
        <a:xfrm>
          <a:off x="0" y="2229"/>
          <a:ext cx="2881163" cy="147117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Sürekli Üretim Sistemi</a:t>
          </a:r>
          <a:endParaRPr lang="tr-TR" sz="3300" kern="1200" dirty="0"/>
        </a:p>
      </dsp:txBody>
      <dsp:txXfrm>
        <a:off x="71817" y="74046"/>
        <a:ext cx="2737529" cy="1327542"/>
      </dsp:txXfrm>
    </dsp:sp>
    <dsp:sp modelId="{8A5DA154-6047-4B2D-AA73-DA4D11180619}">
      <dsp:nvSpPr>
        <dsp:cNvPr id="0" name=""/>
        <dsp:cNvSpPr/>
      </dsp:nvSpPr>
      <dsp:spPr>
        <a:xfrm rot="5400000">
          <a:off x="4853727" y="-278482"/>
          <a:ext cx="1176940" cy="5122068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100" kern="1200" dirty="0" smtClean="0"/>
            <a:t>Siparişe Göre Üretim</a:t>
          </a:r>
          <a:endParaRPr lang="tr-TR" sz="3100" kern="1200" dirty="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100" kern="1200" dirty="0" smtClean="0"/>
            <a:t>Parti Üretimi</a:t>
          </a:r>
          <a:endParaRPr lang="tr-TR" sz="3100" kern="1200" dirty="0"/>
        </a:p>
      </dsp:txBody>
      <dsp:txXfrm rot="-5400000">
        <a:off x="2881164" y="1751534"/>
        <a:ext cx="5064615" cy="1062034"/>
      </dsp:txXfrm>
    </dsp:sp>
    <dsp:sp modelId="{8E33FF7C-A64A-4545-9136-49AAB9762440}">
      <dsp:nvSpPr>
        <dsp:cNvPr id="0" name=""/>
        <dsp:cNvSpPr/>
      </dsp:nvSpPr>
      <dsp:spPr>
        <a:xfrm>
          <a:off x="0" y="1546963"/>
          <a:ext cx="2881163" cy="1471176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Kesikli Üretim Sistemi</a:t>
          </a:r>
          <a:endParaRPr lang="tr-TR" sz="3300" kern="1200" dirty="0"/>
        </a:p>
      </dsp:txBody>
      <dsp:txXfrm>
        <a:off x="71817" y="1618780"/>
        <a:ext cx="2737529" cy="1327542"/>
      </dsp:txXfrm>
    </dsp:sp>
    <dsp:sp modelId="{D5D4D093-FFA4-4688-AE64-B826AF6CDC55}">
      <dsp:nvSpPr>
        <dsp:cNvPr id="0" name=""/>
        <dsp:cNvSpPr/>
      </dsp:nvSpPr>
      <dsp:spPr>
        <a:xfrm>
          <a:off x="0" y="3091698"/>
          <a:ext cx="2881163" cy="1471176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Proje Tipi Üretim</a:t>
          </a:r>
          <a:endParaRPr lang="tr-TR" sz="3300" kern="1200" dirty="0"/>
        </a:p>
      </dsp:txBody>
      <dsp:txXfrm>
        <a:off x="71817" y="3163515"/>
        <a:ext cx="2737529" cy="1327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115" cy="511320"/>
          </a:xfrm>
          <a:prstGeom prst="rect">
            <a:avLst/>
          </a:prstGeom>
        </p:spPr>
        <p:txBody>
          <a:bodyPr vert="horz" lIns="94357" tIns="47178" rIns="94357" bIns="47178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4024891" y="0"/>
            <a:ext cx="3079115" cy="511320"/>
          </a:xfrm>
          <a:prstGeom prst="rect">
            <a:avLst/>
          </a:prstGeom>
        </p:spPr>
        <p:txBody>
          <a:bodyPr vert="horz" lIns="94357" tIns="47178" rIns="94357" bIns="47178" rtlCol="0"/>
          <a:lstStyle>
            <a:lvl1pPr algn="r">
              <a:defRPr sz="1200"/>
            </a:lvl1pPr>
          </a:lstStyle>
          <a:p>
            <a:fld id="{900F8A92-D10B-426B-A5BF-902A6381B45F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723247"/>
            <a:ext cx="3079115" cy="511320"/>
          </a:xfrm>
          <a:prstGeom prst="rect">
            <a:avLst/>
          </a:prstGeom>
        </p:spPr>
        <p:txBody>
          <a:bodyPr vert="horz" lIns="94357" tIns="47178" rIns="94357" bIns="47178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4024891" y="9723247"/>
            <a:ext cx="3079115" cy="511320"/>
          </a:xfrm>
          <a:prstGeom prst="rect">
            <a:avLst/>
          </a:prstGeom>
        </p:spPr>
        <p:txBody>
          <a:bodyPr vert="horz" lIns="94357" tIns="47178" rIns="94357" bIns="47178" rtlCol="0" anchor="b"/>
          <a:lstStyle>
            <a:lvl1pPr algn="r">
              <a:defRPr sz="1200"/>
            </a:lvl1pPr>
          </a:lstStyle>
          <a:p>
            <a:fld id="{93E30C5D-733A-49E9-A345-A95307C2CA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7537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02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55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381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72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255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22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185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26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57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58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121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BBD32-2DB3-4519-B759-B18E5519B182}" type="datetimeFigureOut">
              <a:rPr lang="tr-TR" smtClean="0"/>
              <a:pPr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6716A-4571-465A-8A2B-BD58D54E180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8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Temel İşletmecilik Fonksiyonları – Üretim Yönetimi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İşletme Biliminin Temel Kavramları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İleri Üretim Sistemleri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>
              <a:buFont typeface="+mj-lt"/>
              <a:buAutoNum type="arabicPeriod"/>
            </a:pPr>
            <a:r>
              <a:rPr lang="tr-TR" dirty="0" smtClean="0"/>
              <a:t>Esnek Üretim</a:t>
            </a:r>
          </a:p>
          <a:p>
            <a:pPr marL="962406" lvl="1" indent="-514350">
              <a:buFont typeface="+mj-lt"/>
              <a:buAutoNum type="arabicPeriod"/>
            </a:pPr>
            <a:r>
              <a:rPr lang="tr-TR" dirty="0" smtClean="0"/>
              <a:t>Ürün esnekliği</a:t>
            </a:r>
          </a:p>
          <a:p>
            <a:pPr marL="962406" lvl="1" indent="-514350">
              <a:buFont typeface="+mj-lt"/>
              <a:buAutoNum type="arabicPeriod"/>
            </a:pPr>
            <a:r>
              <a:rPr lang="tr-TR" dirty="0" smtClean="0"/>
              <a:t>Ürün karması esnekliği</a:t>
            </a:r>
          </a:p>
          <a:p>
            <a:pPr marL="962406" lvl="1" indent="-514350">
              <a:buFont typeface="+mj-lt"/>
              <a:buAutoNum type="arabicPeriod"/>
            </a:pPr>
            <a:r>
              <a:rPr lang="tr-TR" dirty="0" smtClean="0"/>
              <a:t>Ürün miktarı esnekliği</a:t>
            </a:r>
          </a:p>
          <a:p>
            <a:pPr marL="550926" indent="-514350">
              <a:buFont typeface="+mj-lt"/>
              <a:buAutoNum type="arabicPeriod"/>
            </a:pPr>
            <a:r>
              <a:rPr lang="tr-TR" dirty="0" smtClean="0"/>
              <a:t>Bilgisayar Destekli Tasarım ve Üretim</a:t>
            </a:r>
          </a:p>
          <a:p>
            <a:pPr marL="550926" indent="-514350">
              <a:buFont typeface="+mj-lt"/>
              <a:buAutoNum type="arabicPeriod"/>
            </a:pPr>
            <a:r>
              <a:rPr lang="tr-TR" dirty="0" smtClean="0"/>
              <a:t>Bilgisayarla Bütünleşik Üretim</a:t>
            </a:r>
          </a:p>
          <a:p>
            <a:pPr marL="550926" indent="-514350">
              <a:buFont typeface="+mj-lt"/>
              <a:buAutoNum type="arabicPeriod"/>
            </a:pPr>
            <a:r>
              <a:rPr lang="tr-TR" dirty="0" smtClean="0"/>
              <a:t>Tam Zamanında Üretim</a:t>
            </a:r>
            <a:endParaRPr lang="tr-T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İleri Üretim Sistemleri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 sağlar?</a:t>
            </a:r>
          </a:p>
          <a:p>
            <a:pPr lvl="1"/>
            <a:r>
              <a:rPr lang="tr-TR" dirty="0" smtClean="0"/>
              <a:t>Otomasyon</a:t>
            </a:r>
          </a:p>
          <a:p>
            <a:pPr lvl="1"/>
            <a:r>
              <a:rPr lang="tr-TR" dirty="0" smtClean="0"/>
              <a:t>İş bölümü ve uzmanlaşma</a:t>
            </a:r>
          </a:p>
          <a:p>
            <a:pPr lvl="1"/>
            <a:r>
              <a:rPr lang="tr-TR" dirty="0" smtClean="0"/>
              <a:t>Standardizasyon</a:t>
            </a:r>
          </a:p>
          <a:p>
            <a:pPr lvl="1"/>
            <a:r>
              <a:rPr lang="tr-TR" dirty="0" smtClean="0"/>
              <a:t>Esneklik</a:t>
            </a:r>
          </a:p>
          <a:p>
            <a:pPr lvl="1"/>
            <a:r>
              <a:rPr lang="tr-TR" dirty="0" smtClean="0"/>
              <a:t>Bütünleşme</a:t>
            </a:r>
          </a:p>
          <a:p>
            <a:pPr lvl="1"/>
            <a:endParaRPr lang="tr-T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Varoğlu D., D. Tuncer ve D. Y. Ayhan (2007), </a:t>
            </a:r>
            <a:r>
              <a:rPr lang="tr-TR" i="1" smtClean="0"/>
              <a:t>Genel İşletmecilik Bilgileri</a:t>
            </a:r>
            <a:r>
              <a:rPr lang="tr-TR" smtClean="0"/>
              <a:t>, Ankara: Siyasal Kitabevi</a:t>
            </a:r>
          </a:p>
          <a:p>
            <a:r>
              <a:rPr lang="tr-TR" smtClean="0"/>
              <a:t>Müftüoğlu T. (2003), </a:t>
            </a:r>
            <a:r>
              <a:rPr lang="tr-TR" i="1" smtClean="0"/>
              <a:t>İşletme Ekonomisi</a:t>
            </a:r>
            <a:r>
              <a:rPr lang="tr-TR" smtClean="0"/>
              <a:t>, Ankara: Turhan Kitabevi</a:t>
            </a: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29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Temel İşletmecilik Fonksiyonları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Temel işletmecilik fonksiyonları kısaca aşağıdaki gibi sayılabilir:</a:t>
            </a:r>
            <a:endParaRPr lang="tr-TR" sz="3600"/>
          </a:p>
          <a:p>
            <a:pPr lvl="1"/>
            <a:r>
              <a:rPr lang="tr-TR" sz="3200" smtClean="0"/>
              <a:t>Tedarik </a:t>
            </a:r>
            <a:r>
              <a:rPr lang="tr-TR" sz="3200"/>
              <a:t>Fonksiyonu</a:t>
            </a:r>
          </a:p>
          <a:p>
            <a:pPr lvl="1"/>
            <a:r>
              <a:rPr lang="tr-TR" sz="3200"/>
              <a:t>Üretim Fonksiyonu</a:t>
            </a:r>
          </a:p>
          <a:p>
            <a:pPr lvl="1"/>
            <a:r>
              <a:rPr lang="tr-TR" sz="3200"/>
              <a:t>Pazarlama Fonksiyonu</a:t>
            </a:r>
          </a:p>
          <a:p>
            <a:pPr lvl="1"/>
            <a:r>
              <a:rPr lang="tr-TR" sz="3200"/>
              <a:t>Finansman Fonksiyonu</a:t>
            </a:r>
          </a:p>
          <a:p>
            <a:pPr lvl="1"/>
            <a:r>
              <a:rPr lang="tr-TR" sz="3200"/>
              <a:t>Yönetim Fonksiyonu</a:t>
            </a:r>
            <a:endParaRPr lang="en-US" sz="32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Tedarik Fonksiyonu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Üretim için gerekli girdilerin teminini </a:t>
            </a:r>
            <a:r>
              <a:rPr lang="tr-TR" smtClean="0"/>
              <a:t>tedarik fonksiyonu sağlar</a:t>
            </a:r>
            <a:r>
              <a:rPr lang="tr-TR"/>
              <a:t>.</a:t>
            </a:r>
          </a:p>
          <a:p>
            <a:r>
              <a:rPr lang="tr-TR" smtClean="0"/>
              <a:t>Tedarik fonksiyonu ile üretim fonksiyonu doğrudan ilişkilidir.</a:t>
            </a:r>
          </a:p>
          <a:p>
            <a:r>
              <a:rPr lang="tr-TR" smtClean="0"/>
              <a:t>Gerekli </a:t>
            </a:r>
            <a:r>
              <a:rPr lang="tr-TR"/>
              <a:t>fonların </a:t>
            </a:r>
            <a:r>
              <a:rPr lang="tr-TR" smtClean="0"/>
              <a:t>temini ise, tedarik fonksiyonunun değil finans fonksiyonunun görevidir.</a:t>
            </a:r>
            <a:endParaRPr lang="tr-TR"/>
          </a:p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Tedarik Fonksiyonu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Hiç stok tutmama – JIT: stok bulundurma maliyeti = 0</a:t>
            </a:r>
          </a:p>
          <a:p>
            <a:r>
              <a:rPr lang="tr-TR"/>
              <a:t>Gerekli girdiler zamanında teslim edilemezse, üretimde aksama: Fırsat maliyeti</a:t>
            </a:r>
          </a:p>
          <a:p>
            <a:r>
              <a:rPr lang="tr-TR"/>
              <a:t>Emniyet Stoku</a:t>
            </a:r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Ekonomik Sipariş Miktarı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/>
              <a:t>Temel soru: ihtiyaç duyulan malzeme miktarını hangi sipariş büyüklükleri ile karşılamak en düşük maliyeti verir</a:t>
            </a:r>
            <a:r>
              <a:rPr lang="tr-TR" sz="3600" smtClean="0"/>
              <a:t>?</a:t>
            </a:r>
          </a:p>
          <a:p>
            <a:r>
              <a:rPr lang="tr-TR" sz="3600" smtClean="0"/>
              <a:t>Stok maliyeti aşağıdaki maliyetlerin bütünü olarak tanımlanabilir:</a:t>
            </a:r>
            <a:endParaRPr lang="tr-TR" sz="3600"/>
          </a:p>
          <a:p>
            <a:pPr lvl="1"/>
            <a:r>
              <a:rPr lang="tr-TR" sz="3200"/>
              <a:t>Stok Maliyeti = Stok Bulundurma Maliyeti + Sipariş Maliyeti + Stok Bulundurmama </a:t>
            </a:r>
            <a:r>
              <a:rPr lang="tr-TR" sz="3200" smtClean="0"/>
              <a:t>Maliyeti</a:t>
            </a:r>
            <a:endParaRPr lang="en-US" sz="36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Ekonomik Sipariş Miktarı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Stok bulundurmanın, eskime, yıpranma, bozulma gibi maliyetleri vardır.</a:t>
            </a:r>
          </a:p>
          <a:p>
            <a:r>
              <a:rPr lang="tr-TR" smtClean="0"/>
              <a:t>Stok bulundurmama ise «yok satma»ya neden olabilir. Fırdat maliyeti bulunur.</a:t>
            </a:r>
          </a:p>
          <a:p>
            <a:r>
              <a:rPr lang="tr-TR" smtClean="0"/>
              <a:t>Ekonomik sipariş miktarı, bu sayılan maliyetleri en küçüklemek için uğraşır.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672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ÜRETİM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7467600" cy="4493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Üretim Sistemlerinin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 Üretimi</a:t>
            </a:r>
          </a:p>
          <a:p>
            <a:r>
              <a:rPr lang="tr-TR" dirty="0" smtClean="0"/>
              <a:t>Atölye Tipi Üretim</a:t>
            </a:r>
          </a:p>
          <a:p>
            <a:r>
              <a:rPr lang="tr-TR" dirty="0" smtClean="0"/>
              <a:t>Fabrikasyon Üretim</a:t>
            </a:r>
            <a:endParaRPr lang="tr-T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Üretim Sistemlerinin Sınıflandırılması: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03232" cy="4565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Words>283</Words>
  <Application>Microsoft Office PowerPoint</Application>
  <PresentationFormat>Ekran Gösterisi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Temel İşletmecilik Fonksiyonları – Üretim Yönetimi</vt:lpstr>
      <vt:lpstr>Temel İşletmecilik Fonksiyonları</vt:lpstr>
      <vt:lpstr>Tedarik Fonksiyonu</vt:lpstr>
      <vt:lpstr>Tedarik Fonksiyonu</vt:lpstr>
      <vt:lpstr>Ekonomik Sipariş Miktarı</vt:lpstr>
      <vt:lpstr>Ekonomik Sipariş Miktarı</vt:lpstr>
      <vt:lpstr>ÜRETİM</vt:lpstr>
      <vt:lpstr>Üretim Sistemlerinin Gelişimi</vt:lpstr>
      <vt:lpstr>Üretim Sistemlerinin Sınıflandırılması:</vt:lpstr>
      <vt:lpstr>İleri Üretim Sistemleri</vt:lpstr>
      <vt:lpstr>İleri Üretim Sistemleri</vt:lpstr>
      <vt:lpstr>Yararlanılan Kaynaklar: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BİLİMİNİN TEMEL KAVRAMLARI</dc:title>
  <dc:creator>YETKIN CINAR</dc:creator>
  <cp:lastModifiedBy>Sevgi Eda Tuzcu</cp:lastModifiedBy>
  <cp:revision>17</cp:revision>
  <dcterms:created xsi:type="dcterms:W3CDTF">2012-11-30T13:27:23Z</dcterms:created>
  <dcterms:modified xsi:type="dcterms:W3CDTF">2018-08-01T18:45:55Z</dcterms:modified>
</cp:coreProperties>
</file>