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0"/>
    <p:restoredTop sz="95118"/>
  </p:normalViewPr>
  <p:slideViewPr>
    <p:cSldViewPr snapToGrid="0" snapToObjects="1">
      <p:cViewPr varScale="1">
        <p:scale>
          <a:sx n="95" d="100"/>
          <a:sy n="95" d="100"/>
        </p:scale>
        <p:origin x="9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F7A3B5-F32B-3446-B32C-AE3D56F3AE5A}" type="datetimeFigureOut">
              <a:rPr lang="tr-TR" smtClean="0"/>
              <a:t>14.04.2021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592532A9-3BED-034E-BC99-A06BC8EC38CB}"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46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DF7A3B5-F32B-3446-B32C-AE3D56F3AE5A}" type="datetimeFigureOut">
              <a:rPr lang="tr-TR" smtClean="0"/>
              <a:t>14.04.2021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2532A9-3BED-034E-BC99-A06BC8EC38CB}" type="slidenum">
              <a:rPr lang="tr-TR" smtClean="0"/>
              <a:t>‹#›</a:t>
            </a:fld>
            <a:endParaRPr lang="tr-TR"/>
          </a:p>
        </p:txBody>
      </p:sp>
    </p:spTree>
    <p:extLst>
      <p:ext uri="{BB962C8B-B14F-4D97-AF65-F5344CB8AC3E}">
        <p14:creationId xmlns:p14="http://schemas.microsoft.com/office/powerpoint/2010/main" val="366937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DF7A3B5-F32B-3446-B32C-AE3D56F3AE5A}"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2532A9-3BED-034E-BC99-A06BC8EC38CB}"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377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DF7A3B5-F32B-3446-B32C-AE3D56F3AE5A}"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2532A9-3BED-034E-BC99-A06BC8EC38CB}"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758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DF7A3B5-F32B-3446-B32C-AE3D56F3AE5A}"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2532A9-3BED-034E-BC99-A06BC8EC38CB}" type="slidenum">
              <a:rPr lang="tr-TR" smtClean="0"/>
              <a:t>‹#›</a:t>
            </a:fld>
            <a:endParaRPr lang="tr-TR"/>
          </a:p>
        </p:txBody>
      </p:sp>
    </p:spTree>
    <p:extLst>
      <p:ext uri="{BB962C8B-B14F-4D97-AF65-F5344CB8AC3E}">
        <p14:creationId xmlns:p14="http://schemas.microsoft.com/office/powerpoint/2010/main" val="1148990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DF7A3B5-F32B-3446-B32C-AE3D56F3AE5A}"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2532A9-3BED-034E-BC99-A06BC8EC38CB}"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49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DF7A3B5-F32B-3446-B32C-AE3D56F3AE5A}"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2532A9-3BED-034E-BC99-A06BC8EC38CB}"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42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DF7A3B5-F32B-3446-B32C-AE3D56F3AE5A}"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2532A9-3BED-034E-BC99-A06BC8EC38CB}"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1711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DF7A3B5-F32B-3446-B32C-AE3D56F3AE5A}"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2532A9-3BED-034E-BC99-A06BC8EC38CB}"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64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DF7A3B5-F32B-3446-B32C-AE3D56F3AE5A}"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2532A9-3BED-034E-BC99-A06BC8EC38CB}" type="slidenum">
              <a:rPr lang="tr-TR" smtClean="0"/>
              <a:t>‹#›</a:t>
            </a:fld>
            <a:endParaRPr lang="tr-TR"/>
          </a:p>
        </p:txBody>
      </p:sp>
    </p:spTree>
    <p:extLst>
      <p:ext uri="{BB962C8B-B14F-4D97-AF65-F5344CB8AC3E}">
        <p14:creationId xmlns:p14="http://schemas.microsoft.com/office/powerpoint/2010/main" val="316556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DF7A3B5-F32B-3446-B32C-AE3D56F3AE5A}" type="datetimeFigureOut">
              <a:rPr lang="tr-TR" smtClean="0"/>
              <a:t>14.04.2021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92532A9-3BED-034E-BC99-A06BC8EC38CB}"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437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DF7A3B5-F32B-3446-B32C-AE3D56F3AE5A}" type="datetimeFigureOut">
              <a:rPr lang="tr-TR" smtClean="0"/>
              <a:t>14.04.2021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2532A9-3BED-034E-BC99-A06BC8EC38CB}" type="slidenum">
              <a:rPr lang="tr-TR" smtClean="0"/>
              <a:t>‹#›</a:t>
            </a:fld>
            <a:endParaRPr lang="tr-TR"/>
          </a:p>
        </p:txBody>
      </p:sp>
    </p:spTree>
    <p:extLst>
      <p:ext uri="{BB962C8B-B14F-4D97-AF65-F5344CB8AC3E}">
        <p14:creationId xmlns:p14="http://schemas.microsoft.com/office/powerpoint/2010/main" val="429234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DF7A3B5-F32B-3446-B32C-AE3D56F3AE5A}" type="datetimeFigureOut">
              <a:rPr lang="tr-TR" smtClean="0"/>
              <a:t>14.04.2021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92532A9-3BED-034E-BC99-A06BC8EC38CB}"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23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DF7A3B5-F32B-3446-B32C-AE3D56F3AE5A}" type="datetimeFigureOut">
              <a:rPr lang="tr-TR" smtClean="0"/>
              <a:t>14.04.2021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92532A9-3BED-034E-BC99-A06BC8EC38CB}"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49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7A3B5-F32B-3446-B32C-AE3D56F3AE5A}" type="datetimeFigureOut">
              <a:rPr lang="tr-TR" smtClean="0"/>
              <a:t>14.04.2021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92532A9-3BED-034E-BC99-A06BC8EC38CB}" type="slidenum">
              <a:rPr lang="tr-TR" smtClean="0"/>
              <a:t>‹#›</a:t>
            </a:fld>
            <a:endParaRPr lang="tr-TR"/>
          </a:p>
        </p:txBody>
      </p:sp>
    </p:spTree>
    <p:extLst>
      <p:ext uri="{BB962C8B-B14F-4D97-AF65-F5344CB8AC3E}">
        <p14:creationId xmlns:p14="http://schemas.microsoft.com/office/powerpoint/2010/main" val="223563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DF7A3B5-F32B-3446-B32C-AE3D56F3AE5A}" type="datetimeFigureOut">
              <a:rPr lang="tr-TR" smtClean="0"/>
              <a:t>14.04.2021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2532A9-3BED-034E-BC99-A06BC8EC38CB}"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24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DF7A3B5-F32B-3446-B32C-AE3D56F3AE5A}" type="datetimeFigureOut">
              <a:rPr lang="tr-TR" smtClean="0"/>
              <a:t>14.04.2021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92532A9-3BED-034E-BC99-A06BC8EC38CB}" type="slidenum">
              <a:rPr lang="tr-TR" smtClean="0"/>
              <a:t>‹#›</a:t>
            </a:fld>
            <a:endParaRPr lang="tr-TR"/>
          </a:p>
        </p:txBody>
      </p:sp>
    </p:spTree>
    <p:extLst>
      <p:ext uri="{BB962C8B-B14F-4D97-AF65-F5344CB8AC3E}">
        <p14:creationId xmlns:p14="http://schemas.microsoft.com/office/powerpoint/2010/main" val="378921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F7A3B5-F32B-3446-B32C-AE3D56F3AE5A}" type="datetimeFigureOut">
              <a:rPr lang="tr-TR" smtClean="0"/>
              <a:t>14.04.2021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2532A9-3BED-034E-BC99-A06BC8EC38CB}" type="slidenum">
              <a:rPr lang="tr-TR" smtClean="0"/>
              <a:t>‹#›</a:t>
            </a:fld>
            <a:endParaRPr lang="tr-TR"/>
          </a:p>
        </p:txBody>
      </p:sp>
    </p:spTree>
    <p:extLst>
      <p:ext uri="{BB962C8B-B14F-4D97-AF65-F5344CB8AC3E}">
        <p14:creationId xmlns:p14="http://schemas.microsoft.com/office/powerpoint/2010/main" val="1991394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E23B36-8C5E-414B-8DDA-CE315BF2B60D}"/>
              </a:ext>
            </a:extLst>
          </p:cNvPr>
          <p:cNvSpPr>
            <a:spLocks noGrp="1"/>
          </p:cNvSpPr>
          <p:nvPr>
            <p:ph type="ctrTitle"/>
          </p:nvPr>
        </p:nvSpPr>
        <p:spPr/>
        <p:txBody>
          <a:bodyPr/>
          <a:lstStyle/>
          <a:p>
            <a:r>
              <a:rPr lang="tr-TR" dirty="0"/>
              <a:t>Kentli Hakları</a:t>
            </a:r>
          </a:p>
        </p:txBody>
      </p:sp>
      <p:sp>
        <p:nvSpPr>
          <p:cNvPr id="3" name="Alt Başlık 2">
            <a:extLst>
              <a:ext uri="{FF2B5EF4-FFF2-40B4-BE49-F238E27FC236}">
                <a16:creationId xmlns:a16="http://schemas.microsoft.com/office/drawing/2014/main" id="{24A14833-FBBF-7A4E-9326-5C1E6DCAFF72}"/>
              </a:ext>
            </a:extLst>
          </p:cNvPr>
          <p:cNvSpPr>
            <a:spLocks noGrp="1"/>
          </p:cNvSpPr>
          <p:nvPr>
            <p:ph type="subTitle" idx="1"/>
          </p:nvPr>
        </p:nvSpPr>
        <p:spPr/>
        <p:txBody>
          <a:bodyPr/>
          <a:lstStyle/>
          <a:p>
            <a:r>
              <a:rPr lang="tr-TR" dirty="0"/>
              <a:t>Konu 8</a:t>
            </a:r>
          </a:p>
          <a:p>
            <a:r>
              <a:rPr lang="tr-TR" dirty="0"/>
              <a:t>Kıvılcım Ertan</a:t>
            </a:r>
          </a:p>
        </p:txBody>
      </p:sp>
    </p:spTree>
    <p:extLst>
      <p:ext uri="{BB962C8B-B14F-4D97-AF65-F5344CB8AC3E}">
        <p14:creationId xmlns:p14="http://schemas.microsoft.com/office/powerpoint/2010/main" val="268946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7E7715-8053-7D45-9A95-CDB2F1652791}"/>
              </a:ext>
            </a:extLst>
          </p:cNvPr>
          <p:cNvSpPr>
            <a:spLocks noGrp="1"/>
          </p:cNvSpPr>
          <p:nvPr>
            <p:ph type="title"/>
          </p:nvPr>
        </p:nvSpPr>
        <p:spPr/>
        <p:txBody>
          <a:bodyPr/>
          <a:lstStyle/>
          <a:p>
            <a:r>
              <a:rPr lang="tr-TR" dirty="0"/>
              <a:t>Kentli Hakları-Ulusal Boyut</a:t>
            </a:r>
          </a:p>
        </p:txBody>
      </p:sp>
      <p:sp>
        <p:nvSpPr>
          <p:cNvPr id="3" name="İçerik Yer Tutucusu 2">
            <a:extLst>
              <a:ext uri="{FF2B5EF4-FFF2-40B4-BE49-F238E27FC236}">
                <a16:creationId xmlns:a16="http://schemas.microsoft.com/office/drawing/2014/main" id="{5EEB510C-C007-1747-9FCD-D705E525D92C}"/>
              </a:ext>
            </a:extLst>
          </p:cNvPr>
          <p:cNvSpPr>
            <a:spLocks noGrp="1"/>
          </p:cNvSpPr>
          <p:nvPr>
            <p:ph idx="1"/>
          </p:nvPr>
        </p:nvSpPr>
        <p:spPr/>
        <p:txBody>
          <a:bodyPr/>
          <a:lstStyle/>
          <a:p>
            <a:r>
              <a:rPr lang="tr-TR" dirty="0"/>
              <a:t>TC 1982 Anayasası, kişi hak ve özgürlükleri, yaşama hakkı, konut dokunulmazlığı, yerleşme ve seyahat özgürlüğü, düşünce ve ifade özgürlüğü, toplantı ve gösteri yürüyüşü  düzenleme hakkı, çevre hakkı, tarih, kültür ve tabiat varlıklarının korunması </a:t>
            </a:r>
            <a:r>
              <a:rPr lang="tr-TR" dirty="0" err="1"/>
              <a:t>vb</a:t>
            </a:r>
            <a:r>
              <a:rPr lang="tr-TR" dirty="0"/>
              <a:t> haklara ilişkin önemli bir içeriğe sahiptir.</a:t>
            </a:r>
          </a:p>
        </p:txBody>
      </p:sp>
    </p:spTree>
    <p:extLst>
      <p:ext uri="{BB962C8B-B14F-4D97-AF65-F5344CB8AC3E}">
        <p14:creationId xmlns:p14="http://schemas.microsoft.com/office/powerpoint/2010/main" val="273139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39831B-D5AA-CA4F-8C87-563B877906D0}"/>
              </a:ext>
            </a:extLst>
          </p:cNvPr>
          <p:cNvSpPr>
            <a:spLocks noGrp="1"/>
          </p:cNvSpPr>
          <p:nvPr>
            <p:ph type="title"/>
          </p:nvPr>
        </p:nvSpPr>
        <p:spPr/>
        <p:txBody>
          <a:bodyPr/>
          <a:lstStyle/>
          <a:p>
            <a:r>
              <a:rPr lang="tr-TR" dirty="0"/>
              <a:t>Ulusal Boyut</a:t>
            </a:r>
          </a:p>
        </p:txBody>
      </p:sp>
      <p:sp>
        <p:nvSpPr>
          <p:cNvPr id="3" name="İçerik Yer Tutucusu 2">
            <a:extLst>
              <a:ext uri="{FF2B5EF4-FFF2-40B4-BE49-F238E27FC236}">
                <a16:creationId xmlns:a16="http://schemas.microsoft.com/office/drawing/2014/main" id="{CB3B91B0-5156-1144-88BB-69FC8852175E}"/>
              </a:ext>
            </a:extLst>
          </p:cNvPr>
          <p:cNvSpPr>
            <a:spLocks noGrp="1"/>
          </p:cNvSpPr>
          <p:nvPr>
            <p:ph idx="1"/>
          </p:nvPr>
        </p:nvSpPr>
        <p:spPr/>
        <p:txBody>
          <a:bodyPr/>
          <a:lstStyle/>
          <a:p>
            <a:r>
              <a:rPr lang="tr-TR" dirty="0"/>
              <a:t>1983 tarihli Çevre Kanunu, 1985 tarihli İmar Kanunu, 2004 tarihli Büyükşehir Belediyesi Kanunu, 2005 tarihli Belediye Kanunu, 2012 Tarihli On Üç İlde Büyükşehir Belediyesi ve Yirmi Altı İlçe Kurulması ile Bazı Kanun ve Kanun Hükmünde Kararnamelerde Değişiklik Yapılmasına Dair Kanun, ilgili Cumhurbaşkanlığı Kararnameleri gibi pek çok düzenleme kentli haklarının yasal çerçevesini ortaya koymaktadır.</a:t>
            </a:r>
          </a:p>
        </p:txBody>
      </p:sp>
    </p:spTree>
    <p:extLst>
      <p:ext uri="{BB962C8B-B14F-4D97-AF65-F5344CB8AC3E}">
        <p14:creationId xmlns:p14="http://schemas.microsoft.com/office/powerpoint/2010/main" val="72088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DD4645-7D03-8343-9E86-5CDC965FF8DA}"/>
              </a:ext>
            </a:extLst>
          </p:cNvPr>
          <p:cNvSpPr>
            <a:spLocks noGrp="1"/>
          </p:cNvSpPr>
          <p:nvPr>
            <p:ph type="title"/>
          </p:nvPr>
        </p:nvSpPr>
        <p:spPr/>
        <p:txBody>
          <a:bodyPr/>
          <a:lstStyle/>
          <a:p>
            <a:r>
              <a:rPr lang="tr-TR" dirty="0"/>
              <a:t>Ulusal Boyut</a:t>
            </a:r>
          </a:p>
        </p:txBody>
      </p:sp>
      <p:sp>
        <p:nvSpPr>
          <p:cNvPr id="3" name="İçerik Yer Tutucusu 2">
            <a:extLst>
              <a:ext uri="{FF2B5EF4-FFF2-40B4-BE49-F238E27FC236}">
                <a16:creationId xmlns:a16="http://schemas.microsoft.com/office/drawing/2014/main" id="{D07C2B2D-7BE5-1D42-9E4B-9E328E483DE9}"/>
              </a:ext>
            </a:extLst>
          </p:cNvPr>
          <p:cNvSpPr>
            <a:spLocks noGrp="1"/>
          </p:cNvSpPr>
          <p:nvPr>
            <p:ph idx="1"/>
          </p:nvPr>
        </p:nvSpPr>
        <p:spPr/>
        <p:txBody>
          <a:bodyPr/>
          <a:lstStyle/>
          <a:p>
            <a:r>
              <a:rPr lang="tr-TR" sz="2800" dirty="0"/>
              <a:t>Beş Yıllık Kalkınma Planları ve Kalkınma Planları da kentli haklarının uygulamaya yansıtılması ve kentli haklarına ilişkin hedef ve ilkeler belirlenmesi açısından önemlidir. Bunların yanında, çok sayıdaki yönetmelik ve tüzük de kentli haklarının ulusal hukuksal çerçevesine dahil edilmelidir.</a:t>
            </a:r>
          </a:p>
          <a:p>
            <a:endParaRPr lang="tr-TR" dirty="0"/>
          </a:p>
        </p:txBody>
      </p:sp>
    </p:spTree>
    <p:extLst>
      <p:ext uri="{BB962C8B-B14F-4D97-AF65-F5344CB8AC3E}">
        <p14:creationId xmlns:p14="http://schemas.microsoft.com/office/powerpoint/2010/main" val="341917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F1E113-E890-4A45-8EFD-8AAB053176F7}"/>
              </a:ext>
            </a:extLst>
          </p:cNvPr>
          <p:cNvSpPr>
            <a:spLocks noGrp="1"/>
          </p:cNvSpPr>
          <p:nvPr>
            <p:ph type="title"/>
          </p:nvPr>
        </p:nvSpPr>
        <p:spPr/>
        <p:txBody>
          <a:bodyPr/>
          <a:lstStyle/>
          <a:p>
            <a:r>
              <a:rPr lang="tr-TR" dirty="0"/>
              <a:t>Ulusal Boyut</a:t>
            </a:r>
          </a:p>
        </p:txBody>
      </p:sp>
      <p:sp>
        <p:nvSpPr>
          <p:cNvPr id="3" name="İçerik Yer Tutucusu 2">
            <a:extLst>
              <a:ext uri="{FF2B5EF4-FFF2-40B4-BE49-F238E27FC236}">
                <a16:creationId xmlns:a16="http://schemas.microsoft.com/office/drawing/2014/main" id="{6AD380DF-9773-7B42-BA88-02208EE6BFE1}"/>
              </a:ext>
            </a:extLst>
          </p:cNvPr>
          <p:cNvSpPr>
            <a:spLocks noGrp="1"/>
          </p:cNvSpPr>
          <p:nvPr>
            <p:ph idx="1"/>
          </p:nvPr>
        </p:nvSpPr>
        <p:spPr/>
        <p:txBody>
          <a:bodyPr>
            <a:normAutofit/>
          </a:bodyPr>
          <a:lstStyle/>
          <a:p>
            <a:r>
              <a:rPr lang="tr-TR" sz="2800" dirty="0"/>
              <a:t>Türkiye’de Anayasa dışında kentli haklarını doğrudan ve dolaylı olarak ilgilendiren pek çok yasa bulunmaktadır. Bu yasaların çeşitli hükümleri, uluslararası düzenlemelerden etkilenmiş olup ulusal ölçekte kentli haklarının kapsamının belirlenmesine katkı sağlamaktadır.</a:t>
            </a:r>
          </a:p>
        </p:txBody>
      </p:sp>
    </p:spTree>
    <p:extLst>
      <p:ext uri="{BB962C8B-B14F-4D97-AF65-F5344CB8AC3E}">
        <p14:creationId xmlns:p14="http://schemas.microsoft.com/office/powerpoint/2010/main" val="24244851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{CAF47541-D6CD-3B44-8927-F433EAA7DE1E}tf10001064</Template>
  <TotalTime>177</TotalTime>
  <Words>197</Words>
  <Application>Microsoft Macintosh PowerPoint</Application>
  <PresentationFormat>Geniş ekran</PresentationFormat>
  <Paragraphs>11</Paragraphs>
  <Slides>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5</vt:i4>
      </vt:variant>
    </vt:vector>
  </HeadingPairs>
  <TitlesOfParts>
    <vt:vector size="8" baseType="lpstr">
      <vt:lpstr>Arial</vt:lpstr>
      <vt:lpstr>Garamond</vt:lpstr>
      <vt:lpstr>Organik</vt:lpstr>
      <vt:lpstr>Kentli Hakları</vt:lpstr>
      <vt:lpstr>Kentli Hakları-Ulusal Boyut</vt:lpstr>
      <vt:lpstr>Ulusal Boyut</vt:lpstr>
      <vt:lpstr>Ulusal Boyut</vt:lpstr>
      <vt:lpstr>Ulusal Boyut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Kentli Hakları</dc:title>
  <dc:creator>Microsoft Office User</dc:creator>
  <cp:lastModifiedBy>Microsoft Office User</cp:lastModifiedBy>
  <cp:revision>10</cp:revision>
  <dcterms:created xsi:type="dcterms:W3CDTF">2021-04-13T14:07:33Z</dcterms:created>
  <dcterms:modified xsi:type="dcterms:W3CDTF">2021-04-14T18:16:43Z</dcterms:modified>
</cp:coreProperties>
</file>