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ve İŞLETMECİLİK DERS NOTLARI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smtClean="0"/>
              <a:t>7. </a:t>
            </a:r>
            <a:r>
              <a:rPr lang="tr-TR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TARIMSAL ÜRETİM EKONOMİSİ (ÜRETİM VE MASRAF KAVRAMLARI)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Ekonomi genel olarak sınırsız insan ihtiyaçlarını sınırlı kaynaklarla karşılamaya çalışan bilim dalı olarak tanımlanmaktadır. Tarım ekonomisi ise tarımsal faaliyetle ilgili olup; toprağı ve tohumu kullanarak bitkisel ve hayvansal hammaddeleri üretmek ve elde edilen bu hammaddeleri kısmi ya da tam olarak getirmek de ekonomik kuralların uygulaması ile uğraşır. </a:t>
            </a:r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8950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TARIMSAL ÜRETİM EKONOMİSİ (ÜRETİM VE MASRAF KAVRAMLARI)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Üretim malların faydalığının artırılmasıdır. Üretim aşağıdaki şekilde sınıflandırılabilir.  </a:t>
            </a:r>
            <a:endParaRPr lang="tr-TR" b="1" dirty="0"/>
          </a:p>
          <a:p>
            <a:r>
              <a:rPr lang="en-US" dirty="0" err="1"/>
              <a:t>Ürünlerin</a:t>
            </a:r>
            <a:r>
              <a:rPr lang="en-US" dirty="0"/>
              <a:t> </a:t>
            </a:r>
            <a:r>
              <a:rPr lang="en-US" dirty="0" err="1"/>
              <a:t>maddi</a:t>
            </a:r>
            <a:r>
              <a:rPr lang="en-US" dirty="0"/>
              <a:t> </a:t>
            </a:r>
            <a:r>
              <a:rPr lang="en-US" dirty="0" err="1"/>
              <a:t>faydasını</a:t>
            </a:r>
            <a:r>
              <a:rPr lang="en-US" dirty="0"/>
              <a:t> </a:t>
            </a:r>
            <a:r>
              <a:rPr lang="en-US" dirty="0" err="1"/>
              <a:t>artırmak</a:t>
            </a:r>
            <a:r>
              <a:rPr lang="en-US" dirty="0"/>
              <a:t>: </a:t>
            </a:r>
            <a:r>
              <a:rPr lang="en-US" dirty="0" err="1"/>
              <a:t>ürünlerin</a:t>
            </a:r>
            <a:r>
              <a:rPr lang="en-US" dirty="0"/>
              <a:t> </a:t>
            </a:r>
            <a:r>
              <a:rPr lang="en-US" dirty="0" err="1"/>
              <a:t>şeklini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bünyesini</a:t>
            </a:r>
            <a:r>
              <a:rPr lang="en-US" dirty="0"/>
              <a:t> </a:t>
            </a:r>
            <a:r>
              <a:rPr lang="en-US" dirty="0" err="1"/>
              <a:t>değiştirerek</a:t>
            </a:r>
            <a:r>
              <a:rPr lang="en-US" dirty="0"/>
              <a:t> </a:t>
            </a:r>
            <a:r>
              <a:rPr lang="en-US" dirty="0" err="1"/>
              <a:t>faydasını</a:t>
            </a:r>
            <a:r>
              <a:rPr lang="en-US" dirty="0"/>
              <a:t> </a:t>
            </a:r>
            <a:r>
              <a:rPr lang="en-US" dirty="0" err="1"/>
              <a:t>artırmaktır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/>
              <a:t>Ürünün</a:t>
            </a:r>
            <a:r>
              <a:rPr lang="en-US" dirty="0"/>
              <a:t> </a:t>
            </a:r>
            <a:r>
              <a:rPr lang="en-US" dirty="0" err="1"/>
              <a:t>mekan</a:t>
            </a:r>
            <a:r>
              <a:rPr lang="en-US" dirty="0"/>
              <a:t> </a:t>
            </a:r>
            <a:r>
              <a:rPr lang="en-US" dirty="0" err="1"/>
              <a:t>faydasını</a:t>
            </a:r>
            <a:r>
              <a:rPr lang="en-US" dirty="0"/>
              <a:t> </a:t>
            </a:r>
            <a:r>
              <a:rPr lang="en-US" dirty="0" err="1" smtClean="0"/>
              <a:t>artırmak</a:t>
            </a:r>
            <a:r>
              <a:rPr lang="tr-TR" dirty="0" smtClean="0"/>
              <a:t>.</a:t>
            </a:r>
          </a:p>
          <a:p>
            <a:r>
              <a:rPr lang="en-US" dirty="0" err="1"/>
              <a:t>Ürünün</a:t>
            </a:r>
            <a:r>
              <a:rPr lang="en-US" dirty="0"/>
              <a:t> zaman </a:t>
            </a:r>
            <a:r>
              <a:rPr lang="en-US" dirty="0" err="1"/>
              <a:t>faydasını</a:t>
            </a:r>
            <a:r>
              <a:rPr lang="en-US" dirty="0"/>
              <a:t> </a:t>
            </a:r>
            <a:r>
              <a:rPr lang="en-US" dirty="0" err="1" smtClean="0"/>
              <a:t>artırmak</a:t>
            </a:r>
            <a:endParaRPr lang="tr-TR" dirty="0" smtClean="0"/>
          </a:p>
          <a:p>
            <a:r>
              <a:rPr lang="en-US" dirty="0" err="1"/>
              <a:t>Mülkiyet</a:t>
            </a:r>
            <a:r>
              <a:rPr lang="en-US" dirty="0"/>
              <a:t> </a:t>
            </a:r>
            <a:r>
              <a:rPr lang="en-US" dirty="0" err="1"/>
              <a:t>faydasını</a:t>
            </a:r>
            <a:r>
              <a:rPr lang="en-US" dirty="0"/>
              <a:t> </a:t>
            </a:r>
            <a:r>
              <a:rPr lang="en-US" dirty="0" err="1" smtClean="0"/>
              <a:t>artırmak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TARIMSAL ÜRETİM EKONOMİSİ (ÜRETİM VE MASRAF KAVRAMLARI)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Ürün üretmek için katlanılması gereken yükümlülüklere masraf denilmektedir. Masraflar üretim kapasitesi ve dönemin uzunluğuna göre değişirler. Kısa dönemde masraflar; a. Sabit masraflar ve b. Değişen masraflar olarak iye ayrılmaktadır.</a:t>
            </a:r>
            <a:endParaRPr lang="tr-TR" b="1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TARIMSAL ÜRETİM EKONOMİSİ (ÜRETİM VE MASRAF KAVRAMLARI)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/>
          </a:p>
        </p:txBody>
      </p:sp>
      <p:pic>
        <p:nvPicPr>
          <p:cNvPr id="14" name="Resim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0631" y="3073383"/>
            <a:ext cx="3746127" cy="2478919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2993" y="2749714"/>
            <a:ext cx="4120294" cy="2802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923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TARIMSAL ÜRETİM EKONOMİSİ (ÜRETİM VE MASRAF KAVRAMLARI)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Ortalama sabit masraf (OSM): Üretim hacmi birimine düşen sabit masraftır. OSM=SM/UH.</a:t>
            </a:r>
          </a:p>
          <a:p>
            <a:r>
              <a:rPr lang="tr-TR" dirty="0"/>
              <a:t>Ortalama değişken masraf (ODM): Üretim hacmi başına düşen değişken masraftır. ODM= DM/UH.</a:t>
            </a:r>
          </a:p>
          <a:p>
            <a:r>
              <a:rPr lang="tr-TR" dirty="0"/>
              <a:t>Ortalama toplam masraf (OTM):Üretim hacmi birimi başına düşen toplam masraftır. OTM=TM/UH ya da OTM= OSM+ODM.</a:t>
            </a:r>
          </a:p>
          <a:p>
            <a:r>
              <a:rPr lang="tr-TR" dirty="0"/>
              <a:t>Marjinal masraf (MM): Toplam masraflardaki değişmenin üretim hacmindeki değişmeye oranıdır. MM= ΔTM/ΔUH.</a:t>
            </a:r>
          </a:p>
          <a:p>
            <a:pPr fontAlgn="base"/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1182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253</Words>
  <Application>Microsoft Office PowerPoint</Application>
  <PresentationFormat>Geniş ekran</PresentationFormat>
  <Paragraphs>20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TARIM EKONOMİSİ ve İŞLETMECİLİK DERS NOTLARI</vt:lpstr>
      <vt:lpstr>TARIMSAL ÜRETİM EKONOMİSİ (ÜRETİM VE MASRAF KAVRAMLARI)</vt:lpstr>
      <vt:lpstr>TARIMSAL ÜRETİM EKONOMİSİ (ÜRETİM VE MASRAF KAVRAMLARI)</vt:lpstr>
      <vt:lpstr>TARIMSAL ÜRETİM EKONOMİSİ (ÜRETİM VE MASRAF KAVRAMLARI)</vt:lpstr>
      <vt:lpstr>TARIMSAL ÜRETİM EKONOMİSİ (ÜRETİM VE MASRAF KAVRAMLARI)</vt:lpstr>
      <vt:lpstr>TARIMSAL ÜRETİM EKONOMİSİ (ÜRETİM VE MASRAF KAVRAMLARI)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9</cp:revision>
  <dcterms:created xsi:type="dcterms:W3CDTF">2018-01-08T13:58:44Z</dcterms:created>
  <dcterms:modified xsi:type="dcterms:W3CDTF">2018-01-09T11:24:27Z</dcterms:modified>
</cp:coreProperties>
</file>