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Erken çocukluk	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Bilişsel Gelişim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4512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Sembolik kavrayış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Erken dönem gelişimde en önemli ilerlemelerden biri kelimelerin fiziksel olarak </a:t>
            </a:r>
            <a:r>
              <a:rPr lang="tr-TR" dirty="0" err="1" smtClean="0"/>
              <a:t>varolmayan</a:t>
            </a:r>
            <a:r>
              <a:rPr lang="tr-TR" dirty="0" smtClean="0"/>
              <a:t> şeylerin zihinsel imgelerini belirtmek için kullanılabileceğinin anlaşılmasıdır. </a:t>
            </a:r>
          </a:p>
          <a:p>
            <a:r>
              <a:rPr lang="tr-TR" dirty="0" smtClean="0"/>
              <a:t>Bebekler, bir nesnenin kendisi ve ismi ile daha çok haşır neşir oldukça, bu nesnenin ismini duyduklarında, o nesnenin zihinsel imgesini hatırlama olasılıkları artmıştır. </a:t>
            </a:r>
          </a:p>
          <a:p>
            <a:r>
              <a:rPr lang="tr-TR" dirty="0" smtClean="0"/>
              <a:t>Resimlerin/fotoğrafların sembolik fonksiyonları 2. yılda fark edilmeye başlanır. </a:t>
            </a:r>
          </a:p>
          <a:p>
            <a:r>
              <a:rPr lang="tr-TR" dirty="0" err="1" smtClean="0"/>
              <a:t>Varolan</a:t>
            </a:r>
            <a:r>
              <a:rPr lang="tr-TR" dirty="0" smtClean="0"/>
              <a:t> bir zihinsel temsili değiştirmek için dili esnek bir simgesel araç olarak kullanma kapasitesi 2. yılın bitiminden 3. yıla doğru gelişmektedir.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9102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Pıaget’ye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eleştiri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Küçük bebeklerin tüm zihinsel temsillerini duyu ve motor </a:t>
            </a:r>
            <a:r>
              <a:rPr lang="tr-TR" dirty="0" err="1" smtClean="0"/>
              <a:t>aktivitele</a:t>
            </a:r>
            <a:r>
              <a:rPr lang="tr-TR" dirty="0" smtClean="0"/>
              <a:t> dayanarak oluşturduklarını düşünen </a:t>
            </a:r>
            <a:r>
              <a:rPr lang="tr-TR" dirty="0" err="1" smtClean="0"/>
              <a:t>Piaget’den</a:t>
            </a:r>
            <a:r>
              <a:rPr lang="tr-TR" dirty="0" smtClean="0"/>
              <a:t> farklı olarak araştırmacıların çoğu küçük bebeklerin deneyimlerini anlamlandırabilmek için bir takım yerleşik bilişsel donanımlara sahip olduklarını düşünmektedirler. </a:t>
            </a:r>
          </a:p>
          <a:p>
            <a:r>
              <a:rPr lang="tr-TR" dirty="0" smtClean="0"/>
              <a:t>A- bebekler karmaşık algısal bilgiyi analiz etme yöntemleri gibi </a:t>
            </a:r>
            <a:r>
              <a:rPr lang="tr-TR" i="1" dirty="0" smtClean="0"/>
              <a:t>genel amaçlı öğrenme süreçleri</a:t>
            </a:r>
            <a:r>
              <a:rPr lang="tr-TR" dirty="0" smtClean="0"/>
              <a:t> ve belli bir bilgiye ulaşmak için kullanılan bir takım kalıplarla hayata başlarlar. </a:t>
            </a:r>
          </a:p>
          <a:p>
            <a:r>
              <a:rPr lang="tr-TR" dirty="0" smtClean="0"/>
              <a:t>B- temel bilgi kuramcıları bebeklerin önceden örgütlenmiş, doğuştan gelen bir takım bilgi sistemlerine sahip olduklarını öne sürerler.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289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Bilgi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işlemleme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çocuklar etkin kaşiflerdir</a:t>
            </a:r>
          </a:p>
          <a:p>
            <a:r>
              <a:rPr lang="tr-TR" dirty="0" smtClean="0"/>
              <a:t>- farklı yaşlarda bireyler bir problem ile karşılaştığında  nasıl düşünür? Sorusunun cevabını ararlar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0990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Duyusal kayıt   </a:t>
            </a:r>
            <a:r>
              <a:rPr lang="tr-TR" dirty="0" smtClean="0">
                <a:solidFill>
                  <a:srgbClr val="FFFF00"/>
                </a:solidFill>
              </a:rPr>
              <a:t> Dikkat ve algı     </a:t>
            </a:r>
            <a:r>
              <a:rPr lang="tr-TR" dirty="0" smtClean="0"/>
              <a:t>Kısa süreli bellek   </a:t>
            </a:r>
            <a:r>
              <a:rPr lang="tr-TR" dirty="0" smtClean="0">
                <a:solidFill>
                  <a:srgbClr val="FFFF00"/>
                </a:solidFill>
              </a:rPr>
              <a:t>Kodlama  </a:t>
            </a:r>
            <a:r>
              <a:rPr lang="tr-TR" dirty="0" smtClean="0"/>
              <a:t>  uzun süreli bellek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6487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Dikkat: </a:t>
            </a:r>
            <a:r>
              <a:rPr lang="tr-TR" dirty="0"/>
              <a:t>Yeni doğan bebek, yeni görsel uyarana alışmak için 3-4 dakika zamana ihtiyaç duyar.</a:t>
            </a:r>
          </a:p>
          <a:p>
            <a:r>
              <a:rPr lang="tr-TR" dirty="0" smtClean="0"/>
              <a:t>1-2 aylık bebekler, örüntüleri görsel olarak tercih ederler. Yaş ilerledikçe çevrenin daha fazla özelliğine dikkat etmeye ve dikkatlerini daha etkin yönetmeye ve bilgiyi daha hızlı işlemeye başlarlar. </a:t>
            </a:r>
          </a:p>
          <a:p>
            <a:endParaRPr lang="tr-TR" dirty="0"/>
          </a:p>
          <a:p>
            <a:r>
              <a:rPr lang="tr-TR" dirty="0" smtClean="0"/>
              <a:t>4 ya da 5 aydan sonra bebekler karmaşık bir uyaranı anlamaları ve bunun bir önceki uyarandan farklı olduğunu kavraması 5-10 saniye sürer. </a:t>
            </a:r>
          </a:p>
        </p:txBody>
      </p:sp>
    </p:spTree>
    <p:extLst>
      <p:ext uri="{BB962C8B-B14F-4D97-AF65-F5344CB8AC3E}">
        <p14:creationId xmlns:p14="http://schemas.microsoft.com/office/powerpoint/2010/main" val="1447774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Birkaç aylık bebekler neden yeni görsel uyarana bu kadar uzun sürede alışır?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Çünkü ilginç olan uyarandan dikkatlerini geri çekemezler. Dikkat kaydırma becerisi 3-4 aylık iken ortaya çıkar. </a:t>
            </a:r>
          </a:p>
          <a:p>
            <a:r>
              <a:rPr lang="tr-TR" dirty="0" smtClean="0"/>
              <a:t>Birinci yıl civarında çocuklar yeni durumlardan daha az etkilenmeye başlarlar, özellikle oyun oynarlarken dikkat süreleri artar ve dikkat karmaşıklaşır (Ör: planlama yapmaya başlarlar) </a:t>
            </a:r>
          </a:p>
          <a:p>
            <a:endParaRPr lang="tr-TR" dirty="0"/>
          </a:p>
          <a:p>
            <a:r>
              <a:rPr lang="tr-TR" dirty="0" smtClean="0"/>
              <a:t>Bebeklerin 10. ayda dikkatlerini odaklamaları desteklendiğinde, 18. ay zeka puanları artmaktadır.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7932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Bellek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Hem edimsel koşullanma hem de alıştırma çalışmaları yaşla birlikte bellek süresinin arttığını göstermektedir. Ancak bebekler ve yeni yürüyenler çaba ile ve stratejik biçimde ezberlemezler. Aksine </a:t>
            </a:r>
            <a:r>
              <a:rPr lang="tr-TR" dirty="0" err="1" smtClean="0"/>
              <a:t>süregiden</a:t>
            </a:r>
            <a:r>
              <a:rPr lang="tr-TR" dirty="0" smtClean="0"/>
              <a:t> etkinliklerin bir parçası olarak amaçlamadan hatırlarlar. </a:t>
            </a:r>
          </a:p>
          <a:p>
            <a:r>
              <a:rPr lang="tr-TR" dirty="0" smtClean="0"/>
              <a:t>Bir dönenceyi çalıştırmayı öğrenen bebekler 2 hafta sonra bu bilgiyi hatırlamışlardır.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0554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2- 6 aylık bebekler edimsel bir tepkiyi unuttuktan  bile bir yetişkinin hatırlatması (ör; dönenceyi sallaması) ile belleklerini  canlandırmışlardır. </a:t>
            </a:r>
          </a:p>
          <a:p>
            <a:endParaRPr lang="tr-TR" dirty="0" smtClean="0"/>
          </a:p>
          <a:p>
            <a:r>
              <a:rPr lang="tr-TR" dirty="0" smtClean="0"/>
              <a:t>2-6 ay arasındaki bebeklerin bellekleri bağlama bağlıdır. Ancak 9 ay sonrasında bağlamın önemi azalmaya başlar, sınanma ortamı değişse bile davranışı hatırlarlar.</a:t>
            </a:r>
          </a:p>
          <a:p>
            <a:r>
              <a:rPr lang="tr-TR" dirty="0" smtClean="0"/>
              <a:t>Bebekler tek başlarına hareket ettikçe ve bağlamda sık değişiklikler </a:t>
            </a:r>
            <a:r>
              <a:rPr lang="tr-TR" dirty="0" err="1" smtClean="0"/>
              <a:t>deneyimledikçe</a:t>
            </a:r>
            <a:r>
              <a:rPr lang="tr-TR" dirty="0" smtClean="0"/>
              <a:t> öğrenilmiş tepkileri daha esnek biçimde uygulayabilirler ve yeni durumlara genelleyebilirler.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4804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Alışma çalışmaları 5.5 aylık </a:t>
            </a:r>
            <a:r>
              <a:rPr lang="tr-TR" dirty="0" smtClean="0"/>
              <a:t>bebeklerin</a:t>
            </a:r>
            <a:r>
              <a:rPr lang="tr-TR" dirty="0" smtClean="0"/>
              <a:t> </a:t>
            </a:r>
            <a:r>
              <a:rPr lang="tr-TR" dirty="0" smtClean="0"/>
              <a:t>7 hafta sonra bile hatırladıklarını göstermektedir.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4266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Yapılan araştırmalar, ilk aylarda bebeklerin uyaranı şekline, rengine, büyüklüğüne göre sınıflandırdığını göstermektedir. Üzerinde a harfi bulunan blokları tekmeleyen bir bebeğin şekil değiştiğinde tekmeleme sıklığını azaltması buna bir örnektir. </a:t>
            </a:r>
          </a:p>
          <a:p>
            <a:r>
              <a:rPr lang="tr-TR" dirty="0" smtClean="0"/>
              <a:t>- 6 aylığa kadar bebekler iki ilişkili özelliğe bağlı sınıflamalar yapabilmektedir, bir harfi hem rengine hem şekline göre ayırt edebilmektedirler. </a:t>
            </a:r>
          </a:p>
          <a:p>
            <a:r>
              <a:rPr lang="tr-TR" dirty="0" smtClean="0"/>
              <a:t>- birinci yılın ortasında bebeklerin bir sınıf nesne ile yeterince tanışıklığı varsa bebekler nesneleri belirgin bir biçimde, yiyecekler, bitkiler, kara hayvanları, deniz hayvanları </a:t>
            </a:r>
            <a:r>
              <a:rPr lang="tr-TR" dirty="0" err="1" smtClean="0"/>
              <a:t>vs</a:t>
            </a:r>
            <a:r>
              <a:rPr lang="tr-TR" dirty="0" smtClean="0"/>
              <a:t> gibi,  sınıflamaktadırlar.</a:t>
            </a:r>
          </a:p>
          <a:p>
            <a:r>
              <a:rPr lang="tr-TR" dirty="0" smtClean="0"/>
              <a:t>Bebeklikte erken dönem sınıflamaları hayvanların bacakları, araçların tekerlekleri gibi belirgin nesne parçalarına ya da benzer genel görünüme dayanmaktadır. Birinci yaş günü civarında sınıflandırma kategorileri daha ayrıntılı hale gelmektedir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7080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Jean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Pıaget’nin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blişsel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gelişim kuramı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Genetik Epistemoloji: Bilginin (epistemoloji) </a:t>
            </a:r>
            <a:r>
              <a:rPr lang="tr-TR" dirty="0" err="1" smtClean="0"/>
              <a:t>orjinini</a:t>
            </a:r>
            <a:r>
              <a:rPr lang="tr-TR" dirty="0" smtClean="0"/>
              <a:t> (</a:t>
            </a:r>
            <a:r>
              <a:rPr lang="tr-TR" dirty="0" err="1" smtClean="0"/>
              <a:t>genesis</a:t>
            </a:r>
            <a:r>
              <a:rPr lang="tr-TR" dirty="0" smtClean="0"/>
              <a:t>) araştırır. Genetik epistemolojinin amacı bilginin geçerliği ile onun nasıl yapılandırıldığı arasında bir bağ kurmaktır. Bilginin nasıl </a:t>
            </a:r>
            <a:r>
              <a:rPr lang="tr-TR" dirty="0" err="1" smtClean="0"/>
              <a:t>kazanıdığı</a:t>
            </a:r>
            <a:r>
              <a:rPr lang="tr-TR" dirty="0" smtClean="0"/>
              <a:t>, onun ne kadar geçerli olduğunu etkiler. Ör; yerçekimi deneyimimiz bilgiyi, kara deliklere ilişkin kuramımızdan daha geçerli kılar. Genetik ifadesi «kalıtımsal» değil «bilginin gelişimsel kuramı» olarak anlaşılmalıdır. Buna göre bilgi biyolojik bir işlevdir, insanın deneyimlerinden gelir. </a:t>
            </a:r>
          </a:p>
        </p:txBody>
      </p:sp>
    </p:spTree>
    <p:extLst>
      <p:ext uri="{BB962C8B-B14F-4D97-AF65-F5344CB8AC3E}">
        <p14:creationId xmlns:p14="http://schemas.microsoft.com/office/powerpoint/2010/main" val="423558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03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Şema: Deneyimin anlamlandırılmasında başvurulan örgütlü yapıdır. Hem davranışı hem anlamı içinde barındırır.</a:t>
            </a:r>
          </a:p>
          <a:p>
            <a:endParaRPr lang="tr-TR" dirty="0"/>
          </a:p>
          <a:p>
            <a:r>
              <a:rPr lang="tr-TR" dirty="0"/>
              <a:t>Şema oluşumu gelişim boyunca süreklilik gösterir ve çocuk geliştikçe şemalar farklılaşır; </a:t>
            </a:r>
            <a:r>
              <a:rPr lang="tr-TR" dirty="0" err="1"/>
              <a:t>varolan</a:t>
            </a:r>
            <a:r>
              <a:rPr lang="tr-TR" dirty="0"/>
              <a:t> şemaların karmaşıklığı ve sayısı artar. </a:t>
            </a:r>
          </a:p>
          <a:p>
            <a:r>
              <a:rPr lang="tr-TR" dirty="0"/>
              <a:t>Davranış şemaları ve işlem şemaları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3574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BİLİşsel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değişim süreçleri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şağı Ok 3"/>
          <p:cNvSpPr/>
          <p:nvPr/>
        </p:nvSpPr>
        <p:spPr>
          <a:xfrm>
            <a:off x="1549400" y="25908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>
          <a:xfrm>
            <a:off x="1024128" y="2286000"/>
            <a:ext cx="10316972" cy="4023360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Örgütleme     Uyum Sağlama        </a:t>
            </a:r>
            <a:r>
              <a:rPr lang="tr-TR" dirty="0" err="1" smtClean="0"/>
              <a:t>Dengelenim</a:t>
            </a:r>
            <a:r>
              <a:rPr lang="tr-TR" dirty="0" smtClean="0"/>
              <a:t>          Olgunlaşma       Toplumsal aktarım</a:t>
            </a:r>
            <a:endParaRPr lang="tr-TR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7404" y="2590800"/>
            <a:ext cx="542591" cy="1005927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1573" y="2590800"/>
            <a:ext cx="542591" cy="1005927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313" y="2590800"/>
            <a:ext cx="542591" cy="1005927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6604" y="2590800"/>
            <a:ext cx="542591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75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Duyu motor evre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Döngüsel tepki: bebeğin kendi motor hareketinden kaynaklanan yeni bir deneyim ile karşılaşması, hoşuna giden hareketi döngüsel bir şekilde yeniden ve yeniden tekrarlaması, tekrarlar sonucu duyu motor tepkinin şemaya dönüşmesidir.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0115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0928" y="75184"/>
            <a:ext cx="9720072" cy="1499616"/>
          </a:xfrm>
        </p:spPr>
        <p:txBody>
          <a:bodyPr/>
          <a:lstStyle/>
          <a:p>
            <a:r>
              <a:rPr lang="tr-TR" dirty="0" smtClean="0"/>
              <a:t>Duyu Motor Dönem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374518"/>
              </p:ext>
            </p:extLst>
          </p:nvPr>
        </p:nvGraphicFramePr>
        <p:xfrm>
          <a:off x="579438" y="1054100"/>
          <a:ext cx="9720262" cy="510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131"/>
                <a:gridCol w="4860131"/>
              </a:tblGrid>
              <a:tr h="431800">
                <a:tc>
                  <a:txBody>
                    <a:bodyPr/>
                    <a:lstStyle/>
                    <a:p>
                      <a:r>
                        <a:rPr lang="tr-TR" dirty="0" smtClean="0"/>
                        <a:t>Duyu Motor</a:t>
                      </a:r>
                      <a:r>
                        <a:rPr lang="tr-TR" baseline="0" dirty="0" smtClean="0"/>
                        <a:t> Alt Dönem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Tipik Adaptasyon</a:t>
                      </a:r>
                      <a:r>
                        <a:rPr lang="tr-TR" baseline="0" dirty="0" smtClean="0"/>
                        <a:t> Davranışları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Refleks şemalar (doğum-1 ay)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Refleksler</a:t>
                      </a:r>
                      <a:endParaRPr lang="tr-T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Birincil Döngüsel tepkiler (1-4 ay)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(Ben ve bedenim)Odak bebeğin kendi bedenidir. Şansa bağlı yaptığı davranışı tekrarlama eğilimi</a:t>
                      </a:r>
                      <a:r>
                        <a:rPr lang="tr-T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tr-TR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Örn</a:t>
                      </a:r>
                      <a:r>
                        <a:rPr lang="tr-T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parmak emme, ağız şaplatma)</a:t>
                      </a:r>
                      <a:endParaRPr lang="tr-T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İkincil Döngüsel Tepkiler (4-8</a:t>
                      </a:r>
                      <a:r>
                        <a:rPr lang="tr-T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ay)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(Ben ve nesneler) Bebek, nesneler</a:t>
                      </a:r>
                      <a:r>
                        <a:rPr lang="tr-T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ile ilgili yaptıklarını, çevresinde yarattığı etkiyi keşfeder. Rastlantısaldır. Hoşa giden eylemi tekrar eder. Ör; kaşıkla masaya vurma</a:t>
                      </a:r>
                      <a:endParaRPr lang="tr-T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İkincil döngüsel tepkilerin koordinasyonu (8-12 ay)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Niyetli ve amaca yönelik</a:t>
                      </a:r>
                      <a:r>
                        <a:rPr lang="tr-T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davranış.  Görme ve dokunma, şema ve amaca dönük davranış </a:t>
                      </a:r>
                      <a:r>
                        <a:rPr lang="tr-TR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eşgüdümlenir</a:t>
                      </a:r>
                      <a:r>
                        <a:rPr lang="tr-T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el göz koordinasyonu sağlanır. Nesne sürekliliği gelişmeye başlar.</a:t>
                      </a:r>
                      <a:endParaRPr lang="tr-T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Üçüncül döngüsel tepkiler (12-18 ay)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Nesnelerin bir çok özelliği ve nesnelerle yapabildiklerinden şaşkınlık duyarlar ve yeni yollar</a:t>
                      </a:r>
                      <a:r>
                        <a:rPr lang="tr-T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deneyerek başka özellikler keşfetmeye çalışırlar. Ör; bir oyuncağa ulaşmak için başka bir oyuncağı araç olarak kullanır, blokları kaydırır, yıkar, fırlatır</a:t>
                      </a:r>
                      <a:endParaRPr lang="tr-T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Zihinsel temsiller (18-24ay)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sembolleri kullanma becerisi geliştirir ve kalıcı zihinsel tasarımlar oluşturur. Problemleri bir anda çözme, nesne sürekliliğinin tam kazanılması, ertelenmiş taklit, </a:t>
                      </a:r>
                      <a:r>
                        <a:rPr lang="tr-TR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mış</a:t>
                      </a:r>
                      <a:r>
                        <a:rPr lang="tr-TR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gibi oyunlar</a:t>
                      </a:r>
                      <a:r>
                        <a:rPr lang="tr-TR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zihinsel temsillerin ürünüdür</a:t>
                      </a:r>
                      <a:endParaRPr lang="tr-T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453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Bebeğin bilişsel gelişimini izleme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Nesne sürekliliği ve fizik kurallarına ilişkin bebekler boş bir levha mı yoksa doğuştan getirdikleri temel beklentiler var mı?</a:t>
            </a:r>
          </a:p>
          <a:p>
            <a:r>
              <a:rPr lang="tr-TR" i="1" dirty="0" smtClean="0"/>
              <a:t>Beklenti İhlali Yöntemi: bebekler fiziksel bir olaya yeterince maruz bırakılıp alıştırıldıktan sonra onlara gerçek fizik dünya ile tutarlı ve tutarsız durumlar gösterilir. Şaşırma durumlarını beklentileri olduğu ve karşılanmadığı için şaşırdıkları yönünde yorumlanır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156211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Nesne sürekliliği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Piaget’ye</a:t>
            </a:r>
            <a:r>
              <a:rPr lang="tr-TR" dirty="0" smtClean="0"/>
              <a:t> göre 8. ay civarında ortaya çıkmaya başlar. Ancak kimi çalışmalar 2.5, 3.5 aylık bebeklerin de nesne sürekliliğine yönelik ilkel bir kavrayışları olduğunu göstermektedir. </a:t>
            </a:r>
          </a:p>
          <a:p>
            <a:endParaRPr lang="tr-TR" dirty="0"/>
          </a:p>
          <a:p>
            <a:r>
              <a:rPr lang="tr-TR" dirty="0"/>
              <a:t>Bu sonuçlar </a:t>
            </a:r>
            <a:r>
              <a:rPr lang="tr-TR" dirty="0" err="1"/>
              <a:t>Piaget</a:t>
            </a:r>
            <a:r>
              <a:rPr lang="tr-TR" dirty="0"/>
              <a:t> (1954)’</a:t>
            </a:r>
            <a:r>
              <a:rPr lang="tr-TR" dirty="0" err="1"/>
              <a:t>nin</a:t>
            </a:r>
            <a:r>
              <a:rPr lang="tr-TR" dirty="0"/>
              <a:t> nesne sürekliliğinin kazanıldığı yaş, bununla ilgili süreçler ve sergilendiği davranışlarla ilgili fikirlerine soru işareti düşürmüştür.  Buna göre bebekler kaybolan nesnelerin sadece varlığını değil, aynı zamanda fiziksel ve </a:t>
            </a:r>
            <a:r>
              <a:rPr lang="tr-TR" dirty="0" err="1"/>
              <a:t>mekansal</a:t>
            </a:r>
            <a:r>
              <a:rPr lang="tr-TR" dirty="0"/>
              <a:t> özelliklerini de temsil edebiliyorlar.  Bu özelliğe koordine eylemler yapmaya, yani duyusal motor şemaları koordine olmadan önce sahip gibi görünüyorlar. </a:t>
            </a:r>
            <a:r>
              <a:rPr lang="tr-TR" dirty="0" err="1"/>
              <a:t>Piaget</a:t>
            </a:r>
            <a:r>
              <a:rPr lang="tr-TR" dirty="0"/>
              <a:t> saklanan nesneleri aramanın nesne sürekliliğinin ayırıcı bir özelliği olarak görmüştür. Ancak buradaki sonuçlar bebeklerin arama faaliyetleriyle meşgul olmadan  çok önce nesne sürekliliğine sahip olduklarına işaret eder. (</a:t>
            </a:r>
            <a:r>
              <a:rPr lang="tr-TR" dirty="0" err="1"/>
              <a:t>Baillergeon</a:t>
            </a:r>
            <a:r>
              <a:rPr lang="tr-TR" dirty="0"/>
              <a:t>, 1987).</a:t>
            </a:r>
          </a:p>
        </p:txBody>
      </p:sp>
    </p:spTree>
    <p:extLst>
      <p:ext uri="{BB962C8B-B14F-4D97-AF65-F5344CB8AC3E}">
        <p14:creationId xmlns:p14="http://schemas.microsoft.com/office/powerpoint/2010/main" val="2706948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Ertelenmiş taklit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Ertelenmiş taklit, bir kişinin davranışını taklit etmek ile sınırlı iken 6 hafta kadar erken bir dönemde başlayabilmektedir. Nesnelerle yapılan hareketleri taklit ise 6-9 aylık bebeklerin gelişen motor kapasiteleri ile ortaya çıkmaktadır. </a:t>
            </a:r>
          </a:p>
          <a:p>
            <a:r>
              <a:rPr lang="tr-TR" dirty="0" smtClean="0"/>
              <a:t>12-18 aylık bebekler ise ertelenmiş taklidi daha yetkin bir şekilde kullanır. Davranışı belleklerinde birkaç ay koruyabilirler, bu davranışları farklı bağlamlar içerisinde de tekrar edebilirler. </a:t>
            </a:r>
          </a:p>
          <a:p>
            <a:r>
              <a:rPr lang="tr-TR" dirty="0" err="1" smtClean="0"/>
              <a:t>Çıkarsanmış</a:t>
            </a:r>
            <a:r>
              <a:rPr lang="tr-TR" dirty="0" smtClean="0"/>
              <a:t> taklit: başkalarının niyetlerini tahmin ederek yapılan mantıksal taklittir. Amaçlı davranışlar taklit edilir, rastlantısal davranışlar değil. </a:t>
            </a:r>
          </a:p>
          <a:p>
            <a:r>
              <a:rPr lang="tr-TR" dirty="0" smtClean="0"/>
              <a:t>14-18 aylar arasında bebekler, yetişkinlerin niyetini </a:t>
            </a:r>
            <a:r>
              <a:rPr lang="tr-TR" dirty="0" err="1" smtClean="0"/>
              <a:t>farketme</a:t>
            </a:r>
            <a:r>
              <a:rPr lang="tr-TR" dirty="0" smtClean="0"/>
              <a:t> ve tamamlayıcı davranma eğilimi gösterirler.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2141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Integral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174</TotalTime>
  <Words>1159</Words>
  <Application>Microsoft Office PowerPoint</Application>
  <PresentationFormat>Geniş ekran</PresentationFormat>
  <Paragraphs>78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Tw Cen MT</vt:lpstr>
      <vt:lpstr>Tw Cen MT Condensed</vt:lpstr>
      <vt:lpstr>Wingdings 3</vt:lpstr>
      <vt:lpstr>Entegral</vt:lpstr>
      <vt:lpstr>Erken çocukluk </vt:lpstr>
      <vt:lpstr>Jean Pıaget’nin blişsel gelişim kuramı</vt:lpstr>
      <vt:lpstr>PowerPoint Sunusu</vt:lpstr>
      <vt:lpstr>BİLİşsel değişim süreçleri</vt:lpstr>
      <vt:lpstr>Duyu motor evre</vt:lpstr>
      <vt:lpstr>Duyu Motor Dönem</vt:lpstr>
      <vt:lpstr>Bebeğin bilişsel gelişimini izleme</vt:lpstr>
      <vt:lpstr>Nesne sürekliliği</vt:lpstr>
      <vt:lpstr>Ertelenmiş taklit</vt:lpstr>
      <vt:lpstr>Sembolik kavrayış</vt:lpstr>
      <vt:lpstr>Pıaget’ye eleştiri</vt:lpstr>
      <vt:lpstr>Bilgi işlemleme</vt:lpstr>
      <vt:lpstr>PowerPoint Sunusu</vt:lpstr>
      <vt:lpstr>PowerPoint Sunusu</vt:lpstr>
      <vt:lpstr>PowerPoint Sunusu</vt:lpstr>
      <vt:lpstr>Bellek </vt:lpstr>
      <vt:lpstr>PowerPoint Sunusu</vt:lpstr>
      <vt:lpstr>PowerPoint Sunusu</vt:lpstr>
      <vt:lpstr>sınıflama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çocukluk</dc:title>
  <dc:creator>EYLEMTURK</dc:creator>
  <cp:lastModifiedBy>EYLEMTURK</cp:lastModifiedBy>
  <cp:revision>18</cp:revision>
  <dcterms:created xsi:type="dcterms:W3CDTF">2018-04-03T13:04:27Z</dcterms:created>
  <dcterms:modified xsi:type="dcterms:W3CDTF">2018-04-04T06:29:27Z</dcterms:modified>
</cp:coreProperties>
</file>