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74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37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4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55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11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29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9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1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57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86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25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15B8A-CB12-4AE6-8369-9A7BD27AAED0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076C-0425-409A-8710-56110F6F60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10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 sunum, ara sınav haftasına tekabül etmektedir. Öğrenciler, ara sınava kadar işlenmiş olan tüm </a:t>
            </a:r>
            <a:r>
              <a:rPr lang="tr-TR" smtClean="0"/>
              <a:t>konulardan sorumludurlar.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8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Bu sunum, ara sınav haftasına tekabül etmektedir. Öğrenciler, ara sınava kadar işlenmiş olan tüm konulardan sorumludurlar.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</cp:revision>
  <dcterms:created xsi:type="dcterms:W3CDTF">2019-11-18T13:45:02Z</dcterms:created>
  <dcterms:modified xsi:type="dcterms:W3CDTF">2019-11-18T13:47:20Z</dcterms:modified>
</cp:coreProperties>
</file>