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9" r:id="rId3"/>
    <p:sldId id="260" r:id="rId4"/>
    <p:sldId id="261" r:id="rId5"/>
    <p:sldId id="263"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84746D1-812A-46B8-971D-29F81B633D37}"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3756464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84746D1-812A-46B8-971D-29F81B633D37}"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4180591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84746D1-812A-46B8-971D-29F81B633D37}"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BDF580-F976-47EA-9E08-8EC86B8D646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66421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84746D1-812A-46B8-971D-29F81B633D37}"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76578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84746D1-812A-46B8-971D-29F81B633D37}"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BDF580-F976-47EA-9E08-8EC86B8D646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04154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84746D1-812A-46B8-971D-29F81B633D37}"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3093645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4746D1-812A-46B8-971D-29F81B633D37}"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3122527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4746D1-812A-46B8-971D-29F81B633D37}"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3980845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84746D1-812A-46B8-971D-29F81B633D37}"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360469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84746D1-812A-46B8-971D-29F81B633D37}"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33832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84746D1-812A-46B8-971D-29F81B633D37}"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293472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84746D1-812A-46B8-971D-29F81B633D37}"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638812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84746D1-812A-46B8-971D-29F81B633D37}"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1021160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4746D1-812A-46B8-971D-29F81B633D37}"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2846308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84746D1-812A-46B8-971D-29F81B633D37}"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119326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84746D1-812A-46B8-971D-29F81B633D37}"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BDF580-F976-47EA-9E08-8EC86B8D6465}" type="slidenum">
              <a:rPr lang="tr-TR" smtClean="0"/>
              <a:t>‹#›</a:t>
            </a:fld>
            <a:endParaRPr lang="tr-TR"/>
          </a:p>
        </p:txBody>
      </p:sp>
    </p:spTree>
    <p:extLst>
      <p:ext uri="{BB962C8B-B14F-4D97-AF65-F5344CB8AC3E}">
        <p14:creationId xmlns:p14="http://schemas.microsoft.com/office/powerpoint/2010/main" val="145810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84746D1-812A-46B8-971D-29F81B633D37}"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8BDF580-F976-47EA-9E08-8EC86B8D6465}" type="slidenum">
              <a:rPr lang="tr-TR" smtClean="0"/>
              <a:t>‹#›</a:t>
            </a:fld>
            <a:endParaRPr lang="tr-TR"/>
          </a:p>
        </p:txBody>
      </p:sp>
    </p:spTree>
    <p:extLst>
      <p:ext uri="{BB962C8B-B14F-4D97-AF65-F5344CB8AC3E}">
        <p14:creationId xmlns:p14="http://schemas.microsoft.com/office/powerpoint/2010/main" val="413037636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Sözleşmelerde Şekil</a:t>
            </a:r>
            <a:endParaRPr lang="tr-TR" dirty="0"/>
          </a:p>
        </p:txBody>
      </p:sp>
      <p:sp>
        <p:nvSpPr>
          <p:cNvPr id="3" name="İçerik Yer Tutucusu 2"/>
          <p:cNvSpPr>
            <a:spLocks noGrp="1"/>
          </p:cNvSpPr>
          <p:nvPr>
            <p:ph idx="1"/>
          </p:nvPr>
        </p:nvSpPr>
        <p:spPr/>
        <p:txBody>
          <a:bodyPr/>
          <a:lstStyle/>
          <a:p>
            <a:r>
              <a:rPr lang="tr-TR" dirty="0" smtClean="0"/>
              <a:t>Şeklin faydaları</a:t>
            </a:r>
          </a:p>
          <a:p>
            <a:r>
              <a:rPr lang="tr-TR" dirty="0" smtClean="0"/>
              <a:t>Şeklin sakıncaları</a:t>
            </a:r>
            <a:endParaRPr lang="tr-TR" dirty="0"/>
          </a:p>
        </p:txBody>
      </p:sp>
    </p:spTree>
    <p:extLst>
      <p:ext uri="{BB962C8B-B14F-4D97-AF65-F5344CB8AC3E}">
        <p14:creationId xmlns:p14="http://schemas.microsoft.com/office/powerpoint/2010/main" val="3724005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smtClean="0"/>
              <a:t>Kanuni </a:t>
            </a:r>
            <a:r>
              <a:rPr lang="tr-TR" dirty="0" smtClean="0"/>
              <a:t>şekil</a:t>
            </a:r>
          </a:p>
          <a:p>
            <a:pPr algn="just"/>
            <a:r>
              <a:rPr lang="tr-TR" dirty="0" smtClean="0"/>
              <a:t>İradi şekil</a:t>
            </a:r>
            <a:endParaRPr lang="tr-TR" dirty="0" smtClean="0"/>
          </a:p>
          <a:p>
            <a:pPr algn="just"/>
            <a:r>
              <a:rPr lang="tr-TR" b="1" dirty="0" smtClean="0"/>
              <a:t>TBK </a:t>
            </a:r>
            <a:r>
              <a:rPr lang="tr-TR" b="1" dirty="0" smtClean="0"/>
              <a:t>m. 12</a:t>
            </a:r>
            <a:r>
              <a:rPr lang="tr-TR" dirty="0" smtClean="0"/>
              <a:t>: «Sözleşmelerin geçerliliği, kanunda aksi öngörülmedikçe, hiçbir şekle bağlı değildir. Kanunda sözleşmeler için öngörülen şekil, kural olarak geçerlilik şeklidir. Öngörülen şekle uyulmaksızın kurulan sözleşmeler hüküm doğurmaz.»</a:t>
            </a:r>
          </a:p>
          <a:p>
            <a:pPr algn="just"/>
            <a:r>
              <a:rPr lang="tr-TR" b="1" dirty="0" smtClean="0"/>
              <a:t>TBK </a:t>
            </a:r>
            <a:r>
              <a:rPr lang="tr-TR" b="1" dirty="0" smtClean="0"/>
              <a:t>m. 13/1 </a:t>
            </a:r>
            <a:r>
              <a:rPr lang="tr-TR" dirty="0" smtClean="0"/>
              <a:t>gereğince kanunda yazılı şekilde yapılması öngörülen bir sözleşmenin değiştirilmesi de yazılı şekilde yapılmalıdır.</a:t>
            </a:r>
            <a:endParaRPr lang="tr-TR" dirty="0"/>
          </a:p>
        </p:txBody>
      </p:sp>
    </p:spTree>
    <p:extLst>
      <p:ext uri="{BB962C8B-B14F-4D97-AF65-F5344CB8AC3E}">
        <p14:creationId xmlns:p14="http://schemas.microsoft.com/office/powerpoint/2010/main" val="3029263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a:t>
            </a:r>
            <a:r>
              <a:rPr lang="tr-TR" sz="2000" b="1" dirty="0" smtClean="0"/>
              <a:t>Şeklin Türleri</a:t>
            </a:r>
          </a:p>
          <a:p>
            <a:r>
              <a:rPr lang="tr-TR" sz="2400" dirty="0" smtClean="0"/>
              <a:t>   a) Yazılı şekil</a:t>
            </a:r>
          </a:p>
          <a:p>
            <a:pPr marL="457200" lvl="1" indent="0">
              <a:buNone/>
            </a:pPr>
            <a:r>
              <a:rPr lang="tr-TR" dirty="0" smtClean="0"/>
              <a:t>       </a:t>
            </a:r>
            <a:r>
              <a:rPr lang="tr-TR" dirty="0" err="1" smtClean="0"/>
              <a:t>aa</a:t>
            </a:r>
            <a:r>
              <a:rPr lang="tr-TR" dirty="0" smtClean="0"/>
              <a:t>) Adi yazılı şekil</a:t>
            </a:r>
          </a:p>
          <a:p>
            <a:pPr marL="457200" lvl="1" indent="0">
              <a:buNone/>
            </a:pPr>
            <a:r>
              <a:rPr lang="tr-TR" dirty="0" smtClean="0"/>
              <a:t>       </a:t>
            </a:r>
            <a:r>
              <a:rPr lang="tr-TR" dirty="0" err="1" smtClean="0"/>
              <a:t>bb</a:t>
            </a:r>
            <a:r>
              <a:rPr lang="tr-TR" dirty="0" smtClean="0"/>
              <a:t>) Nitelikli yazılı şekil</a:t>
            </a:r>
            <a:endParaRPr lang="tr-TR" dirty="0"/>
          </a:p>
          <a:p>
            <a:pPr marL="457200" lvl="1" indent="0">
              <a:buNone/>
            </a:pPr>
            <a:r>
              <a:rPr lang="tr-TR" sz="2400" dirty="0" smtClean="0"/>
              <a:t>  b) Resmi şekil </a:t>
            </a:r>
          </a:p>
          <a:p>
            <a:pPr marL="457200" lvl="1" indent="0">
              <a:buNone/>
            </a:pPr>
            <a:r>
              <a:rPr lang="tr-TR" sz="2400" dirty="0" smtClean="0"/>
              <a:t>  c) Resmi sicillere tescil</a:t>
            </a:r>
          </a:p>
          <a:p>
            <a:pPr marL="457200" lvl="1" indent="0">
              <a:buNone/>
            </a:pPr>
            <a:r>
              <a:rPr lang="tr-TR" sz="2400" dirty="0" smtClean="0"/>
              <a:t>  d) İlan</a:t>
            </a:r>
          </a:p>
          <a:p>
            <a:pPr marL="457200" lvl="1" indent="0">
              <a:buNone/>
            </a:pPr>
            <a:r>
              <a:rPr lang="tr-TR" sz="2400" dirty="0" smtClean="0"/>
              <a:t>  f) Sözlü şekil</a:t>
            </a:r>
          </a:p>
        </p:txBody>
      </p:sp>
    </p:spTree>
    <p:extLst>
      <p:ext uri="{BB962C8B-B14F-4D97-AF65-F5344CB8AC3E}">
        <p14:creationId xmlns:p14="http://schemas.microsoft.com/office/powerpoint/2010/main" val="3716257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Şekle Uymamanın Sonuçları</a:t>
            </a:r>
          </a:p>
          <a:p>
            <a:r>
              <a:rPr lang="tr-TR" dirty="0" smtClean="0"/>
              <a:t>1- Butlan görüşü</a:t>
            </a:r>
          </a:p>
          <a:p>
            <a:r>
              <a:rPr lang="tr-TR" dirty="0" smtClean="0"/>
              <a:t>2- Kendine özgü geçersizlik görüşü</a:t>
            </a:r>
          </a:p>
          <a:p>
            <a:r>
              <a:rPr lang="tr-TR" dirty="0" smtClean="0"/>
              <a:t>3- Yokluk görüşü</a:t>
            </a:r>
          </a:p>
          <a:p>
            <a:r>
              <a:rPr lang="tr-TR" dirty="0" smtClean="0"/>
              <a:t>4-Eksik borç görüşü</a:t>
            </a:r>
          </a:p>
          <a:p>
            <a:r>
              <a:rPr lang="tr-TR" dirty="0" smtClean="0"/>
              <a:t>5- Fiili sözleşme görüşü</a:t>
            </a:r>
            <a:endParaRPr lang="tr-TR" dirty="0"/>
          </a:p>
        </p:txBody>
      </p:sp>
    </p:spTree>
    <p:extLst>
      <p:ext uri="{BB962C8B-B14F-4D97-AF65-F5344CB8AC3E}">
        <p14:creationId xmlns:p14="http://schemas.microsoft.com/office/powerpoint/2010/main" val="782479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smtClean="0"/>
              <a:t>Kural: </a:t>
            </a:r>
            <a:r>
              <a:rPr lang="tr-TR" dirty="0" smtClean="0"/>
              <a:t>Sözleşme yapma özgürlüğü</a:t>
            </a:r>
          </a:p>
          <a:p>
            <a:r>
              <a:rPr lang="tr-TR" b="1" dirty="0" smtClean="0"/>
              <a:t>İstisna</a:t>
            </a:r>
            <a:r>
              <a:rPr lang="tr-TR" dirty="0" smtClean="0"/>
              <a:t>: Sözleşme yapma mecburiyeti</a:t>
            </a:r>
          </a:p>
          <a:p>
            <a:r>
              <a:rPr lang="tr-TR" dirty="0" smtClean="0"/>
              <a:t>A) Kanundan Doğan Sözleşme Yapma Mecburiyeti</a:t>
            </a:r>
          </a:p>
          <a:p>
            <a:pPr algn="just"/>
            <a:r>
              <a:rPr lang="tr-TR" dirty="0" smtClean="0"/>
              <a:t>a) Özel hukuk kökenli kanunlardan doğan sözleşme yapma mecburiyeti</a:t>
            </a:r>
          </a:p>
          <a:p>
            <a:pPr algn="just"/>
            <a:r>
              <a:rPr lang="tr-TR" dirty="0" smtClean="0"/>
              <a:t>b) Kamu hukuku kökenli kanunlardan doğan sözleşme yapma mecburiyeti</a:t>
            </a:r>
          </a:p>
          <a:p>
            <a:pPr lvl="1" algn="just"/>
            <a:r>
              <a:rPr lang="tr-TR" dirty="0" err="1" smtClean="0"/>
              <a:t>aa</a:t>
            </a:r>
            <a:r>
              <a:rPr lang="tr-TR" dirty="0" smtClean="0"/>
              <a:t>) Kamu hizmetlerini ve bazı hayati maddeleri sağlamak için öngörülen sözleşme yapma mecburiyeti</a:t>
            </a:r>
          </a:p>
          <a:p>
            <a:pPr lvl="1" algn="just"/>
            <a:r>
              <a:rPr lang="tr-TR" dirty="0" err="1" smtClean="0"/>
              <a:t>bb</a:t>
            </a:r>
            <a:r>
              <a:rPr lang="tr-TR" dirty="0" smtClean="0"/>
              <a:t>) Güdümlü ekonominin getirdiği sözleşme yapma mecburiyeti</a:t>
            </a:r>
          </a:p>
          <a:p>
            <a:pPr lvl="1" algn="just"/>
            <a:r>
              <a:rPr lang="tr-TR" dirty="0" smtClean="0"/>
              <a:t>cc) Fiili tekel nedeniyle sözleşme yapma mecburiyeti</a:t>
            </a:r>
          </a:p>
          <a:p>
            <a:pPr marL="457200" lvl="1" indent="0" algn="just">
              <a:buNone/>
            </a:pPr>
            <a:r>
              <a:rPr lang="tr-TR" dirty="0" smtClean="0"/>
              <a:t>c) Hukuki işlemden doğan sözleşme yapma mecburiyeti  (</a:t>
            </a:r>
            <a:r>
              <a:rPr lang="tr-TR" dirty="0" err="1" smtClean="0"/>
              <a:t>Önsözleşme</a:t>
            </a:r>
            <a:r>
              <a:rPr lang="tr-TR" dirty="0" smtClean="0"/>
              <a:t>)</a:t>
            </a:r>
          </a:p>
        </p:txBody>
      </p:sp>
    </p:spTree>
    <p:extLst>
      <p:ext uri="{BB962C8B-B14F-4D97-AF65-F5344CB8AC3E}">
        <p14:creationId xmlns:p14="http://schemas.microsoft.com/office/powerpoint/2010/main" val="463609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Önsözleşme</a:t>
            </a:r>
            <a:endParaRPr lang="tr-TR" dirty="0"/>
          </a:p>
        </p:txBody>
      </p:sp>
      <p:sp>
        <p:nvSpPr>
          <p:cNvPr id="3" name="İçerik Yer Tutucusu 2"/>
          <p:cNvSpPr>
            <a:spLocks noGrp="1"/>
          </p:cNvSpPr>
          <p:nvPr>
            <p:ph idx="1"/>
          </p:nvPr>
        </p:nvSpPr>
        <p:spPr/>
        <p:txBody>
          <a:bodyPr>
            <a:normAutofit/>
          </a:bodyPr>
          <a:lstStyle/>
          <a:p>
            <a:pPr algn="just"/>
            <a:r>
              <a:rPr lang="tr-TR" dirty="0" err="1" smtClean="0"/>
              <a:t>Önsözleşme</a:t>
            </a:r>
            <a:r>
              <a:rPr lang="tr-TR" dirty="0" smtClean="0"/>
              <a:t> kavramı</a:t>
            </a:r>
          </a:p>
          <a:p>
            <a:pPr algn="just"/>
            <a:r>
              <a:rPr lang="tr-TR" dirty="0" smtClean="0"/>
              <a:t>Kavramın hukuki niteliği</a:t>
            </a:r>
          </a:p>
          <a:p>
            <a:pPr algn="just"/>
            <a:r>
              <a:rPr lang="tr-TR" dirty="0" err="1" smtClean="0"/>
              <a:t>Önsözleşmenin</a:t>
            </a:r>
            <a:r>
              <a:rPr lang="tr-TR" dirty="0" smtClean="0"/>
              <a:t> şartları</a:t>
            </a:r>
            <a:endParaRPr lang="tr-TR" dirty="0" smtClean="0"/>
          </a:p>
          <a:p>
            <a:pPr algn="just"/>
            <a:r>
              <a:rPr lang="tr-TR" b="1" dirty="0" smtClean="0"/>
              <a:t>TBK </a:t>
            </a:r>
            <a:r>
              <a:rPr lang="tr-TR" b="1" dirty="0" smtClean="0"/>
              <a:t>m. 29/1 </a:t>
            </a:r>
            <a:r>
              <a:rPr lang="tr-TR" dirty="0" smtClean="0"/>
              <a:t>uyarınca «Bir sözleşmenin ileride kurulmasına ilişkin sözleşmeler geçerlidir</a:t>
            </a:r>
            <a:r>
              <a:rPr lang="tr-TR" dirty="0" smtClean="0"/>
              <a:t>.»</a:t>
            </a:r>
            <a:endParaRPr lang="tr-TR" dirty="0" smtClean="0"/>
          </a:p>
        </p:txBody>
      </p:sp>
    </p:spTree>
    <p:extLst>
      <p:ext uri="{BB962C8B-B14F-4D97-AF65-F5344CB8AC3E}">
        <p14:creationId xmlns:p14="http://schemas.microsoft.com/office/powerpoint/2010/main" val="369152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78425"/>
            <a:ext cx="8915400" cy="4532798"/>
          </a:xfrm>
        </p:spPr>
        <p:txBody>
          <a:bodyPr/>
          <a:lstStyle/>
          <a:p>
            <a:pPr marL="0" indent="0">
              <a:buNone/>
            </a:pPr>
            <a:endParaRPr lang="tr-TR" dirty="0" smtClean="0"/>
          </a:p>
          <a:p>
            <a:r>
              <a:rPr lang="tr-TR" dirty="0" smtClean="0"/>
              <a:t>Sözleşme </a:t>
            </a:r>
            <a:r>
              <a:rPr lang="tr-TR" dirty="0" smtClean="0"/>
              <a:t>içeriğini düzenleme özgürlüğünün </a:t>
            </a:r>
            <a:r>
              <a:rPr lang="tr-TR" dirty="0" smtClean="0"/>
              <a:t>sınırları:</a:t>
            </a:r>
            <a:endParaRPr lang="tr-TR" dirty="0" smtClean="0"/>
          </a:p>
          <a:p>
            <a:r>
              <a:rPr lang="tr-TR" dirty="0" smtClean="0"/>
              <a:t>1- Sözleşme içeriği imkansız olmamalıdır.</a:t>
            </a:r>
          </a:p>
          <a:p>
            <a:r>
              <a:rPr lang="tr-TR" dirty="0" smtClean="0"/>
              <a:t>2- Sözleşme içeriği kanunun emredici hükümlerine aykırı olmamalıdır.</a:t>
            </a:r>
          </a:p>
          <a:p>
            <a:r>
              <a:rPr lang="tr-TR" dirty="0" smtClean="0"/>
              <a:t>3- Sözleşme içeriği ahlaka aykırı olmamalıdır.</a:t>
            </a:r>
          </a:p>
          <a:p>
            <a:r>
              <a:rPr lang="tr-TR" dirty="0" smtClean="0"/>
              <a:t>4- Sözleşme içeriği kamu düzenine aykırı olmamalıdır.</a:t>
            </a:r>
          </a:p>
          <a:p>
            <a:r>
              <a:rPr lang="tr-TR" dirty="0" smtClean="0"/>
              <a:t>5- Sözleşme içeriği kişilik haklarına aykırı olmamalıdır.</a:t>
            </a:r>
            <a:endParaRPr lang="tr-TR" dirty="0"/>
          </a:p>
        </p:txBody>
      </p:sp>
    </p:spTree>
    <p:extLst>
      <p:ext uri="{BB962C8B-B14F-4D97-AF65-F5344CB8AC3E}">
        <p14:creationId xmlns:p14="http://schemas.microsoft.com/office/powerpoint/2010/main" val="1035382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13. HD,</a:t>
            </a:r>
            <a:r>
              <a:rPr lang="tr-TR" dirty="0"/>
              <a:t> </a:t>
            </a:r>
            <a:r>
              <a:rPr lang="tr-TR" dirty="0" smtClean="0"/>
              <a:t>25/11/2019</a:t>
            </a:r>
            <a:r>
              <a:rPr lang="tr-TR" smtClean="0"/>
              <a:t>,</a:t>
            </a:r>
            <a:r>
              <a:rPr lang="tr-TR" b="1"/>
              <a:t> </a:t>
            </a:r>
            <a:r>
              <a:rPr lang="tr-TR" b="1" smtClean="0"/>
              <a:t/>
            </a:r>
            <a:br>
              <a:rPr lang="tr-TR" b="1" smtClean="0"/>
            </a:br>
            <a:r>
              <a:rPr lang="tr-TR" smtClean="0"/>
              <a:t>E</a:t>
            </a:r>
            <a:r>
              <a:rPr lang="tr-TR" dirty="0" smtClean="0"/>
              <a:t>. 2017/4038,</a:t>
            </a:r>
            <a:r>
              <a:rPr lang="tr-TR" dirty="0"/>
              <a:t> </a:t>
            </a:r>
            <a:r>
              <a:rPr lang="tr-TR" dirty="0" smtClean="0"/>
              <a:t>K. 2019/11484</a:t>
            </a:r>
            <a:endParaRPr lang="tr-TR" dirty="0"/>
          </a:p>
        </p:txBody>
      </p:sp>
      <p:sp>
        <p:nvSpPr>
          <p:cNvPr id="3" name="İçerik Yer Tutucusu 2"/>
          <p:cNvSpPr>
            <a:spLocks noGrp="1"/>
          </p:cNvSpPr>
          <p:nvPr>
            <p:ph idx="1"/>
          </p:nvPr>
        </p:nvSpPr>
        <p:spPr/>
        <p:txBody>
          <a:bodyPr/>
          <a:lstStyle/>
          <a:p>
            <a:pPr algn="just"/>
            <a:r>
              <a:rPr lang="tr-TR" dirty="0" smtClean="0"/>
              <a:t>«…somut </a:t>
            </a:r>
            <a:r>
              <a:rPr lang="tr-TR" dirty="0"/>
              <a:t>olayda taraflar arasında imzalanan simsarlık sözleşmesi simsarlık hizmetini üstlenen davalıların avukat olması ve Avukatlık Kanununun 11. maddesiyle simsarlığın avukatlıkla birleşmeyen işlerden sayılması nedeniyle hukuka aykırı olduğundan TBK m.27 hükmü gereği kesin hükümsüz olup, tarafların aldıklarını geri vermeleri gerekir. Mahkemece, bu husus </a:t>
            </a:r>
            <a:r>
              <a:rPr lang="tr-TR" dirty="0" err="1"/>
              <a:t>gözardı</a:t>
            </a:r>
            <a:r>
              <a:rPr lang="tr-TR" dirty="0"/>
              <a:t> edilerek yazılı şekilde karar verilmiş olması; usul ve yasaya aykırı olduğundan, bozmayı gerektirmiştir</a:t>
            </a:r>
            <a:r>
              <a:rPr lang="tr-TR" dirty="0" smtClean="0"/>
              <a:t>.»</a:t>
            </a:r>
            <a:endParaRPr lang="tr-TR" dirty="0"/>
          </a:p>
        </p:txBody>
      </p:sp>
    </p:spTree>
    <p:extLst>
      <p:ext uri="{BB962C8B-B14F-4D97-AF65-F5344CB8AC3E}">
        <p14:creationId xmlns:p14="http://schemas.microsoft.com/office/powerpoint/2010/main" val="70660583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929</TotalTime>
  <Words>340</Words>
  <Application>Microsoft Office PowerPoint</Application>
  <PresentationFormat>Geniş ekran</PresentationFormat>
  <Paragraphs>44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Sözleşmelerde Şekil</vt:lpstr>
      <vt:lpstr>PowerPoint Sunusu</vt:lpstr>
      <vt:lpstr>PowerPoint Sunusu</vt:lpstr>
      <vt:lpstr>PowerPoint Sunusu</vt:lpstr>
      <vt:lpstr>PowerPoint Sunusu</vt:lpstr>
      <vt:lpstr>Önsözleşme</vt:lpstr>
      <vt:lpstr>PowerPoint Sunusu</vt:lpstr>
      <vt:lpstr>Yarg. 13. HD, 25/11/2019,  E. 2017/4038, K. 2019/11484</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Sözleşmelerde Şekil</dc:title>
  <dc:creator>TOSHIBA</dc:creator>
  <cp:lastModifiedBy>TOSHIBA</cp:lastModifiedBy>
  <cp:revision>9</cp:revision>
  <dcterms:created xsi:type="dcterms:W3CDTF">2020-04-23T20:27:08Z</dcterms:created>
  <dcterms:modified xsi:type="dcterms:W3CDTF">2020-05-04T12:31:15Z</dcterms:modified>
</cp:coreProperties>
</file>