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87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648ADE1-D781-45CF-8480-0016797540E7}" type="datetimeFigureOut">
              <a:rPr lang="tr-TR" smtClean="0"/>
              <a:t>24.03.2019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ED411-13F4-438B-8735-9CF6D8427746}" type="slidenum">
              <a:rPr lang="tr-TR" smtClean="0"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099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ADE1-D781-45CF-8480-0016797540E7}" type="datetimeFigureOut">
              <a:rPr lang="tr-TR" smtClean="0"/>
              <a:t>24.03.2019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ED411-13F4-438B-8735-9CF6D84277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107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ADE1-D781-45CF-8480-0016797540E7}" type="datetimeFigureOut">
              <a:rPr lang="tr-TR" smtClean="0"/>
              <a:t>24.03.2019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ED411-13F4-438B-8735-9CF6D8427746}" type="slidenum">
              <a:rPr lang="tr-TR" smtClean="0"/>
              <a:t>‹#›</a:t>
            </a:fld>
            <a:endParaRPr lang="tr-T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76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ADE1-D781-45CF-8480-0016797540E7}" type="datetimeFigureOut">
              <a:rPr lang="tr-TR" smtClean="0"/>
              <a:t>24.03.2019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ED411-13F4-438B-8735-9CF6D84277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1555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ADE1-D781-45CF-8480-0016797540E7}" type="datetimeFigureOut">
              <a:rPr lang="tr-TR" smtClean="0"/>
              <a:t>24.03.2019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ED411-13F4-438B-8735-9CF6D8427746}" type="slidenum">
              <a:rPr lang="tr-TR" smtClean="0"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ADE1-D781-45CF-8480-0016797540E7}" type="datetimeFigureOut">
              <a:rPr lang="tr-TR" smtClean="0"/>
              <a:t>24.03.2019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ED411-13F4-438B-8735-9CF6D84277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583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ADE1-D781-45CF-8480-0016797540E7}" type="datetimeFigureOut">
              <a:rPr lang="tr-TR" smtClean="0"/>
              <a:t>24.03.2019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ED411-13F4-438B-8735-9CF6D84277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950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ADE1-D781-45CF-8480-0016797540E7}" type="datetimeFigureOut">
              <a:rPr lang="tr-TR" smtClean="0"/>
              <a:t>24.03.2019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ED411-13F4-438B-8735-9CF6D84277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298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ADE1-D781-45CF-8480-0016797540E7}" type="datetimeFigureOut">
              <a:rPr lang="tr-TR" smtClean="0"/>
              <a:t>24.03.2019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ED411-13F4-438B-8735-9CF6D84277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0942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ADE1-D781-45CF-8480-0016797540E7}" type="datetimeFigureOut">
              <a:rPr lang="tr-TR" smtClean="0"/>
              <a:t>24.03.2019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ED411-13F4-438B-8735-9CF6D84277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2016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8ADE1-D781-45CF-8480-0016797540E7}" type="datetimeFigureOut">
              <a:rPr lang="tr-TR" smtClean="0"/>
              <a:t>24.03.2019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ED411-13F4-438B-8735-9CF6D8427746}" type="slidenum">
              <a:rPr lang="tr-TR" smtClean="0"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26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48ADE1-D781-45CF-8480-0016797540E7}" type="datetimeFigureOut">
              <a:rPr lang="tr-TR" smtClean="0"/>
              <a:t>24.03.2019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D6ED411-13F4-438B-8735-9CF6D8427746}" type="slidenum">
              <a:rPr lang="tr-TR" smtClean="0"/>
              <a:t>‹#›</a:t>
            </a:fld>
            <a:endParaRPr lang="tr-T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45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D269D6EF-2939-4B64-B8F1-1501AF351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325" y="0"/>
            <a:ext cx="6937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41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CA5476ED-59EE-4CD9-9A66-26B832DEC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kış Çizelgesi: Bağlayıcı 2">
            <a:extLst>
              <a:ext uri="{FF2B5EF4-FFF2-40B4-BE49-F238E27FC236}">
                <a16:creationId xmlns:a16="http://schemas.microsoft.com/office/drawing/2014/main" xmlns="" id="{EA75AE4D-3A6A-46C2-B3BF-B4E3B0163467}"/>
              </a:ext>
            </a:extLst>
          </p:cNvPr>
          <p:cNvSpPr/>
          <p:nvPr/>
        </p:nvSpPr>
        <p:spPr>
          <a:xfrm>
            <a:off x="5237922" y="3101009"/>
            <a:ext cx="1172817" cy="1311965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9256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B9375DE3-561A-4B30-A69F-CAEB33A8A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kış Çizelgesi: Bağlayıcı 2">
            <a:extLst>
              <a:ext uri="{FF2B5EF4-FFF2-40B4-BE49-F238E27FC236}">
                <a16:creationId xmlns:a16="http://schemas.microsoft.com/office/drawing/2014/main" xmlns="" id="{A79698D9-D437-4EDC-B0BA-FADDFB3DF654}"/>
              </a:ext>
            </a:extLst>
          </p:cNvPr>
          <p:cNvSpPr/>
          <p:nvPr/>
        </p:nvSpPr>
        <p:spPr>
          <a:xfrm>
            <a:off x="5555974" y="3727174"/>
            <a:ext cx="4293704" cy="2295939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0218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EE1A6111-870A-4AA5-AFED-0C2CA0FF9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kış Çizelgesi: Bağlayıcı 2">
            <a:extLst>
              <a:ext uri="{FF2B5EF4-FFF2-40B4-BE49-F238E27FC236}">
                <a16:creationId xmlns:a16="http://schemas.microsoft.com/office/drawing/2014/main" xmlns="" id="{13F7CA0E-096E-4353-B52F-9FE86635042E}"/>
              </a:ext>
            </a:extLst>
          </p:cNvPr>
          <p:cNvSpPr/>
          <p:nvPr/>
        </p:nvSpPr>
        <p:spPr>
          <a:xfrm>
            <a:off x="5466521" y="556591"/>
            <a:ext cx="4969565" cy="3717235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6011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F4C88B37-541B-4B89-98D1-312EB5C5E4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85" t="61860" r="47761" b="7752"/>
          <a:stretch/>
        </p:blipFill>
        <p:spPr>
          <a:xfrm>
            <a:off x="225289" y="1351722"/>
            <a:ext cx="12046226" cy="5506278"/>
          </a:xfrm>
          <a:prstGeom prst="rect">
            <a:avLst/>
          </a:prstGeom>
        </p:spPr>
      </p:pic>
      <p:sp>
        <p:nvSpPr>
          <p:cNvPr id="4" name="Akış Çizelgesi: Bağlayıcı 3">
            <a:extLst>
              <a:ext uri="{FF2B5EF4-FFF2-40B4-BE49-F238E27FC236}">
                <a16:creationId xmlns:a16="http://schemas.microsoft.com/office/drawing/2014/main" xmlns="" id="{77004046-E469-48BF-B9F5-7934ED7B2883}"/>
              </a:ext>
            </a:extLst>
          </p:cNvPr>
          <p:cNvSpPr/>
          <p:nvPr/>
        </p:nvSpPr>
        <p:spPr>
          <a:xfrm>
            <a:off x="2236303" y="4929808"/>
            <a:ext cx="1222513" cy="1729409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826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C4B7A192-D874-4D06-A9B6-8C8822475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73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04F9BAD5-8F3A-4DC9-9A61-F4B0BAB5C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87" t="10556" r="28180" b="60199"/>
          <a:stretch/>
        </p:blipFill>
        <p:spPr>
          <a:xfrm>
            <a:off x="-20847" y="0"/>
            <a:ext cx="12106830" cy="6857999"/>
          </a:xfrm>
          <a:prstGeom prst="rect">
            <a:avLst/>
          </a:prstGeom>
        </p:spPr>
      </p:pic>
      <p:sp>
        <p:nvSpPr>
          <p:cNvPr id="3" name="Akış Çizelgesi: Bağlayıcı 2">
            <a:extLst>
              <a:ext uri="{FF2B5EF4-FFF2-40B4-BE49-F238E27FC236}">
                <a16:creationId xmlns:a16="http://schemas.microsoft.com/office/drawing/2014/main" xmlns="" id="{81491B7F-3A1F-437C-AD2E-23EA0A2B0771}"/>
              </a:ext>
            </a:extLst>
          </p:cNvPr>
          <p:cNvSpPr/>
          <p:nvPr/>
        </p:nvSpPr>
        <p:spPr>
          <a:xfrm>
            <a:off x="1451112" y="646043"/>
            <a:ext cx="1351723" cy="1798983"/>
          </a:xfrm>
          <a:prstGeom prst="flowChartConnector">
            <a:avLst/>
          </a:prstGeom>
          <a:noFill/>
          <a:ln w="76200">
            <a:solidFill>
              <a:srgbClr val="92D050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C848798-5647-49D4-B7B9-AB5E716F898A}"/>
              </a:ext>
            </a:extLst>
          </p:cNvPr>
          <p:cNvSpPr/>
          <p:nvPr/>
        </p:nvSpPr>
        <p:spPr>
          <a:xfrm>
            <a:off x="2693504" y="541682"/>
            <a:ext cx="1331844" cy="20077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457FF91-A0CA-4F79-BA76-9BC3F168046B}"/>
              </a:ext>
            </a:extLst>
          </p:cNvPr>
          <p:cNvSpPr/>
          <p:nvPr/>
        </p:nvSpPr>
        <p:spPr>
          <a:xfrm>
            <a:off x="3965713" y="646043"/>
            <a:ext cx="1242391" cy="1798983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356D6CB-4877-458F-A9B7-96866E90A2AB}"/>
              </a:ext>
            </a:extLst>
          </p:cNvPr>
          <p:cNvSpPr/>
          <p:nvPr/>
        </p:nvSpPr>
        <p:spPr>
          <a:xfrm>
            <a:off x="5059018" y="541682"/>
            <a:ext cx="1182756" cy="2007704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ED75533-0A61-4728-B9E9-5060453FD1C7}"/>
              </a:ext>
            </a:extLst>
          </p:cNvPr>
          <p:cNvSpPr/>
          <p:nvPr/>
        </p:nvSpPr>
        <p:spPr>
          <a:xfrm>
            <a:off x="6118503" y="437322"/>
            <a:ext cx="1242391" cy="200770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3818BE4-0A33-40A9-921B-F6B93602D931}"/>
              </a:ext>
            </a:extLst>
          </p:cNvPr>
          <p:cNvSpPr/>
          <p:nvPr/>
        </p:nvSpPr>
        <p:spPr>
          <a:xfrm>
            <a:off x="7291321" y="382656"/>
            <a:ext cx="1182756" cy="2166730"/>
          </a:xfrm>
          <a:prstGeom prst="ellipse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9855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7973BB9F-C7A9-4771-B411-4509FFE55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9" t="10435" r="12202" b="550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Akış Çizelgesi: Bağlayıcı 2">
            <a:extLst>
              <a:ext uri="{FF2B5EF4-FFF2-40B4-BE49-F238E27FC236}">
                <a16:creationId xmlns:a16="http://schemas.microsoft.com/office/drawing/2014/main" xmlns="" id="{02E1EC66-6D02-40E8-82A0-CA989AD5BDBE}"/>
              </a:ext>
            </a:extLst>
          </p:cNvPr>
          <p:cNvSpPr/>
          <p:nvPr/>
        </p:nvSpPr>
        <p:spPr>
          <a:xfrm>
            <a:off x="1023729" y="795130"/>
            <a:ext cx="1500809" cy="824948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7524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6ABFC509-A63F-4D75-8884-F38531655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7" t="9420" r="10978" b="7392"/>
          <a:stretch/>
        </p:blipFill>
        <p:spPr>
          <a:xfrm>
            <a:off x="0" y="-1"/>
            <a:ext cx="12192000" cy="69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47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FFC9FFF7-50AC-4136-840D-1FEFDA79C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kış Çizelgesi: Bağlayıcı 2">
            <a:extLst>
              <a:ext uri="{FF2B5EF4-FFF2-40B4-BE49-F238E27FC236}">
                <a16:creationId xmlns:a16="http://schemas.microsoft.com/office/drawing/2014/main" xmlns="" id="{1CC72F8D-B437-4E52-BD56-97B47764279A}"/>
              </a:ext>
            </a:extLst>
          </p:cNvPr>
          <p:cNvSpPr/>
          <p:nvPr/>
        </p:nvSpPr>
        <p:spPr>
          <a:xfrm>
            <a:off x="2773017" y="606287"/>
            <a:ext cx="2663687" cy="2613991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4524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16ECDA55-6192-4CEC-ACC2-098B91C62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27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31AAF5F-898B-4889-BFA0-C3D4C8010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5BA83A4D-DC85-4444-819B-1471027E2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42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FE359FD2-0F22-4F37-BC09-9133FEDB3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kış Çizelgesi: Bağlayıcı 4">
            <a:extLst>
              <a:ext uri="{FF2B5EF4-FFF2-40B4-BE49-F238E27FC236}">
                <a16:creationId xmlns:a16="http://schemas.microsoft.com/office/drawing/2014/main" xmlns="" id="{FB288DA2-D730-4BF8-8828-267594FFB3F2}"/>
              </a:ext>
            </a:extLst>
          </p:cNvPr>
          <p:cNvSpPr/>
          <p:nvPr/>
        </p:nvSpPr>
        <p:spPr>
          <a:xfrm>
            <a:off x="5516217" y="854765"/>
            <a:ext cx="2872410" cy="2236305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Akış Çizelgesi: Bağlayıcı 5">
            <a:extLst>
              <a:ext uri="{FF2B5EF4-FFF2-40B4-BE49-F238E27FC236}">
                <a16:creationId xmlns:a16="http://schemas.microsoft.com/office/drawing/2014/main" xmlns="" id="{8796DBDB-F9FA-4E19-9C0C-36BFF4EF178C}"/>
              </a:ext>
            </a:extLst>
          </p:cNvPr>
          <p:cNvSpPr/>
          <p:nvPr/>
        </p:nvSpPr>
        <p:spPr>
          <a:xfrm>
            <a:off x="2097157" y="5531125"/>
            <a:ext cx="4850295" cy="655983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52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49C2A2F7-6838-43A1-A1BC-6DE379CFD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91" t="11450" r="19211" b="8115"/>
          <a:stretch/>
        </p:blipFill>
        <p:spPr>
          <a:xfrm>
            <a:off x="-238538" y="-149088"/>
            <a:ext cx="12430538" cy="714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45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AC086785-6F9B-489A-820A-18BDCBE53C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56" t="6989" r="13738" b="6185"/>
          <a:stretch/>
        </p:blipFill>
        <p:spPr>
          <a:xfrm>
            <a:off x="-89453" y="-99391"/>
            <a:ext cx="12056165" cy="7056782"/>
          </a:xfrm>
          <a:prstGeom prst="rect">
            <a:avLst/>
          </a:prstGeom>
        </p:spPr>
      </p:pic>
      <p:sp>
        <p:nvSpPr>
          <p:cNvPr id="3" name="Akış Çizelgesi: Bağlayıcı 2">
            <a:extLst>
              <a:ext uri="{FF2B5EF4-FFF2-40B4-BE49-F238E27FC236}">
                <a16:creationId xmlns:a16="http://schemas.microsoft.com/office/drawing/2014/main" xmlns="" id="{B09AB65A-AE3D-4F2E-8995-21A9A789B324}"/>
              </a:ext>
            </a:extLst>
          </p:cNvPr>
          <p:cNvSpPr/>
          <p:nvPr/>
        </p:nvSpPr>
        <p:spPr>
          <a:xfrm>
            <a:off x="225288" y="278295"/>
            <a:ext cx="2355574" cy="2723321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9250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B3D995AE-F8D9-40AD-94F4-7F0CE0778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1" t="11449" r="7963" b="9420"/>
          <a:stretch/>
        </p:blipFill>
        <p:spPr>
          <a:xfrm>
            <a:off x="70994" y="0"/>
            <a:ext cx="12024928" cy="6858000"/>
          </a:xfrm>
          <a:prstGeom prst="rect">
            <a:avLst/>
          </a:prstGeom>
        </p:spPr>
      </p:pic>
      <p:sp>
        <p:nvSpPr>
          <p:cNvPr id="3" name="Akış Çizelgesi: Bağlayıcı 2">
            <a:extLst>
              <a:ext uri="{FF2B5EF4-FFF2-40B4-BE49-F238E27FC236}">
                <a16:creationId xmlns:a16="http://schemas.microsoft.com/office/drawing/2014/main" xmlns="" id="{15A25ED9-EAF9-4BB2-AF0F-CF440700B9C8}"/>
              </a:ext>
            </a:extLst>
          </p:cNvPr>
          <p:cNvSpPr/>
          <p:nvPr/>
        </p:nvSpPr>
        <p:spPr>
          <a:xfrm>
            <a:off x="3985592" y="2544417"/>
            <a:ext cx="3985591" cy="4234069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DFCC790D-D0F2-4110-A690-2A407101764E}"/>
              </a:ext>
            </a:extLst>
          </p:cNvPr>
          <p:cNvSpPr/>
          <p:nvPr/>
        </p:nvSpPr>
        <p:spPr>
          <a:xfrm>
            <a:off x="4751614" y="556591"/>
            <a:ext cx="2663687" cy="123245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3020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3893754F-2E6F-4303-9E77-1D802B822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kış Çizelgesi: Bağlayıcı 3">
            <a:extLst>
              <a:ext uri="{FF2B5EF4-FFF2-40B4-BE49-F238E27FC236}">
                <a16:creationId xmlns:a16="http://schemas.microsoft.com/office/drawing/2014/main" xmlns="" id="{396AA705-9BDC-428D-83C0-0846598FEE1C}"/>
              </a:ext>
            </a:extLst>
          </p:cNvPr>
          <p:cNvSpPr/>
          <p:nvPr/>
        </p:nvSpPr>
        <p:spPr>
          <a:xfrm>
            <a:off x="4348370" y="3309730"/>
            <a:ext cx="1490869" cy="2007705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4395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E553A72C-9FA9-4DE2-B0A8-775B41B62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04" t="7680" r="20272" b="5652"/>
          <a:stretch/>
        </p:blipFill>
        <p:spPr>
          <a:xfrm>
            <a:off x="0" y="-17665"/>
            <a:ext cx="11804374" cy="687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87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114105A9-93F2-4F76-B45A-2BE0927FA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45" t="14204" r="19211" b="5652"/>
          <a:stretch/>
        </p:blipFill>
        <p:spPr>
          <a:xfrm>
            <a:off x="0" y="0"/>
            <a:ext cx="12192000" cy="6748670"/>
          </a:xfrm>
          <a:prstGeom prst="rect">
            <a:avLst/>
          </a:prstGeom>
        </p:spPr>
      </p:pic>
      <p:sp>
        <p:nvSpPr>
          <p:cNvPr id="3" name="Akış Çizelgesi: Bağlayıcı 2">
            <a:extLst>
              <a:ext uri="{FF2B5EF4-FFF2-40B4-BE49-F238E27FC236}">
                <a16:creationId xmlns:a16="http://schemas.microsoft.com/office/drawing/2014/main" xmlns="" id="{E16932DF-74BF-411B-9B9C-F6110A27AD36}"/>
              </a:ext>
            </a:extLst>
          </p:cNvPr>
          <p:cNvSpPr/>
          <p:nvPr/>
        </p:nvSpPr>
        <p:spPr>
          <a:xfrm>
            <a:off x="6987209" y="5029200"/>
            <a:ext cx="2146853" cy="1828800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4163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5F57F2E-F495-4B3F-B399-09924D72A7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98F50037-96FF-4046-85B0-F776EDA513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Materyal tasarımı</a:t>
            </a:r>
          </a:p>
        </p:txBody>
      </p:sp>
    </p:spTree>
    <p:extLst>
      <p:ext uri="{BB962C8B-B14F-4D97-AF65-F5344CB8AC3E}">
        <p14:creationId xmlns:p14="http://schemas.microsoft.com/office/powerpoint/2010/main" val="3408776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DF9CC7C8-E864-41E9-866B-D0CA87E0D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2" y="188843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3A03DAA-DF67-4459-B75A-421D5A186C4E}"/>
              </a:ext>
            </a:extLst>
          </p:cNvPr>
          <p:cNvSpPr/>
          <p:nvPr/>
        </p:nvSpPr>
        <p:spPr>
          <a:xfrm>
            <a:off x="1371600" y="1381538"/>
            <a:ext cx="1749287" cy="14511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775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07EFE4BC-ED7A-4823-B3C7-032CF227D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20" t="34507" r="14565" b="20846"/>
          <a:stretch/>
        </p:blipFill>
        <p:spPr>
          <a:xfrm>
            <a:off x="1719470" y="-129008"/>
            <a:ext cx="9631017" cy="603285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0908044B-99E7-45CD-96C6-E7187F34D39E}"/>
              </a:ext>
            </a:extLst>
          </p:cNvPr>
          <p:cNvSpPr/>
          <p:nvPr/>
        </p:nvSpPr>
        <p:spPr>
          <a:xfrm>
            <a:off x="1441175" y="3429000"/>
            <a:ext cx="3965713" cy="2743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5338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48381DF8-9034-409A-961F-5DA84C5C5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37" t="40000" r="15625" b="21449"/>
          <a:stretch/>
        </p:blipFill>
        <p:spPr>
          <a:xfrm>
            <a:off x="576469" y="506896"/>
            <a:ext cx="10356573" cy="591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70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997D80B7-077D-4F8A-9903-AD14B8E5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Akış Çizelgesi: Bağlayıcı 3">
            <a:extLst>
              <a:ext uri="{FF2B5EF4-FFF2-40B4-BE49-F238E27FC236}">
                <a16:creationId xmlns:a16="http://schemas.microsoft.com/office/drawing/2014/main" xmlns="" id="{F144F463-1BE3-412A-9FCF-6357D72DAEC6}"/>
              </a:ext>
            </a:extLst>
          </p:cNvPr>
          <p:cNvSpPr/>
          <p:nvPr/>
        </p:nvSpPr>
        <p:spPr>
          <a:xfrm>
            <a:off x="1143000" y="1794013"/>
            <a:ext cx="1928191" cy="1222513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2595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A7170EC3-8738-415D-A2D3-3254942C2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608" t="8696" r="706" b="5073"/>
          <a:stretch/>
        </p:blipFill>
        <p:spPr>
          <a:xfrm>
            <a:off x="-318052" y="596348"/>
            <a:ext cx="12423913" cy="5913782"/>
          </a:xfrm>
          <a:prstGeom prst="rect">
            <a:avLst/>
          </a:prstGeom>
        </p:spPr>
      </p:pic>
      <p:sp>
        <p:nvSpPr>
          <p:cNvPr id="3" name="Akış Çizelgesi: Bağlayıcı 2">
            <a:extLst>
              <a:ext uri="{FF2B5EF4-FFF2-40B4-BE49-F238E27FC236}">
                <a16:creationId xmlns:a16="http://schemas.microsoft.com/office/drawing/2014/main" xmlns="" id="{B4C2A9DF-71A6-41E8-8ADA-581E181971C4}"/>
              </a:ext>
            </a:extLst>
          </p:cNvPr>
          <p:cNvSpPr/>
          <p:nvPr/>
        </p:nvSpPr>
        <p:spPr>
          <a:xfrm>
            <a:off x="4909930" y="2643809"/>
            <a:ext cx="2077279" cy="1470991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8105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3934FD5D-01AD-4616-9A89-A1651F7B6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0" t="8407" r="2337" b="5797"/>
          <a:stretch/>
        </p:blipFill>
        <p:spPr>
          <a:xfrm>
            <a:off x="139148" y="556592"/>
            <a:ext cx="11767930" cy="5883965"/>
          </a:xfrm>
          <a:prstGeom prst="rect">
            <a:avLst/>
          </a:prstGeom>
        </p:spPr>
      </p:pic>
      <p:sp>
        <p:nvSpPr>
          <p:cNvPr id="5" name="Akış Çizelgesi: Bağlayıcı 4">
            <a:extLst>
              <a:ext uri="{FF2B5EF4-FFF2-40B4-BE49-F238E27FC236}">
                <a16:creationId xmlns:a16="http://schemas.microsoft.com/office/drawing/2014/main" xmlns="" id="{6BDEDE69-2E6C-45C1-8380-F8040097E450}"/>
              </a:ext>
            </a:extLst>
          </p:cNvPr>
          <p:cNvSpPr/>
          <p:nvPr/>
        </p:nvSpPr>
        <p:spPr>
          <a:xfrm>
            <a:off x="8244509" y="4999383"/>
            <a:ext cx="1321904" cy="1441174"/>
          </a:xfrm>
          <a:prstGeom prst="flowChartConnector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4454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B8240EA2-67F8-48D4-97CD-17C97668A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506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tegral">
  <a:themeElements>
    <a:clrScheme name="E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E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129</TotalTime>
  <Words>2</Words>
  <Application>Microsoft Office PowerPoint</Application>
  <PresentationFormat>Özel</PresentationFormat>
  <Paragraphs>1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28" baseType="lpstr">
      <vt:lpstr>Entegral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ihsan</cp:lastModifiedBy>
  <cp:revision>12</cp:revision>
  <dcterms:created xsi:type="dcterms:W3CDTF">2018-03-24T18:42:01Z</dcterms:created>
  <dcterms:modified xsi:type="dcterms:W3CDTF">2019-03-24T16:08:53Z</dcterms:modified>
</cp:coreProperties>
</file>