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528" autoAdjust="0"/>
  </p:normalViewPr>
  <p:slideViewPr>
    <p:cSldViewPr snapToGrid="0">
      <p:cViewPr varScale="1">
        <p:scale>
          <a:sx n="78" d="100"/>
          <a:sy n="78" d="100"/>
        </p:scale>
        <p:origin x="758"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350F5-8211-47AD-9730-CF30905AAFD7}"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tr-TR"/>
        </a:p>
      </dgm:t>
    </dgm:pt>
    <dgm:pt modelId="{A3346AF3-68E2-4A87-ACEE-9E0BA4083C8C}">
      <dgm:prSet phldrT="[Metin]" custT="1"/>
      <dgm:spPr/>
      <dgm:t>
        <a:bodyPr/>
        <a:lstStyle/>
        <a:p>
          <a:r>
            <a:rPr lang="tr-TR" sz="2000" b="1" dirty="0" err="1">
              <a:latin typeface="+mn-lt"/>
            </a:rPr>
            <a:t>Sensörler</a:t>
          </a:r>
          <a:endParaRPr lang="tr-TR" sz="2000" b="1" dirty="0">
            <a:latin typeface="+mn-lt"/>
          </a:endParaRPr>
        </a:p>
      </dgm:t>
    </dgm:pt>
    <dgm:pt modelId="{D0C89512-4120-4237-B782-D51EE8D280FE}" type="parTrans" cxnId="{4323D86F-B6B5-4A41-90D6-79CA50B1923C}">
      <dgm:prSet/>
      <dgm:spPr/>
      <dgm:t>
        <a:bodyPr/>
        <a:lstStyle/>
        <a:p>
          <a:endParaRPr lang="tr-TR" sz="1600" b="1">
            <a:latin typeface="+mn-lt"/>
          </a:endParaRPr>
        </a:p>
      </dgm:t>
    </dgm:pt>
    <dgm:pt modelId="{8AD9D5AC-A897-4EF0-8709-ECC0299554D7}" type="sibTrans" cxnId="{4323D86F-B6B5-4A41-90D6-79CA50B1923C}">
      <dgm:prSet/>
      <dgm:spPr/>
      <dgm:t>
        <a:bodyPr/>
        <a:lstStyle/>
        <a:p>
          <a:endParaRPr lang="tr-TR" sz="1600" b="1">
            <a:latin typeface="+mn-lt"/>
          </a:endParaRPr>
        </a:p>
      </dgm:t>
    </dgm:pt>
    <dgm:pt modelId="{609FAD9C-CF36-4B5B-8A48-BF5D2A0CD126}">
      <dgm:prSet phldrT="[Metin]" custT="1"/>
      <dgm:spPr/>
      <dgm:t>
        <a:bodyPr/>
        <a:lstStyle/>
        <a:p>
          <a:r>
            <a:rPr lang="tr-TR" sz="1600" b="1" dirty="0">
              <a:latin typeface="+mn-lt"/>
            </a:rPr>
            <a:t>Çevredeki verilerin algılanması </a:t>
          </a:r>
        </a:p>
      </dgm:t>
    </dgm:pt>
    <dgm:pt modelId="{F5D41966-EFDA-4AC2-8B6A-5E764C571220}" type="parTrans" cxnId="{4E0E14D2-83CE-487B-9AE9-C419ACD7FA93}">
      <dgm:prSet/>
      <dgm:spPr/>
      <dgm:t>
        <a:bodyPr/>
        <a:lstStyle/>
        <a:p>
          <a:endParaRPr lang="tr-TR" sz="1600" b="1">
            <a:latin typeface="+mn-lt"/>
          </a:endParaRPr>
        </a:p>
      </dgm:t>
    </dgm:pt>
    <dgm:pt modelId="{A88DBF50-088E-4D32-8DD1-1D42900BA4F5}" type="sibTrans" cxnId="{4E0E14D2-83CE-487B-9AE9-C419ACD7FA93}">
      <dgm:prSet/>
      <dgm:spPr/>
      <dgm:t>
        <a:bodyPr/>
        <a:lstStyle/>
        <a:p>
          <a:endParaRPr lang="tr-TR" sz="1600" b="1">
            <a:latin typeface="+mn-lt"/>
          </a:endParaRPr>
        </a:p>
      </dgm:t>
    </dgm:pt>
    <dgm:pt modelId="{5F7AC094-6B27-4DCB-B0E5-981BB2EEF905}">
      <dgm:prSet phldrT="[Metin]" custT="1"/>
      <dgm:spPr/>
      <dgm:t>
        <a:bodyPr/>
        <a:lstStyle/>
        <a:p>
          <a:r>
            <a:rPr lang="tr-TR" sz="2000" b="1" dirty="0">
              <a:latin typeface="+mn-lt"/>
            </a:rPr>
            <a:t>Elektronik Devre</a:t>
          </a:r>
        </a:p>
      </dgm:t>
    </dgm:pt>
    <dgm:pt modelId="{7FD69CD5-F10A-4B21-A1E3-162F575B672C}" type="parTrans" cxnId="{7F1DA98D-AA93-4BE6-85FD-2AE0D9B46BFE}">
      <dgm:prSet/>
      <dgm:spPr/>
      <dgm:t>
        <a:bodyPr/>
        <a:lstStyle/>
        <a:p>
          <a:endParaRPr lang="tr-TR" sz="1600" b="1">
            <a:latin typeface="+mn-lt"/>
          </a:endParaRPr>
        </a:p>
      </dgm:t>
    </dgm:pt>
    <dgm:pt modelId="{E4722D3B-E187-40A0-B8EC-9E900E6ED57E}" type="sibTrans" cxnId="{7F1DA98D-AA93-4BE6-85FD-2AE0D9B46BFE}">
      <dgm:prSet/>
      <dgm:spPr/>
      <dgm:t>
        <a:bodyPr/>
        <a:lstStyle/>
        <a:p>
          <a:endParaRPr lang="tr-TR" sz="1600" b="1">
            <a:latin typeface="+mn-lt"/>
          </a:endParaRPr>
        </a:p>
      </dgm:t>
    </dgm:pt>
    <dgm:pt modelId="{154D8424-2B4D-4F1D-9680-A885011E82D3}">
      <dgm:prSet phldrT="[Metin]" custT="1"/>
      <dgm:spPr/>
      <dgm:t>
        <a:bodyPr/>
        <a:lstStyle/>
        <a:p>
          <a:r>
            <a:rPr lang="tr-TR" sz="1600" b="1" dirty="0">
              <a:latin typeface="+mn-lt"/>
            </a:rPr>
            <a:t>Verilerin toplanması ve kontrolü</a:t>
          </a:r>
        </a:p>
      </dgm:t>
    </dgm:pt>
    <dgm:pt modelId="{1B0DD59F-B4E2-41B2-91C9-8A9A1443BC8A}" type="parTrans" cxnId="{87216CC8-A33D-42AE-94CC-303DAFCCF31A}">
      <dgm:prSet/>
      <dgm:spPr/>
      <dgm:t>
        <a:bodyPr/>
        <a:lstStyle/>
        <a:p>
          <a:endParaRPr lang="tr-TR" sz="1600" b="1">
            <a:latin typeface="+mn-lt"/>
          </a:endParaRPr>
        </a:p>
      </dgm:t>
    </dgm:pt>
    <dgm:pt modelId="{2C16973F-07F9-4509-8E62-08168EC43FC3}" type="sibTrans" cxnId="{87216CC8-A33D-42AE-94CC-303DAFCCF31A}">
      <dgm:prSet/>
      <dgm:spPr/>
      <dgm:t>
        <a:bodyPr/>
        <a:lstStyle/>
        <a:p>
          <a:endParaRPr lang="tr-TR" sz="1600" b="1">
            <a:latin typeface="+mn-lt"/>
          </a:endParaRPr>
        </a:p>
      </dgm:t>
    </dgm:pt>
    <dgm:pt modelId="{0525CDED-2E19-4A43-BA0B-637DD38B288D}">
      <dgm:prSet phldrT="[Metin]" custT="1"/>
      <dgm:spPr/>
      <dgm:t>
        <a:bodyPr/>
        <a:lstStyle/>
        <a:p>
          <a:r>
            <a:rPr lang="tr-TR" sz="2000" b="1" dirty="0">
              <a:latin typeface="+mn-lt"/>
            </a:rPr>
            <a:t>Program</a:t>
          </a:r>
        </a:p>
      </dgm:t>
    </dgm:pt>
    <dgm:pt modelId="{C54886AC-48B1-48CF-820A-D2A701BA1B39}" type="parTrans" cxnId="{C74FE201-3629-4F8F-B07E-BD2FAF600124}">
      <dgm:prSet/>
      <dgm:spPr/>
      <dgm:t>
        <a:bodyPr/>
        <a:lstStyle/>
        <a:p>
          <a:endParaRPr lang="tr-TR" sz="1600" b="1">
            <a:latin typeface="+mn-lt"/>
          </a:endParaRPr>
        </a:p>
      </dgm:t>
    </dgm:pt>
    <dgm:pt modelId="{3344F86F-CE44-4D66-A8B3-001591F00666}" type="sibTrans" cxnId="{C74FE201-3629-4F8F-B07E-BD2FAF600124}">
      <dgm:prSet/>
      <dgm:spPr/>
      <dgm:t>
        <a:bodyPr/>
        <a:lstStyle/>
        <a:p>
          <a:endParaRPr lang="tr-TR" sz="1600" b="1">
            <a:latin typeface="+mn-lt"/>
          </a:endParaRPr>
        </a:p>
      </dgm:t>
    </dgm:pt>
    <dgm:pt modelId="{1B163D36-E056-486B-9A47-BBFD4B45A465}">
      <dgm:prSet phldrT="[Metin]" custT="1"/>
      <dgm:spPr/>
      <dgm:t>
        <a:bodyPr/>
        <a:lstStyle/>
        <a:p>
          <a:r>
            <a:rPr lang="tr-TR" sz="1600" b="1" dirty="0">
              <a:latin typeface="+mn-lt"/>
            </a:rPr>
            <a:t>Algılanan verileri kullanarak matematiksel ve mantıksal işlemler ile karar verme işleminin gerçekleşmesi</a:t>
          </a:r>
        </a:p>
      </dgm:t>
    </dgm:pt>
    <dgm:pt modelId="{CEC2D9DD-D2E3-43EF-A7B8-3FC3C4F14E37}" type="parTrans" cxnId="{596D72C5-1CBA-402F-B2CD-140E9DA79C83}">
      <dgm:prSet/>
      <dgm:spPr/>
      <dgm:t>
        <a:bodyPr/>
        <a:lstStyle/>
        <a:p>
          <a:endParaRPr lang="tr-TR" sz="1600" b="1">
            <a:latin typeface="+mn-lt"/>
          </a:endParaRPr>
        </a:p>
      </dgm:t>
    </dgm:pt>
    <dgm:pt modelId="{D570EFC5-85F4-4D9B-AB1C-B071BE7B7EAC}" type="sibTrans" cxnId="{596D72C5-1CBA-402F-B2CD-140E9DA79C83}">
      <dgm:prSet/>
      <dgm:spPr/>
      <dgm:t>
        <a:bodyPr/>
        <a:lstStyle/>
        <a:p>
          <a:endParaRPr lang="tr-TR" sz="1600" b="1">
            <a:latin typeface="+mn-lt"/>
          </a:endParaRPr>
        </a:p>
      </dgm:t>
    </dgm:pt>
    <dgm:pt modelId="{24EBAE81-A11D-476C-A371-D3FBA6A98ED9}">
      <dgm:prSet phldrT="[Metin]" custT="1"/>
      <dgm:spPr/>
      <dgm:t>
        <a:bodyPr/>
        <a:lstStyle/>
        <a:p>
          <a:r>
            <a:rPr lang="tr-TR" sz="2000" b="1" dirty="0">
              <a:latin typeface="+mn-lt"/>
            </a:rPr>
            <a:t>Mekanik Düzenek</a:t>
          </a:r>
        </a:p>
      </dgm:t>
    </dgm:pt>
    <dgm:pt modelId="{6E0A840E-B496-4AE8-B087-C9D9E0038F2B}" type="parTrans" cxnId="{7FF38862-2471-4C8D-9371-D79BD8C7CD5D}">
      <dgm:prSet/>
      <dgm:spPr/>
      <dgm:t>
        <a:bodyPr/>
        <a:lstStyle/>
        <a:p>
          <a:endParaRPr lang="tr-TR" sz="1600" b="1">
            <a:latin typeface="+mn-lt"/>
          </a:endParaRPr>
        </a:p>
      </dgm:t>
    </dgm:pt>
    <dgm:pt modelId="{E16C23AD-12C4-405A-B150-54783A4F3353}" type="sibTrans" cxnId="{7FF38862-2471-4C8D-9371-D79BD8C7CD5D}">
      <dgm:prSet/>
      <dgm:spPr/>
      <dgm:t>
        <a:bodyPr/>
        <a:lstStyle/>
        <a:p>
          <a:endParaRPr lang="tr-TR" sz="1600" b="1">
            <a:latin typeface="+mn-lt"/>
          </a:endParaRPr>
        </a:p>
      </dgm:t>
    </dgm:pt>
    <dgm:pt modelId="{CC59E1C6-3EF6-4B67-BC9F-B72BAAE016AA}">
      <dgm:prSet phldrT="[Metin]" custT="1"/>
      <dgm:spPr/>
      <dgm:t>
        <a:bodyPr/>
        <a:lstStyle/>
        <a:p>
          <a:r>
            <a:rPr lang="tr-TR" sz="1600" b="1" dirty="0">
              <a:latin typeface="+mn-lt"/>
            </a:rPr>
            <a:t>Verilen kararlar doğrultusunda gerekli hareketleri gerçekleşmesi</a:t>
          </a:r>
        </a:p>
      </dgm:t>
    </dgm:pt>
    <dgm:pt modelId="{61208D08-4F31-49AB-B184-871B67393681}" type="parTrans" cxnId="{379C0DB9-E4C8-4BB8-9F26-0CC830E655CB}">
      <dgm:prSet/>
      <dgm:spPr/>
      <dgm:t>
        <a:bodyPr/>
        <a:lstStyle/>
        <a:p>
          <a:endParaRPr lang="tr-TR" sz="1600" b="1">
            <a:latin typeface="+mn-lt"/>
          </a:endParaRPr>
        </a:p>
      </dgm:t>
    </dgm:pt>
    <dgm:pt modelId="{F42A9804-E740-4CE3-9B36-3D9968F35EA0}" type="sibTrans" cxnId="{379C0DB9-E4C8-4BB8-9F26-0CC830E655CB}">
      <dgm:prSet/>
      <dgm:spPr/>
      <dgm:t>
        <a:bodyPr/>
        <a:lstStyle/>
        <a:p>
          <a:endParaRPr lang="tr-TR" sz="1600" b="1">
            <a:latin typeface="+mn-lt"/>
          </a:endParaRPr>
        </a:p>
      </dgm:t>
    </dgm:pt>
    <dgm:pt modelId="{D98FAB0D-CCB4-4DC8-AEC9-2A148DFDA935}" type="pres">
      <dgm:prSet presAssocID="{7D1350F5-8211-47AD-9730-CF30905AAFD7}" presName="diagram" presStyleCnt="0">
        <dgm:presLayoutVars>
          <dgm:chPref val="1"/>
          <dgm:dir/>
          <dgm:animOne val="branch"/>
          <dgm:animLvl val="lvl"/>
          <dgm:resizeHandles/>
        </dgm:presLayoutVars>
      </dgm:prSet>
      <dgm:spPr/>
      <dgm:t>
        <a:bodyPr/>
        <a:lstStyle/>
        <a:p>
          <a:endParaRPr lang="tr-TR"/>
        </a:p>
      </dgm:t>
    </dgm:pt>
    <dgm:pt modelId="{6978891C-49E9-4035-BE0F-AED642C2F608}" type="pres">
      <dgm:prSet presAssocID="{A3346AF3-68E2-4A87-ACEE-9E0BA4083C8C}" presName="root" presStyleCnt="0"/>
      <dgm:spPr/>
    </dgm:pt>
    <dgm:pt modelId="{7E6E725D-08ED-4333-B2A6-C6D2D0948BDA}" type="pres">
      <dgm:prSet presAssocID="{A3346AF3-68E2-4A87-ACEE-9E0BA4083C8C}" presName="rootComposite" presStyleCnt="0"/>
      <dgm:spPr/>
    </dgm:pt>
    <dgm:pt modelId="{466E56B6-69A2-4928-93F3-24301D1A3BDF}" type="pres">
      <dgm:prSet presAssocID="{A3346AF3-68E2-4A87-ACEE-9E0BA4083C8C}" presName="rootText" presStyleLbl="node1" presStyleIdx="0" presStyleCnt="4" custScaleX="118938"/>
      <dgm:spPr/>
      <dgm:t>
        <a:bodyPr/>
        <a:lstStyle/>
        <a:p>
          <a:endParaRPr lang="tr-TR"/>
        </a:p>
      </dgm:t>
    </dgm:pt>
    <dgm:pt modelId="{F523DACC-1917-4B02-BC25-1B3D4E44B011}" type="pres">
      <dgm:prSet presAssocID="{A3346AF3-68E2-4A87-ACEE-9E0BA4083C8C}" presName="rootConnector" presStyleLbl="node1" presStyleIdx="0" presStyleCnt="4"/>
      <dgm:spPr/>
      <dgm:t>
        <a:bodyPr/>
        <a:lstStyle/>
        <a:p>
          <a:endParaRPr lang="tr-TR"/>
        </a:p>
      </dgm:t>
    </dgm:pt>
    <dgm:pt modelId="{ADB5ADED-0D4D-475B-9C0D-63BCE184846E}" type="pres">
      <dgm:prSet presAssocID="{A3346AF3-68E2-4A87-ACEE-9E0BA4083C8C}" presName="childShape" presStyleCnt="0"/>
      <dgm:spPr/>
    </dgm:pt>
    <dgm:pt modelId="{CEE010EC-AB2F-4868-9F9D-514D3FA57A39}" type="pres">
      <dgm:prSet presAssocID="{F5D41966-EFDA-4AC2-8B6A-5E764C571220}" presName="Name13" presStyleLbl="parChTrans1D2" presStyleIdx="0" presStyleCnt="4"/>
      <dgm:spPr/>
      <dgm:t>
        <a:bodyPr/>
        <a:lstStyle/>
        <a:p>
          <a:endParaRPr lang="tr-TR"/>
        </a:p>
      </dgm:t>
    </dgm:pt>
    <dgm:pt modelId="{5745BBB4-7D3C-4C65-A9FA-7F330B40B80B}" type="pres">
      <dgm:prSet presAssocID="{609FAD9C-CF36-4B5B-8A48-BF5D2A0CD126}" presName="childText" presStyleLbl="bgAcc1" presStyleIdx="0" presStyleCnt="4" custScaleY="146026">
        <dgm:presLayoutVars>
          <dgm:bulletEnabled val="1"/>
        </dgm:presLayoutVars>
      </dgm:prSet>
      <dgm:spPr/>
      <dgm:t>
        <a:bodyPr/>
        <a:lstStyle/>
        <a:p>
          <a:endParaRPr lang="tr-TR"/>
        </a:p>
      </dgm:t>
    </dgm:pt>
    <dgm:pt modelId="{444B9242-601D-4A3A-AF7D-0FD6E246131D}" type="pres">
      <dgm:prSet presAssocID="{5F7AC094-6B27-4DCB-B0E5-981BB2EEF905}" presName="root" presStyleCnt="0"/>
      <dgm:spPr/>
    </dgm:pt>
    <dgm:pt modelId="{52378404-5C80-48AD-898A-D0F68BF7701F}" type="pres">
      <dgm:prSet presAssocID="{5F7AC094-6B27-4DCB-B0E5-981BB2EEF905}" presName="rootComposite" presStyleCnt="0"/>
      <dgm:spPr/>
    </dgm:pt>
    <dgm:pt modelId="{AE54C1BC-A11C-46C1-B566-E342A71D80D7}" type="pres">
      <dgm:prSet presAssocID="{5F7AC094-6B27-4DCB-B0E5-981BB2EEF905}" presName="rootText" presStyleLbl="node1" presStyleIdx="1" presStyleCnt="4" custScaleX="108375"/>
      <dgm:spPr/>
      <dgm:t>
        <a:bodyPr/>
        <a:lstStyle/>
        <a:p>
          <a:endParaRPr lang="tr-TR"/>
        </a:p>
      </dgm:t>
    </dgm:pt>
    <dgm:pt modelId="{D4D8A79A-9922-4EE6-A742-D4C3C5B35353}" type="pres">
      <dgm:prSet presAssocID="{5F7AC094-6B27-4DCB-B0E5-981BB2EEF905}" presName="rootConnector" presStyleLbl="node1" presStyleIdx="1" presStyleCnt="4"/>
      <dgm:spPr/>
      <dgm:t>
        <a:bodyPr/>
        <a:lstStyle/>
        <a:p>
          <a:endParaRPr lang="tr-TR"/>
        </a:p>
      </dgm:t>
    </dgm:pt>
    <dgm:pt modelId="{A4AA1901-A97E-4739-95AD-D506E5DD5DFC}" type="pres">
      <dgm:prSet presAssocID="{5F7AC094-6B27-4DCB-B0E5-981BB2EEF905}" presName="childShape" presStyleCnt="0"/>
      <dgm:spPr/>
    </dgm:pt>
    <dgm:pt modelId="{D5164DAD-AE76-480F-9DDB-C97B56941420}" type="pres">
      <dgm:prSet presAssocID="{1B0DD59F-B4E2-41B2-91C9-8A9A1443BC8A}" presName="Name13" presStyleLbl="parChTrans1D2" presStyleIdx="1" presStyleCnt="4"/>
      <dgm:spPr/>
      <dgm:t>
        <a:bodyPr/>
        <a:lstStyle/>
        <a:p>
          <a:endParaRPr lang="tr-TR"/>
        </a:p>
      </dgm:t>
    </dgm:pt>
    <dgm:pt modelId="{E2D55519-E64F-4B8D-B4A2-43F249C52569}" type="pres">
      <dgm:prSet presAssocID="{154D8424-2B4D-4F1D-9680-A885011E82D3}" presName="childText" presStyleLbl="bgAcc1" presStyleIdx="1" presStyleCnt="4" custScaleY="134771">
        <dgm:presLayoutVars>
          <dgm:bulletEnabled val="1"/>
        </dgm:presLayoutVars>
      </dgm:prSet>
      <dgm:spPr/>
      <dgm:t>
        <a:bodyPr/>
        <a:lstStyle/>
        <a:p>
          <a:endParaRPr lang="tr-TR"/>
        </a:p>
      </dgm:t>
    </dgm:pt>
    <dgm:pt modelId="{76F9BC88-3D0A-414A-A96A-7F3C5527F681}" type="pres">
      <dgm:prSet presAssocID="{0525CDED-2E19-4A43-BA0B-637DD38B288D}" presName="root" presStyleCnt="0"/>
      <dgm:spPr/>
    </dgm:pt>
    <dgm:pt modelId="{83D8FE4E-881C-4874-8C3C-F696D57BAD66}" type="pres">
      <dgm:prSet presAssocID="{0525CDED-2E19-4A43-BA0B-637DD38B288D}" presName="rootComposite" presStyleCnt="0"/>
      <dgm:spPr/>
    </dgm:pt>
    <dgm:pt modelId="{C30FE874-C14C-4755-8360-AA0051F6E66A}" type="pres">
      <dgm:prSet presAssocID="{0525CDED-2E19-4A43-BA0B-637DD38B288D}" presName="rootText" presStyleLbl="node1" presStyleIdx="2" presStyleCnt="4" custScaleX="122470"/>
      <dgm:spPr/>
      <dgm:t>
        <a:bodyPr/>
        <a:lstStyle/>
        <a:p>
          <a:endParaRPr lang="tr-TR"/>
        </a:p>
      </dgm:t>
    </dgm:pt>
    <dgm:pt modelId="{B3DB802A-07E7-4FCD-B17D-966DF3D30E2A}" type="pres">
      <dgm:prSet presAssocID="{0525CDED-2E19-4A43-BA0B-637DD38B288D}" presName="rootConnector" presStyleLbl="node1" presStyleIdx="2" presStyleCnt="4"/>
      <dgm:spPr/>
      <dgm:t>
        <a:bodyPr/>
        <a:lstStyle/>
        <a:p>
          <a:endParaRPr lang="tr-TR"/>
        </a:p>
      </dgm:t>
    </dgm:pt>
    <dgm:pt modelId="{F41EF432-C65C-4E6D-8886-C340AA894E36}" type="pres">
      <dgm:prSet presAssocID="{0525CDED-2E19-4A43-BA0B-637DD38B288D}" presName="childShape" presStyleCnt="0"/>
      <dgm:spPr/>
    </dgm:pt>
    <dgm:pt modelId="{4D717A7C-A2BD-412F-9313-3BB9ADAB0C62}" type="pres">
      <dgm:prSet presAssocID="{CEC2D9DD-D2E3-43EF-A7B8-3FC3C4F14E37}" presName="Name13" presStyleLbl="parChTrans1D2" presStyleIdx="2" presStyleCnt="4"/>
      <dgm:spPr/>
      <dgm:t>
        <a:bodyPr/>
        <a:lstStyle/>
        <a:p>
          <a:endParaRPr lang="tr-TR"/>
        </a:p>
      </dgm:t>
    </dgm:pt>
    <dgm:pt modelId="{2E7D0E2A-9C59-44D2-8CCA-65ED4848DC7E}" type="pres">
      <dgm:prSet presAssocID="{1B163D36-E056-486B-9A47-BBFD4B45A465}" presName="childText" presStyleLbl="bgAcc1" presStyleIdx="2" presStyleCnt="4" custScaleX="167962" custScaleY="155651">
        <dgm:presLayoutVars>
          <dgm:bulletEnabled val="1"/>
        </dgm:presLayoutVars>
      </dgm:prSet>
      <dgm:spPr/>
      <dgm:t>
        <a:bodyPr/>
        <a:lstStyle/>
        <a:p>
          <a:endParaRPr lang="tr-TR"/>
        </a:p>
      </dgm:t>
    </dgm:pt>
    <dgm:pt modelId="{19307C22-FF08-430A-ABEA-070F5B3353BA}" type="pres">
      <dgm:prSet presAssocID="{24EBAE81-A11D-476C-A371-D3FBA6A98ED9}" presName="root" presStyleCnt="0"/>
      <dgm:spPr/>
    </dgm:pt>
    <dgm:pt modelId="{8CE1CF92-3E09-4D42-B067-6CD666DF31CF}" type="pres">
      <dgm:prSet presAssocID="{24EBAE81-A11D-476C-A371-D3FBA6A98ED9}" presName="rootComposite" presStyleCnt="0"/>
      <dgm:spPr/>
    </dgm:pt>
    <dgm:pt modelId="{71E8E2DC-169D-444E-8508-95AA67D5B804}" type="pres">
      <dgm:prSet presAssocID="{24EBAE81-A11D-476C-A371-D3FBA6A98ED9}" presName="rootText" presStyleLbl="node1" presStyleIdx="3" presStyleCnt="4" custScaleX="117248"/>
      <dgm:spPr/>
      <dgm:t>
        <a:bodyPr/>
        <a:lstStyle/>
        <a:p>
          <a:endParaRPr lang="tr-TR"/>
        </a:p>
      </dgm:t>
    </dgm:pt>
    <dgm:pt modelId="{4F0CCC91-D018-43A9-9F48-805F097941CC}" type="pres">
      <dgm:prSet presAssocID="{24EBAE81-A11D-476C-A371-D3FBA6A98ED9}" presName="rootConnector" presStyleLbl="node1" presStyleIdx="3" presStyleCnt="4"/>
      <dgm:spPr/>
      <dgm:t>
        <a:bodyPr/>
        <a:lstStyle/>
        <a:p>
          <a:endParaRPr lang="tr-TR"/>
        </a:p>
      </dgm:t>
    </dgm:pt>
    <dgm:pt modelId="{99C27BDA-BEB8-4768-89DF-D679471FD563}" type="pres">
      <dgm:prSet presAssocID="{24EBAE81-A11D-476C-A371-D3FBA6A98ED9}" presName="childShape" presStyleCnt="0"/>
      <dgm:spPr/>
    </dgm:pt>
    <dgm:pt modelId="{2AEFF0A0-EF04-40E1-863C-5C88F6E0814F}" type="pres">
      <dgm:prSet presAssocID="{61208D08-4F31-49AB-B184-871B67393681}" presName="Name13" presStyleLbl="parChTrans1D2" presStyleIdx="3" presStyleCnt="4"/>
      <dgm:spPr/>
      <dgm:t>
        <a:bodyPr/>
        <a:lstStyle/>
        <a:p>
          <a:endParaRPr lang="tr-TR"/>
        </a:p>
      </dgm:t>
    </dgm:pt>
    <dgm:pt modelId="{D03F8A4E-35DB-4588-8A15-F24BF643B3A7}" type="pres">
      <dgm:prSet presAssocID="{CC59E1C6-3EF6-4B67-BC9F-B72BAAE016AA}" presName="childText" presStyleLbl="bgAcc1" presStyleIdx="3" presStyleCnt="4" custScaleX="130733" custScaleY="155029">
        <dgm:presLayoutVars>
          <dgm:bulletEnabled val="1"/>
        </dgm:presLayoutVars>
      </dgm:prSet>
      <dgm:spPr/>
      <dgm:t>
        <a:bodyPr/>
        <a:lstStyle/>
        <a:p>
          <a:endParaRPr lang="tr-TR"/>
        </a:p>
      </dgm:t>
    </dgm:pt>
  </dgm:ptLst>
  <dgm:cxnLst>
    <dgm:cxn modelId="{379C0DB9-E4C8-4BB8-9F26-0CC830E655CB}" srcId="{24EBAE81-A11D-476C-A371-D3FBA6A98ED9}" destId="{CC59E1C6-3EF6-4B67-BC9F-B72BAAE016AA}" srcOrd="0" destOrd="0" parTransId="{61208D08-4F31-49AB-B184-871B67393681}" sibTransId="{F42A9804-E740-4CE3-9B36-3D9968F35EA0}"/>
    <dgm:cxn modelId="{5DCB094A-D58B-40BF-841A-F3284971963B}" type="presOf" srcId="{0525CDED-2E19-4A43-BA0B-637DD38B288D}" destId="{B3DB802A-07E7-4FCD-B17D-966DF3D30E2A}" srcOrd="1" destOrd="0" presId="urn:microsoft.com/office/officeart/2005/8/layout/hierarchy3"/>
    <dgm:cxn modelId="{1ADC4FBE-40C8-42CB-8132-6A5BAD567BEF}" type="presOf" srcId="{A3346AF3-68E2-4A87-ACEE-9E0BA4083C8C}" destId="{F523DACC-1917-4B02-BC25-1B3D4E44B011}" srcOrd="1" destOrd="0" presId="urn:microsoft.com/office/officeart/2005/8/layout/hierarchy3"/>
    <dgm:cxn modelId="{596D72C5-1CBA-402F-B2CD-140E9DA79C83}" srcId="{0525CDED-2E19-4A43-BA0B-637DD38B288D}" destId="{1B163D36-E056-486B-9A47-BBFD4B45A465}" srcOrd="0" destOrd="0" parTransId="{CEC2D9DD-D2E3-43EF-A7B8-3FC3C4F14E37}" sibTransId="{D570EFC5-85F4-4D9B-AB1C-B071BE7B7EAC}"/>
    <dgm:cxn modelId="{08C25353-8F1C-49A8-8D9D-5AE6283451D2}" type="presOf" srcId="{154D8424-2B4D-4F1D-9680-A885011E82D3}" destId="{E2D55519-E64F-4B8D-B4A2-43F249C52569}" srcOrd="0" destOrd="0" presId="urn:microsoft.com/office/officeart/2005/8/layout/hierarchy3"/>
    <dgm:cxn modelId="{AC3A09C7-C2D8-48B3-BFA1-3E7B5FCD344D}" type="presOf" srcId="{0525CDED-2E19-4A43-BA0B-637DD38B288D}" destId="{C30FE874-C14C-4755-8360-AA0051F6E66A}" srcOrd="0" destOrd="0" presId="urn:microsoft.com/office/officeart/2005/8/layout/hierarchy3"/>
    <dgm:cxn modelId="{1A033610-38A7-4D2B-A635-BD2B6DA28B88}" type="presOf" srcId="{1B163D36-E056-486B-9A47-BBFD4B45A465}" destId="{2E7D0E2A-9C59-44D2-8CCA-65ED4848DC7E}" srcOrd="0" destOrd="0" presId="urn:microsoft.com/office/officeart/2005/8/layout/hierarchy3"/>
    <dgm:cxn modelId="{B20574AC-1FA8-4A52-9AE5-77BEE88AD9FA}" type="presOf" srcId="{A3346AF3-68E2-4A87-ACEE-9E0BA4083C8C}" destId="{466E56B6-69A2-4928-93F3-24301D1A3BDF}" srcOrd="0" destOrd="0" presId="urn:microsoft.com/office/officeart/2005/8/layout/hierarchy3"/>
    <dgm:cxn modelId="{7F1DA98D-AA93-4BE6-85FD-2AE0D9B46BFE}" srcId="{7D1350F5-8211-47AD-9730-CF30905AAFD7}" destId="{5F7AC094-6B27-4DCB-B0E5-981BB2EEF905}" srcOrd="1" destOrd="0" parTransId="{7FD69CD5-F10A-4B21-A1E3-162F575B672C}" sibTransId="{E4722D3B-E187-40A0-B8EC-9E900E6ED57E}"/>
    <dgm:cxn modelId="{B9D742DF-D52E-41CF-A5A4-E44E24A3582C}" type="presOf" srcId="{CC59E1C6-3EF6-4B67-BC9F-B72BAAE016AA}" destId="{D03F8A4E-35DB-4588-8A15-F24BF643B3A7}" srcOrd="0" destOrd="0" presId="urn:microsoft.com/office/officeart/2005/8/layout/hierarchy3"/>
    <dgm:cxn modelId="{F94FE234-0992-412D-8579-9BC34A2DD0D6}" type="presOf" srcId="{F5D41966-EFDA-4AC2-8B6A-5E764C571220}" destId="{CEE010EC-AB2F-4868-9F9D-514D3FA57A39}" srcOrd="0" destOrd="0" presId="urn:microsoft.com/office/officeart/2005/8/layout/hierarchy3"/>
    <dgm:cxn modelId="{F8C0B1AF-CFD8-456A-869C-EBB11CEEDAF9}" type="presOf" srcId="{CEC2D9DD-D2E3-43EF-A7B8-3FC3C4F14E37}" destId="{4D717A7C-A2BD-412F-9313-3BB9ADAB0C62}" srcOrd="0" destOrd="0" presId="urn:microsoft.com/office/officeart/2005/8/layout/hierarchy3"/>
    <dgm:cxn modelId="{4E0E14D2-83CE-487B-9AE9-C419ACD7FA93}" srcId="{A3346AF3-68E2-4A87-ACEE-9E0BA4083C8C}" destId="{609FAD9C-CF36-4B5B-8A48-BF5D2A0CD126}" srcOrd="0" destOrd="0" parTransId="{F5D41966-EFDA-4AC2-8B6A-5E764C571220}" sibTransId="{A88DBF50-088E-4D32-8DD1-1D42900BA4F5}"/>
    <dgm:cxn modelId="{8425F2AF-29BC-4A4A-B66D-BB52709ED36E}" type="presOf" srcId="{7D1350F5-8211-47AD-9730-CF30905AAFD7}" destId="{D98FAB0D-CCB4-4DC8-AEC9-2A148DFDA935}" srcOrd="0" destOrd="0" presId="urn:microsoft.com/office/officeart/2005/8/layout/hierarchy3"/>
    <dgm:cxn modelId="{30A3F0DA-84B7-49F0-9275-F35C0C2E53E1}" type="presOf" srcId="{5F7AC094-6B27-4DCB-B0E5-981BB2EEF905}" destId="{D4D8A79A-9922-4EE6-A742-D4C3C5B35353}" srcOrd="1" destOrd="0" presId="urn:microsoft.com/office/officeart/2005/8/layout/hierarchy3"/>
    <dgm:cxn modelId="{C7CF42A0-5E80-4CCC-9101-CFB480A014C0}" type="presOf" srcId="{609FAD9C-CF36-4B5B-8A48-BF5D2A0CD126}" destId="{5745BBB4-7D3C-4C65-A9FA-7F330B40B80B}" srcOrd="0" destOrd="0" presId="urn:microsoft.com/office/officeart/2005/8/layout/hierarchy3"/>
    <dgm:cxn modelId="{4323D86F-B6B5-4A41-90D6-79CA50B1923C}" srcId="{7D1350F5-8211-47AD-9730-CF30905AAFD7}" destId="{A3346AF3-68E2-4A87-ACEE-9E0BA4083C8C}" srcOrd="0" destOrd="0" parTransId="{D0C89512-4120-4237-B782-D51EE8D280FE}" sibTransId="{8AD9D5AC-A897-4EF0-8709-ECC0299554D7}"/>
    <dgm:cxn modelId="{AD9D92E5-3BD5-4D2E-8F0B-68384365FEC8}" type="presOf" srcId="{5F7AC094-6B27-4DCB-B0E5-981BB2EEF905}" destId="{AE54C1BC-A11C-46C1-B566-E342A71D80D7}" srcOrd="0" destOrd="0" presId="urn:microsoft.com/office/officeart/2005/8/layout/hierarchy3"/>
    <dgm:cxn modelId="{7FF38862-2471-4C8D-9371-D79BD8C7CD5D}" srcId="{7D1350F5-8211-47AD-9730-CF30905AAFD7}" destId="{24EBAE81-A11D-476C-A371-D3FBA6A98ED9}" srcOrd="3" destOrd="0" parTransId="{6E0A840E-B496-4AE8-B087-C9D9E0038F2B}" sibTransId="{E16C23AD-12C4-405A-B150-54783A4F3353}"/>
    <dgm:cxn modelId="{C74FE201-3629-4F8F-B07E-BD2FAF600124}" srcId="{7D1350F5-8211-47AD-9730-CF30905AAFD7}" destId="{0525CDED-2E19-4A43-BA0B-637DD38B288D}" srcOrd="2" destOrd="0" parTransId="{C54886AC-48B1-48CF-820A-D2A701BA1B39}" sibTransId="{3344F86F-CE44-4D66-A8B3-001591F00666}"/>
    <dgm:cxn modelId="{9E552348-464E-4E75-8F63-3C1C5E3A8CF5}" type="presOf" srcId="{24EBAE81-A11D-476C-A371-D3FBA6A98ED9}" destId="{4F0CCC91-D018-43A9-9F48-805F097941CC}" srcOrd="1" destOrd="0" presId="urn:microsoft.com/office/officeart/2005/8/layout/hierarchy3"/>
    <dgm:cxn modelId="{E71F71F4-AC7A-4782-A67E-3BE57D608908}" type="presOf" srcId="{1B0DD59F-B4E2-41B2-91C9-8A9A1443BC8A}" destId="{D5164DAD-AE76-480F-9DDB-C97B56941420}" srcOrd="0" destOrd="0" presId="urn:microsoft.com/office/officeart/2005/8/layout/hierarchy3"/>
    <dgm:cxn modelId="{BDBB0E08-03F2-4E3C-997D-0573B34A9550}" type="presOf" srcId="{61208D08-4F31-49AB-B184-871B67393681}" destId="{2AEFF0A0-EF04-40E1-863C-5C88F6E0814F}" srcOrd="0" destOrd="0" presId="urn:microsoft.com/office/officeart/2005/8/layout/hierarchy3"/>
    <dgm:cxn modelId="{87216CC8-A33D-42AE-94CC-303DAFCCF31A}" srcId="{5F7AC094-6B27-4DCB-B0E5-981BB2EEF905}" destId="{154D8424-2B4D-4F1D-9680-A885011E82D3}" srcOrd="0" destOrd="0" parTransId="{1B0DD59F-B4E2-41B2-91C9-8A9A1443BC8A}" sibTransId="{2C16973F-07F9-4509-8E62-08168EC43FC3}"/>
    <dgm:cxn modelId="{580E6AA3-AEC4-4AAA-8617-AB68BB8C4EEC}" type="presOf" srcId="{24EBAE81-A11D-476C-A371-D3FBA6A98ED9}" destId="{71E8E2DC-169D-444E-8508-95AA67D5B804}" srcOrd="0" destOrd="0" presId="urn:microsoft.com/office/officeart/2005/8/layout/hierarchy3"/>
    <dgm:cxn modelId="{4264B59C-ACCD-481B-82C3-839D6F5B6809}" type="presParOf" srcId="{D98FAB0D-CCB4-4DC8-AEC9-2A148DFDA935}" destId="{6978891C-49E9-4035-BE0F-AED642C2F608}" srcOrd="0" destOrd="0" presId="urn:microsoft.com/office/officeart/2005/8/layout/hierarchy3"/>
    <dgm:cxn modelId="{012E75F8-8F07-4538-AC6E-764682088C82}" type="presParOf" srcId="{6978891C-49E9-4035-BE0F-AED642C2F608}" destId="{7E6E725D-08ED-4333-B2A6-C6D2D0948BDA}" srcOrd="0" destOrd="0" presId="urn:microsoft.com/office/officeart/2005/8/layout/hierarchy3"/>
    <dgm:cxn modelId="{556E9411-E507-4B73-80F4-7F8F373BDFBF}" type="presParOf" srcId="{7E6E725D-08ED-4333-B2A6-C6D2D0948BDA}" destId="{466E56B6-69A2-4928-93F3-24301D1A3BDF}" srcOrd="0" destOrd="0" presId="urn:microsoft.com/office/officeart/2005/8/layout/hierarchy3"/>
    <dgm:cxn modelId="{17E7D2A0-E54D-4AAF-AA88-59910AF045D2}" type="presParOf" srcId="{7E6E725D-08ED-4333-B2A6-C6D2D0948BDA}" destId="{F523DACC-1917-4B02-BC25-1B3D4E44B011}" srcOrd="1" destOrd="0" presId="urn:microsoft.com/office/officeart/2005/8/layout/hierarchy3"/>
    <dgm:cxn modelId="{64F0CCD8-DC14-42A1-8647-FED866F9D264}" type="presParOf" srcId="{6978891C-49E9-4035-BE0F-AED642C2F608}" destId="{ADB5ADED-0D4D-475B-9C0D-63BCE184846E}" srcOrd="1" destOrd="0" presId="urn:microsoft.com/office/officeart/2005/8/layout/hierarchy3"/>
    <dgm:cxn modelId="{3C3ED48F-CB7F-42B4-BF56-8A98A59008D2}" type="presParOf" srcId="{ADB5ADED-0D4D-475B-9C0D-63BCE184846E}" destId="{CEE010EC-AB2F-4868-9F9D-514D3FA57A39}" srcOrd="0" destOrd="0" presId="urn:microsoft.com/office/officeart/2005/8/layout/hierarchy3"/>
    <dgm:cxn modelId="{56005EE7-D3A2-4105-96AC-621CC707FF59}" type="presParOf" srcId="{ADB5ADED-0D4D-475B-9C0D-63BCE184846E}" destId="{5745BBB4-7D3C-4C65-A9FA-7F330B40B80B}" srcOrd="1" destOrd="0" presId="urn:microsoft.com/office/officeart/2005/8/layout/hierarchy3"/>
    <dgm:cxn modelId="{F4FC71A4-610A-4C49-8148-092ABCC7F8F9}" type="presParOf" srcId="{D98FAB0D-CCB4-4DC8-AEC9-2A148DFDA935}" destId="{444B9242-601D-4A3A-AF7D-0FD6E246131D}" srcOrd="1" destOrd="0" presId="urn:microsoft.com/office/officeart/2005/8/layout/hierarchy3"/>
    <dgm:cxn modelId="{CFCFD323-971F-4144-8472-3E8065ECEE89}" type="presParOf" srcId="{444B9242-601D-4A3A-AF7D-0FD6E246131D}" destId="{52378404-5C80-48AD-898A-D0F68BF7701F}" srcOrd="0" destOrd="0" presId="urn:microsoft.com/office/officeart/2005/8/layout/hierarchy3"/>
    <dgm:cxn modelId="{27B842C4-3A2A-430A-BDDE-D476D6FCFD5C}" type="presParOf" srcId="{52378404-5C80-48AD-898A-D0F68BF7701F}" destId="{AE54C1BC-A11C-46C1-B566-E342A71D80D7}" srcOrd="0" destOrd="0" presId="urn:microsoft.com/office/officeart/2005/8/layout/hierarchy3"/>
    <dgm:cxn modelId="{833974D5-6A22-467E-A9C9-2A5B494E4CF7}" type="presParOf" srcId="{52378404-5C80-48AD-898A-D0F68BF7701F}" destId="{D4D8A79A-9922-4EE6-A742-D4C3C5B35353}" srcOrd="1" destOrd="0" presId="urn:microsoft.com/office/officeart/2005/8/layout/hierarchy3"/>
    <dgm:cxn modelId="{7F388928-D107-4695-B2AF-DEDD233E0B37}" type="presParOf" srcId="{444B9242-601D-4A3A-AF7D-0FD6E246131D}" destId="{A4AA1901-A97E-4739-95AD-D506E5DD5DFC}" srcOrd="1" destOrd="0" presId="urn:microsoft.com/office/officeart/2005/8/layout/hierarchy3"/>
    <dgm:cxn modelId="{FA0538C5-F2BC-47B7-B76A-1EC041334470}" type="presParOf" srcId="{A4AA1901-A97E-4739-95AD-D506E5DD5DFC}" destId="{D5164DAD-AE76-480F-9DDB-C97B56941420}" srcOrd="0" destOrd="0" presId="urn:microsoft.com/office/officeart/2005/8/layout/hierarchy3"/>
    <dgm:cxn modelId="{2D0851CB-A24E-42B7-9CB8-7A5B158EBD08}" type="presParOf" srcId="{A4AA1901-A97E-4739-95AD-D506E5DD5DFC}" destId="{E2D55519-E64F-4B8D-B4A2-43F249C52569}" srcOrd="1" destOrd="0" presId="urn:microsoft.com/office/officeart/2005/8/layout/hierarchy3"/>
    <dgm:cxn modelId="{2E607FA9-59FD-4C1E-8A75-43B641D18BED}" type="presParOf" srcId="{D98FAB0D-CCB4-4DC8-AEC9-2A148DFDA935}" destId="{76F9BC88-3D0A-414A-A96A-7F3C5527F681}" srcOrd="2" destOrd="0" presId="urn:microsoft.com/office/officeart/2005/8/layout/hierarchy3"/>
    <dgm:cxn modelId="{35F07FB6-F43B-4C70-8821-4108A221FB22}" type="presParOf" srcId="{76F9BC88-3D0A-414A-A96A-7F3C5527F681}" destId="{83D8FE4E-881C-4874-8C3C-F696D57BAD66}" srcOrd="0" destOrd="0" presId="urn:microsoft.com/office/officeart/2005/8/layout/hierarchy3"/>
    <dgm:cxn modelId="{EAF117BB-4ADA-4DFE-B925-831EFE9BB4E4}" type="presParOf" srcId="{83D8FE4E-881C-4874-8C3C-F696D57BAD66}" destId="{C30FE874-C14C-4755-8360-AA0051F6E66A}" srcOrd="0" destOrd="0" presId="urn:microsoft.com/office/officeart/2005/8/layout/hierarchy3"/>
    <dgm:cxn modelId="{8C7848D2-EBFA-4FEB-B9DF-74F082E6E7B2}" type="presParOf" srcId="{83D8FE4E-881C-4874-8C3C-F696D57BAD66}" destId="{B3DB802A-07E7-4FCD-B17D-966DF3D30E2A}" srcOrd="1" destOrd="0" presId="urn:microsoft.com/office/officeart/2005/8/layout/hierarchy3"/>
    <dgm:cxn modelId="{86EA0A83-F64E-440F-99BB-85A5927009EF}" type="presParOf" srcId="{76F9BC88-3D0A-414A-A96A-7F3C5527F681}" destId="{F41EF432-C65C-4E6D-8886-C340AA894E36}" srcOrd="1" destOrd="0" presId="urn:microsoft.com/office/officeart/2005/8/layout/hierarchy3"/>
    <dgm:cxn modelId="{B97109C6-9DF6-4A41-912D-AC093120B064}" type="presParOf" srcId="{F41EF432-C65C-4E6D-8886-C340AA894E36}" destId="{4D717A7C-A2BD-412F-9313-3BB9ADAB0C62}" srcOrd="0" destOrd="0" presId="urn:microsoft.com/office/officeart/2005/8/layout/hierarchy3"/>
    <dgm:cxn modelId="{B1E9B27C-7FF0-4302-B4C3-91B744659824}" type="presParOf" srcId="{F41EF432-C65C-4E6D-8886-C340AA894E36}" destId="{2E7D0E2A-9C59-44D2-8CCA-65ED4848DC7E}" srcOrd="1" destOrd="0" presId="urn:microsoft.com/office/officeart/2005/8/layout/hierarchy3"/>
    <dgm:cxn modelId="{7ADDBAF2-9B88-4250-82D5-B2AD34A66795}" type="presParOf" srcId="{D98FAB0D-CCB4-4DC8-AEC9-2A148DFDA935}" destId="{19307C22-FF08-430A-ABEA-070F5B3353BA}" srcOrd="3" destOrd="0" presId="urn:microsoft.com/office/officeart/2005/8/layout/hierarchy3"/>
    <dgm:cxn modelId="{38905CCD-25D1-4DF0-82FA-70DB38B78966}" type="presParOf" srcId="{19307C22-FF08-430A-ABEA-070F5B3353BA}" destId="{8CE1CF92-3E09-4D42-B067-6CD666DF31CF}" srcOrd="0" destOrd="0" presId="urn:microsoft.com/office/officeart/2005/8/layout/hierarchy3"/>
    <dgm:cxn modelId="{C164FE1A-52F5-447F-9B70-975F4E96BA47}" type="presParOf" srcId="{8CE1CF92-3E09-4D42-B067-6CD666DF31CF}" destId="{71E8E2DC-169D-444E-8508-95AA67D5B804}" srcOrd="0" destOrd="0" presId="urn:microsoft.com/office/officeart/2005/8/layout/hierarchy3"/>
    <dgm:cxn modelId="{BDD1648A-AC84-4432-9262-63B2D84845E1}" type="presParOf" srcId="{8CE1CF92-3E09-4D42-B067-6CD666DF31CF}" destId="{4F0CCC91-D018-43A9-9F48-805F097941CC}" srcOrd="1" destOrd="0" presId="urn:microsoft.com/office/officeart/2005/8/layout/hierarchy3"/>
    <dgm:cxn modelId="{39DF4C25-05F4-44C3-AEC1-C9BF5FD5BEF2}" type="presParOf" srcId="{19307C22-FF08-430A-ABEA-070F5B3353BA}" destId="{99C27BDA-BEB8-4768-89DF-D679471FD563}" srcOrd="1" destOrd="0" presId="urn:microsoft.com/office/officeart/2005/8/layout/hierarchy3"/>
    <dgm:cxn modelId="{93A2B57E-8A55-488A-A3E9-B8D3044EB014}" type="presParOf" srcId="{99C27BDA-BEB8-4768-89DF-D679471FD563}" destId="{2AEFF0A0-EF04-40E1-863C-5C88F6E0814F}" srcOrd="0" destOrd="0" presId="urn:microsoft.com/office/officeart/2005/8/layout/hierarchy3"/>
    <dgm:cxn modelId="{9140AA38-23D4-4DDC-A8DD-A02825403B78}" type="presParOf" srcId="{99C27BDA-BEB8-4768-89DF-D679471FD563}" destId="{D03F8A4E-35DB-4588-8A15-F24BF643B3A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D3EFD-829A-4A29-9EFB-C68D2CC643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369E0AEE-6830-4D7C-BC93-4899B9B2CE31}">
      <dgm:prSet phldrT="[Metin]"/>
      <dgm:spPr/>
      <dgm:t>
        <a:bodyPr/>
        <a:lstStyle/>
        <a:p>
          <a:r>
            <a:rPr lang="tr-TR" dirty="0"/>
            <a:t>Endüstriyel</a:t>
          </a:r>
        </a:p>
      </dgm:t>
    </dgm:pt>
    <dgm:pt modelId="{41756A14-B4C4-46E3-BDB2-2017E4B5251C}" type="parTrans" cxnId="{D9332B85-DCAD-474C-8AC5-B4E9A9E4E411}">
      <dgm:prSet/>
      <dgm:spPr/>
      <dgm:t>
        <a:bodyPr/>
        <a:lstStyle/>
        <a:p>
          <a:endParaRPr lang="tr-TR"/>
        </a:p>
      </dgm:t>
    </dgm:pt>
    <dgm:pt modelId="{1A5F85D0-58F5-44F5-8A60-EC59B609B1B0}" type="sibTrans" cxnId="{D9332B85-DCAD-474C-8AC5-B4E9A9E4E411}">
      <dgm:prSet/>
      <dgm:spPr/>
      <dgm:t>
        <a:bodyPr/>
        <a:lstStyle/>
        <a:p>
          <a:endParaRPr lang="tr-TR"/>
        </a:p>
      </dgm:t>
    </dgm:pt>
    <dgm:pt modelId="{73ED59BF-82A3-4C43-84BC-2D07140C9D26}">
      <dgm:prSet phldrT="[Metin]"/>
      <dgm:spPr/>
      <dgm:t>
        <a:bodyPr/>
        <a:lstStyle/>
        <a:p>
          <a:r>
            <a:rPr lang="tr-TR" dirty="0"/>
            <a:t>Hareket Yeteneklerine Göre</a:t>
          </a:r>
        </a:p>
      </dgm:t>
    </dgm:pt>
    <dgm:pt modelId="{B2A90239-C8F9-4A4D-AE87-F45520CDE7A6}" type="parTrans" cxnId="{1EFEA2BD-A4CE-471C-B2F8-A351AB24ACCD}">
      <dgm:prSet/>
      <dgm:spPr/>
      <dgm:t>
        <a:bodyPr/>
        <a:lstStyle/>
        <a:p>
          <a:endParaRPr lang="tr-TR"/>
        </a:p>
      </dgm:t>
    </dgm:pt>
    <dgm:pt modelId="{BC3C3644-F796-48F1-A872-62A8C3C56D80}" type="sibTrans" cxnId="{1EFEA2BD-A4CE-471C-B2F8-A351AB24ACCD}">
      <dgm:prSet/>
      <dgm:spPr/>
      <dgm:t>
        <a:bodyPr/>
        <a:lstStyle/>
        <a:p>
          <a:endParaRPr lang="tr-TR"/>
        </a:p>
      </dgm:t>
    </dgm:pt>
    <dgm:pt modelId="{F5BDC3C4-121C-4B7E-A45E-D7A4B38FA1BF}">
      <dgm:prSet phldrT="[Metin]"/>
      <dgm:spPr/>
      <dgm:t>
        <a:bodyPr/>
        <a:lstStyle/>
        <a:p>
          <a:r>
            <a:rPr lang="tr-TR" dirty="0"/>
            <a:t>Sabit robotlar (istasyonlar)</a:t>
          </a:r>
        </a:p>
      </dgm:t>
    </dgm:pt>
    <dgm:pt modelId="{3825ED2D-54DA-4010-BB0C-124562A6A89F}" type="parTrans" cxnId="{22445E7B-6C77-4BE2-944F-A3D04269F694}">
      <dgm:prSet/>
      <dgm:spPr/>
      <dgm:t>
        <a:bodyPr/>
        <a:lstStyle/>
        <a:p>
          <a:endParaRPr lang="tr-TR"/>
        </a:p>
      </dgm:t>
    </dgm:pt>
    <dgm:pt modelId="{061F2814-A8D4-4097-903F-4E36BE5193F2}" type="sibTrans" cxnId="{22445E7B-6C77-4BE2-944F-A3D04269F694}">
      <dgm:prSet/>
      <dgm:spPr/>
      <dgm:t>
        <a:bodyPr/>
        <a:lstStyle/>
        <a:p>
          <a:endParaRPr lang="tr-TR"/>
        </a:p>
      </dgm:t>
    </dgm:pt>
    <dgm:pt modelId="{4AF44983-1FC7-4774-A03C-E581B081706C}">
      <dgm:prSet phldrT="[Metin]"/>
      <dgm:spPr/>
      <dgm:t>
        <a:bodyPr/>
        <a:lstStyle/>
        <a:p>
          <a:r>
            <a:rPr lang="tr-TR" dirty="0"/>
            <a:t>Tekerlekli</a:t>
          </a:r>
        </a:p>
      </dgm:t>
    </dgm:pt>
    <dgm:pt modelId="{14630892-CA73-40B0-8F7C-59E2B504AAF5}" type="parTrans" cxnId="{7149D26E-4911-4708-A003-67ACACB47973}">
      <dgm:prSet/>
      <dgm:spPr/>
      <dgm:t>
        <a:bodyPr/>
        <a:lstStyle/>
        <a:p>
          <a:endParaRPr lang="tr-TR"/>
        </a:p>
      </dgm:t>
    </dgm:pt>
    <dgm:pt modelId="{5220DA72-6C7B-42E1-8391-5F1455D506F6}" type="sibTrans" cxnId="{7149D26E-4911-4708-A003-67ACACB47973}">
      <dgm:prSet/>
      <dgm:spPr/>
      <dgm:t>
        <a:bodyPr/>
        <a:lstStyle/>
        <a:p>
          <a:endParaRPr lang="tr-TR"/>
        </a:p>
      </dgm:t>
    </dgm:pt>
    <dgm:pt modelId="{EE2876D0-4E18-492D-BA0B-3696A6A0F2D0}">
      <dgm:prSet phldrT="[Metin]"/>
      <dgm:spPr/>
      <dgm:t>
        <a:bodyPr/>
        <a:lstStyle/>
        <a:p>
          <a:r>
            <a:rPr lang="tr-TR" dirty="0"/>
            <a:t>Ev tipi</a:t>
          </a:r>
        </a:p>
      </dgm:t>
    </dgm:pt>
    <dgm:pt modelId="{A1850A66-A482-4E72-A02A-B91D723908F3}" type="parTrans" cxnId="{13E7886E-C2E5-4BD1-96E7-E844A500B607}">
      <dgm:prSet/>
      <dgm:spPr/>
      <dgm:t>
        <a:bodyPr/>
        <a:lstStyle/>
        <a:p>
          <a:endParaRPr lang="tr-TR"/>
        </a:p>
      </dgm:t>
    </dgm:pt>
    <dgm:pt modelId="{9E2BF00F-CBCA-407C-B757-51C944E688EF}" type="sibTrans" cxnId="{13E7886E-C2E5-4BD1-96E7-E844A500B607}">
      <dgm:prSet/>
      <dgm:spPr/>
      <dgm:t>
        <a:bodyPr/>
        <a:lstStyle/>
        <a:p>
          <a:endParaRPr lang="tr-TR"/>
        </a:p>
      </dgm:t>
    </dgm:pt>
    <dgm:pt modelId="{696FFE0B-F2D8-4E9C-9C14-BDE6612FCDB1}">
      <dgm:prSet phldrT="[Metin]"/>
      <dgm:spPr/>
      <dgm:t>
        <a:bodyPr/>
        <a:lstStyle/>
        <a:p>
          <a:r>
            <a:rPr lang="tr-TR" dirty="0"/>
            <a:t>Askeri</a:t>
          </a:r>
        </a:p>
      </dgm:t>
    </dgm:pt>
    <dgm:pt modelId="{235720D9-3031-41A6-AEA1-B724B2AF4D4F}" type="parTrans" cxnId="{7CD4A078-EF6A-4466-912B-ECA2C1246112}">
      <dgm:prSet/>
      <dgm:spPr/>
      <dgm:t>
        <a:bodyPr/>
        <a:lstStyle/>
        <a:p>
          <a:endParaRPr lang="tr-TR"/>
        </a:p>
      </dgm:t>
    </dgm:pt>
    <dgm:pt modelId="{59F82162-0215-4C9E-82B6-B0537AEB4E77}" type="sibTrans" cxnId="{7CD4A078-EF6A-4466-912B-ECA2C1246112}">
      <dgm:prSet/>
      <dgm:spPr/>
      <dgm:t>
        <a:bodyPr/>
        <a:lstStyle/>
        <a:p>
          <a:endParaRPr lang="tr-TR"/>
        </a:p>
      </dgm:t>
    </dgm:pt>
    <dgm:pt modelId="{63FD55CB-4BEE-4CFD-AB97-0E9B9EB2D5DB}">
      <dgm:prSet phldrT="[Metin]"/>
      <dgm:spPr/>
      <dgm:t>
        <a:bodyPr/>
        <a:lstStyle/>
        <a:p>
          <a:r>
            <a:rPr lang="tr-TR" dirty="0"/>
            <a:t>Tıbbi</a:t>
          </a:r>
        </a:p>
      </dgm:t>
    </dgm:pt>
    <dgm:pt modelId="{EB5F3BBB-EF6C-40B9-9487-C696317CFB06}" type="parTrans" cxnId="{C640638B-0756-4673-99A9-8AFDDEF0B67F}">
      <dgm:prSet/>
      <dgm:spPr/>
      <dgm:t>
        <a:bodyPr/>
        <a:lstStyle/>
        <a:p>
          <a:endParaRPr lang="tr-TR"/>
        </a:p>
      </dgm:t>
    </dgm:pt>
    <dgm:pt modelId="{8309E908-BC02-4CD9-82B0-863C257C87C7}" type="sibTrans" cxnId="{C640638B-0756-4673-99A9-8AFDDEF0B67F}">
      <dgm:prSet/>
      <dgm:spPr/>
      <dgm:t>
        <a:bodyPr/>
        <a:lstStyle/>
        <a:p>
          <a:endParaRPr lang="tr-TR"/>
        </a:p>
      </dgm:t>
    </dgm:pt>
    <dgm:pt modelId="{CCA09C48-28EC-4CF3-A8F1-0F94A386447F}">
      <dgm:prSet phldrT="[Metin]"/>
      <dgm:spPr/>
      <dgm:t>
        <a:bodyPr/>
        <a:lstStyle/>
        <a:p>
          <a:r>
            <a:rPr lang="tr-TR" dirty="0"/>
            <a:t>Eğlence</a:t>
          </a:r>
        </a:p>
      </dgm:t>
    </dgm:pt>
    <dgm:pt modelId="{013A237B-573C-4138-AABE-4300746AF684}" type="parTrans" cxnId="{5D390504-F235-4FF9-91BD-52616AAEFBC0}">
      <dgm:prSet/>
      <dgm:spPr/>
      <dgm:t>
        <a:bodyPr/>
        <a:lstStyle/>
        <a:p>
          <a:endParaRPr lang="tr-TR"/>
        </a:p>
      </dgm:t>
    </dgm:pt>
    <dgm:pt modelId="{EFDF0600-F816-4D8B-AB0B-3C90F19D0197}" type="sibTrans" cxnId="{5D390504-F235-4FF9-91BD-52616AAEFBC0}">
      <dgm:prSet/>
      <dgm:spPr/>
      <dgm:t>
        <a:bodyPr/>
        <a:lstStyle/>
        <a:p>
          <a:endParaRPr lang="tr-TR"/>
        </a:p>
      </dgm:t>
    </dgm:pt>
    <dgm:pt modelId="{AFD969B6-FA38-4069-9968-6449210C7ABC}">
      <dgm:prSet phldrT="[Metin]"/>
      <dgm:spPr/>
      <dgm:t>
        <a:bodyPr/>
        <a:lstStyle/>
        <a:p>
          <a:r>
            <a:rPr lang="tr-TR" dirty="0"/>
            <a:t>Hobi ve yarış</a:t>
          </a:r>
        </a:p>
      </dgm:t>
    </dgm:pt>
    <dgm:pt modelId="{82B6F605-3028-4D6E-877B-60ACBBDF756E}" type="parTrans" cxnId="{2273D892-BCA2-4CF2-9F91-CC5B90175388}">
      <dgm:prSet/>
      <dgm:spPr/>
      <dgm:t>
        <a:bodyPr/>
        <a:lstStyle/>
        <a:p>
          <a:endParaRPr lang="tr-TR"/>
        </a:p>
      </dgm:t>
    </dgm:pt>
    <dgm:pt modelId="{40BB9367-8167-463A-99EC-8C6209A3033B}" type="sibTrans" cxnId="{2273D892-BCA2-4CF2-9F91-CC5B90175388}">
      <dgm:prSet/>
      <dgm:spPr/>
      <dgm:t>
        <a:bodyPr/>
        <a:lstStyle/>
        <a:p>
          <a:endParaRPr lang="tr-TR"/>
        </a:p>
      </dgm:t>
    </dgm:pt>
    <dgm:pt modelId="{DA81CECC-04F6-4671-BD9F-4BDF79A15627}">
      <dgm:prSet phldrT="[Metin]"/>
      <dgm:spPr/>
      <dgm:t>
        <a:bodyPr/>
        <a:lstStyle/>
        <a:p>
          <a:r>
            <a:rPr lang="tr-TR" dirty="0"/>
            <a:t>Servis</a:t>
          </a:r>
        </a:p>
      </dgm:t>
    </dgm:pt>
    <dgm:pt modelId="{8D789EBF-A651-4D6D-9B86-0D5BF182C283}" type="parTrans" cxnId="{7706C666-B871-4376-8E1E-CA7378C326C2}">
      <dgm:prSet/>
      <dgm:spPr/>
      <dgm:t>
        <a:bodyPr/>
        <a:lstStyle/>
        <a:p>
          <a:endParaRPr lang="tr-TR"/>
        </a:p>
      </dgm:t>
    </dgm:pt>
    <dgm:pt modelId="{788B27F3-375B-4989-B21E-66A2232E8F38}" type="sibTrans" cxnId="{7706C666-B871-4376-8E1E-CA7378C326C2}">
      <dgm:prSet/>
      <dgm:spPr/>
      <dgm:t>
        <a:bodyPr/>
        <a:lstStyle/>
        <a:p>
          <a:endParaRPr lang="tr-TR"/>
        </a:p>
      </dgm:t>
    </dgm:pt>
    <dgm:pt modelId="{15AD3E90-A221-45C1-A999-361A2D42B160}">
      <dgm:prSet phldrT="[Metin]"/>
      <dgm:spPr/>
      <dgm:t>
        <a:bodyPr/>
        <a:lstStyle/>
        <a:p>
          <a:r>
            <a:rPr lang="tr-TR" dirty="0"/>
            <a:t>…..</a:t>
          </a:r>
        </a:p>
      </dgm:t>
    </dgm:pt>
    <dgm:pt modelId="{CD02671E-CBB9-459C-ADF3-7DA572C70482}" type="parTrans" cxnId="{72B3B57A-9D2C-4D7D-97F0-2F835AB22752}">
      <dgm:prSet/>
      <dgm:spPr/>
      <dgm:t>
        <a:bodyPr/>
        <a:lstStyle/>
        <a:p>
          <a:endParaRPr lang="tr-TR"/>
        </a:p>
      </dgm:t>
    </dgm:pt>
    <dgm:pt modelId="{0B0732ED-2B70-4C4B-8EE4-674118000C68}" type="sibTrans" cxnId="{72B3B57A-9D2C-4D7D-97F0-2F835AB22752}">
      <dgm:prSet/>
      <dgm:spPr/>
      <dgm:t>
        <a:bodyPr/>
        <a:lstStyle/>
        <a:p>
          <a:endParaRPr lang="tr-TR"/>
        </a:p>
      </dgm:t>
    </dgm:pt>
    <dgm:pt modelId="{F1E6E8F6-D70F-4B37-B92B-50B119254EF3}">
      <dgm:prSet phldrT="[Metin]"/>
      <dgm:spPr/>
      <dgm:t>
        <a:bodyPr/>
        <a:lstStyle/>
        <a:p>
          <a:r>
            <a:rPr lang="tr-TR" dirty="0"/>
            <a:t>Ayaklı</a:t>
          </a:r>
        </a:p>
      </dgm:t>
    </dgm:pt>
    <dgm:pt modelId="{09980E48-49D5-4E80-A07A-9FF5ADE716D2}" type="parTrans" cxnId="{05A45B5B-2134-4792-A2FC-FE1EAB359CF3}">
      <dgm:prSet/>
      <dgm:spPr/>
      <dgm:t>
        <a:bodyPr/>
        <a:lstStyle/>
        <a:p>
          <a:endParaRPr lang="tr-TR"/>
        </a:p>
      </dgm:t>
    </dgm:pt>
    <dgm:pt modelId="{D1A8DF8F-F818-49B0-B147-776D31EA007B}" type="sibTrans" cxnId="{05A45B5B-2134-4792-A2FC-FE1EAB359CF3}">
      <dgm:prSet/>
      <dgm:spPr/>
      <dgm:t>
        <a:bodyPr/>
        <a:lstStyle/>
        <a:p>
          <a:endParaRPr lang="tr-TR"/>
        </a:p>
      </dgm:t>
    </dgm:pt>
    <dgm:pt modelId="{209C3A4F-401A-4E46-9F16-338242493545}">
      <dgm:prSet phldrT="[Metin]"/>
      <dgm:spPr/>
      <dgm:t>
        <a:bodyPr/>
        <a:lstStyle/>
        <a:p>
          <a:r>
            <a:rPr lang="tr-TR" dirty="0"/>
            <a:t>Yüzen</a:t>
          </a:r>
        </a:p>
      </dgm:t>
    </dgm:pt>
    <dgm:pt modelId="{0DDDA6F2-4E35-4640-9C36-4A31A2DE145E}" type="parTrans" cxnId="{F47479E9-AA4B-4380-8275-D2358872B412}">
      <dgm:prSet/>
      <dgm:spPr/>
      <dgm:t>
        <a:bodyPr/>
        <a:lstStyle/>
        <a:p>
          <a:endParaRPr lang="tr-TR"/>
        </a:p>
      </dgm:t>
    </dgm:pt>
    <dgm:pt modelId="{CC63EB8E-C076-4615-8307-220524415A49}" type="sibTrans" cxnId="{F47479E9-AA4B-4380-8275-D2358872B412}">
      <dgm:prSet/>
      <dgm:spPr/>
      <dgm:t>
        <a:bodyPr/>
        <a:lstStyle/>
        <a:p>
          <a:endParaRPr lang="tr-TR"/>
        </a:p>
      </dgm:t>
    </dgm:pt>
    <dgm:pt modelId="{30BB9B4D-4E7A-42C1-BCDD-FBDE460C161E}">
      <dgm:prSet phldrT="[Metin]"/>
      <dgm:spPr/>
      <dgm:t>
        <a:bodyPr/>
        <a:lstStyle/>
        <a:p>
          <a:r>
            <a:rPr lang="tr-TR" dirty="0"/>
            <a:t>Uçan</a:t>
          </a:r>
        </a:p>
      </dgm:t>
    </dgm:pt>
    <dgm:pt modelId="{553F848A-73A1-47EB-B687-3FFD81B74C03}" type="parTrans" cxnId="{CB6EDDE9-DFB6-43FA-B149-D88A775697A2}">
      <dgm:prSet/>
      <dgm:spPr/>
      <dgm:t>
        <a:bodyPr/>
        <a:lstStyle/>
        <a:p>
          <a:endParaRPr lang="tr-TR"/>
        </a:p>
      </dgm:t>
    </dgm:pt>
    <dgm:pt modelId="{0F258875-FC5B-4B3A-AD94-7F8BF6D330D1}" type="sibTrans" cxnId="{CB6EDDE9-DFB6-43FA-B149-D88A775697A2}">
      <dgm:prSet/>
      <dgm:spPr/>
      <dgm:t>
        <a:bodyPr/>
        <a:lstStyle/>
        <a:p>
          <a:endParaRPr lang="tr-TR"/>
        </a:p>
      </dgm:t>
    </dgm:pt>
    <dgm:pt modelId="{C92960D6-B19C-4AEF-8BDA-19A9DCAC9C8A}">
      <dgm:prSet phldrT="[Metin]"/>
      <dgm:spPr/>
      <dgm:t>
        <a:bodyPr/>
        <a:lstStyle/>
        <a:p>
          <a:r>
            <a:rPr lang="tr-TR" dirty="0"/>
            <a:t>Sürünen</a:t>
          </a:r>
        </a:p>
      </dgm:t>
    </dgm:pt>
    <dgm:pt modelId="{F22F8B96-2FC3-476E-9160-D8DDBA94D57E}" type="parTrans" cxnId="{C7126D63-AD9D-4A0E-92FF-482A3DBBAAFC}">
      <dgm:prSet/>
      <dgm:spPr/>
      <dgm:t>
        <a:bodyPr/>
        <a:lstStyle/>
        <a:p>
          <a:endParaRPr lang="tr-TR"/>
        </a:p>
      </dgm:t>
    </dgm:pt>
    <dgm:pt modelId="{A0D7B98A-246E-4B23-8891-2B3114D1F7F2}" type="sibTrans" cxnId="{C7126D63-AD9D-4A0E-92FF-482A3DBBAAFC}">
      <dgm:prSet/>
      <dgm:spPr/>
      <dgm:t>
        <a:bodyPr/>
        <a:lstStyle/>
        <a:p>
          <a:endParaRPr lang="tr-TR"/>
        </a:p>
      </dgm:t>
    </dgm:pt>
    <dgm:pt modelId="{6CF6F330-11B3-4322-98D6-97E28541170D}">
      <dgm:prSet phldrT="[Metin]"/>
      <dgm:spPr/>
      <dgm:t>
        <a:bodyPr/>
        <a:lstStyle/>
        <a:p>
          <a:r>
            <a:rPr lang="tr-TR" dirty="0" err="1"/>
            <a:t>Nano</a:t>
          </a:r>
          <a:r>
            <a:rPr lang="tr-TR" dirty="0"/>
            <a:t>, mikro</a:t>
          </a:r>
        </a:p>
      </dgm:t>
    </dgm:pt>
    <dgm:pt modelId="{1806A8BA-0308-497B-9F44-2B6E4DFEDA0C}" type="parTrans" cxnId="{E45C11D1-727D-48F6-B9DC-4D81ABE6E07F}">
      <dgm:prSet/>
      <dgm:spPr/>
      <dgm:t>
        <a:bodyPr/>
        <a:lstStyle/>
        <a:p>
          <a:endParaRPr lang="tr-TR"/>
        </a:p>
      </dgm:t>
    </dgm:pt>
    <dgm:pt modelId="{74306FAC-83BA-46FF-8CDE-0DD3A448433D}" type="sibTrans" cxnId="{E45C11D1-727D-48F6-B9DC-4D81ABE6E07F}">
      <dgm:prSet/>
      <dgm:spPr/>
      <dgm:t>
        <a:bodyPr/>
        <a:lstStyle/>
        <a:p>
          <a:endParaRPr lang="tr-TR"/>
        </a:p>
      </dgm:t>
    </dgm:pt>
    <dgm:pt modelId="{BE277174-1729-40E1-BD74-3352ED3D18B5}">
      <dgm:prSet phldrT="[Metin]"/>
      <dgm:spPr/>
      <dgm:t>
        <a:bodyPr/>
        <a:lstStyle/>
        <a:p>
          <a:r>
            <a:rPr lang="tr-TR" dirty="0" err="1"/>
            <a:t>Hibrit</a:t>
          </a:r>
          <a:endParaRPr lang="tr-TR" dirty="0"/>
        </a:p>
      </dgm:t>
    </dgm:pt>
    <dgm:pt modelId="{EAE8D575-83A0-466F-A1F5-52921B75FBDE}" type="parTrans" cxnId="{9DAFA865-D67E-4DBB-95CA-45C060190854}">
      <dgm:prSet/>
      <dgm:spPr/>
      <dgm:t>
        <a:bodyPr/>
        <a:lstStyle/>
        <a:p>
          <a:endParaRPr lang="tr-TR"/>
        </a:p>
      </dgm:t>
    </dgm:pt>
    <dgm:pt modelId="{8A5FCA81-4939-458D-8FBB-47CA36E69B5C}" type="sibTrans" cxnId="{9DAFA865-D67E-4DBB-95CA-45C060190854}">
      <dgm:prSet/>
      <dgm:spPr/>
      <dgm:t>
        <a:bodyPr/>
        <a:lstStyle/>
        <a:p>
          <a:endParaRPr lang="tr-TR"/>
        </a:p>
      </dgm:t>
    </dgm:pt>
    <dgm:pt modelId="{66EB08E5-4FF1-413F-AE94-FA100F2864BC}">
      <dgm:prSet phldrT="[Metin]"/>
      <dgm:spPr/>
      <dgm:t>
        <a:bodyPr/>
        <a:lstStyle/>
        <a:p>
          <a:r>
            <a:rPr lang="tr-TR" dirty="0"/>
            <a:t>….</a:t>
          </a:r>
        </a:p>
      </dgm:t>
    </dgm:pt>
    <dgm:pt modelId="{685A767D-B734-48A7-B2C3-C4C9CB8928A0}" type="parTrans" cxnId="{A26453C5-E759-4CDB-9A78-F71DF6339B2F}">
      <dgm:prSet/>
      <dgm:spPr/>
      <dgm:t>
        <a:bodyPr/>
        <a:lstStyle/>
        <a:p>
          <a:endParaRPr lang="tr-TR"/>
        </a:p>
      </dgm:t>
    </dgm:pt>
    <dgm:pt modelId="{00850C0E-175E-4224-BD63-29B99B39F9A6}" type="sibTrans" cxnId="{A26453C5-E759-4CDB-9A78-F71DF6339B2F}">
      <dgm:prSet/>
      <dgm:spPr/>
      <dgm:t>
        <a:bodyPr/>
        <a:lstStyle/>
        <a:p>
          <a:endParaRPr lang="tr-TR"/>
        </a:p>
      </dgm:t>
    </dgm:pt>
    <dgm:pt modelId="{55496061-A78D-459A-8C5F-31F7004C20A6}">
      <dgm:prSet phldrT="[Metin]"/>
      <dgm:spPr/>
      <dgm:t>
        <a:bodyPr/>
        <a:lstStyle/>
        <a:p>
          <a:r>
            <a:rPr lang="tr-TR" dirty="0"/>
            <a:t>Kullanım Amaçlarına Göre</a:t>
          </a:r>
        </a:p>
      </dgm:t>
    </dgm:pt>
    <dgm:pt modelId="{2EC954CD-98AB-455F-B738-4CE1A568BBDB}" type="sibTrans" cxnId="{E71D13E3-2FBC-41B2-8342-8F5E4CC2BA33}">
      <dgm:prSet/>
      <dgm:spPr/>
      <dgm:t>
        <a:bodyPr/>
        <a:lstStyle/>
        <a:p>
          <a:endParaRPr lang="tr-TR"/>
        </a:p>
      </dgm:t>
    </dgm:pt>
    <dgm:pt modelId="{7C0C884D-DEC5-4117-9824-F00E2CF1C8DD}" type="parTrans" cxnId="{E71D13E3-2FBC-41B2-8342-8F5E4CC2BA33}">
      <dgm:prSet/>
      <dgm:spPr/>
      <dgm:t>
        <a:bodyPr/>
        <a:lstStyle/>
        <a:p>
          <a:endParaRPr lang="tr-TR"/>
        </a:p>
      </dgm:t>
    </dgm:pt>
    <dgm:pt modelId="{73FC40D4-A148-4509-B6AB-B5F9B29C5066}">
      <dgm:prSet phldrT="[Metin]"/>
      <dgm:spPr/>
      <dgm:t>
        <a:bodyPr/>
        <a:lstStyle/>
        <a:p>
          <a:r>
            <a:rPr lang="tr-TR" dirty="0">
              <a:solidFill>
                <a:srgbClr val="FF0000"/>
              </a:solidFill>
            </a:rPr>
            <a:t>EĞİTSEL</a:t>
          </a:r>
        </a:p>
      </dgm:t>
    </dgm:pt>
    <dgm:pt modelId="{2DA44136-A1BB-4F75-9F12-22B0D9170FEA}" type="parTrans" cxnId="{A22BCFA7-8366-47D1-8943-015475D3838B}">
      <dgm:prSet/>
      <dgm:spPr/>
      <dgm:t>
        <a:bodyPr/>
        <a:lstStyle/>
        <a:p>
          <a:endParaRPr lang="tr-TR"/>
        </a:p>
      </dgm:t>
    </dgm:pt>
    <dgm:pt modelId="{08AA04DD-DF99-4D54-BF27-3C964EB99989}" type="sibTrans" cxnId="{A22BCFA7-8366-47D1-8943-015475D3838B}">
      <dgm:prSet/>
      <dgm:spPr/>
      <dgm:t>
        <a:bodyPr/>
        <a:lstStyle/>
        <a:p>
          <a:endParaRPr lang="tr-TR"/>
        </a:p>
      </dgm:t>
    </dgm:pt>
    <dgm:pt modelId="{7083D7C9-F08D-42BB-BE64-230BD38613F0}" type="pres">
      <dgm:prSet presAssocID="{977D3EFD-829A-4A29-9EFB-C68D2CC643E0}" presName="Name0" presStyleCnt="0">
        <dgm:presLayoutVars>
          <dgm:dir/>
          <dgm:animLvl val="lvl"/>
          <dgm:resizeHandles val="exact"/>
        </dgm:presLayoutVars>
      </dgm:prSet>
      <dgm:spPr/>
      <dgm:t>
        <a:bodyPr/>
        <a:lstStyle/>
        <a:p>
          <a:endParaRPr lang="tr-TR"/>
        </a:p>
      </dgm:t>
    </dgm:pt>
    <dgm:pt modelId="{0B3A3653-AF3C-4E45-A3FD-FCF75B9E47EF}" type="pres">
      <dgm:prSet presAssocID="{55496061-A78D-459A-8C5F-31F7004C20A6}" presName="composite" presStyleCnt="0"/>
      <dgm:spPr/>
    </dgm:pt>
    <dgm:pt modelId="{48802701-38E9-43A7-B0BD-2DA1F019A735}" type="pres">
      <dgm:prSet presAssocID="{55496061-A78D-459A-8C5F-31F7004C20A6}" presName="parTx" presStyleLbl="alignNode1" presStyleIdx="0" presStyleCnt="2">
        <dgm:presLayoutVars>
          <dgm:chMax val="0"/>
          <dgm:chPref val="0"/>
          <dgm:bulletEnabled val="1"/>
        </dgm:presLayoutVars>
      </dgm:prSet>
      <dgm:spPr/>
      <dgm:t>
        <a:bodyPr/>
        <a:lstStyle/>
        <a:p>
          <a:endParaRPr lang="tr-TR"/>
        </a:p>
      </dgm:t>
    </dgm:pt>
    <dgm:pt modelId="{D9334651-7998-4DFD-B837-A4A7B1529943}" type="pres">
      <dgm:prSet presAssocID="{55496061-A78D-459A-8C5F-31F7004C20A6}" presName="desTx" presStyleLbl="alignAccFollowNode1" presStyleIdx="0" presStyleCnt="2">
        <dgm:presLayoutVars>
          <dgm:bulletEnabled val="1"/>
        </dgm:presLayoutVars>
      </dgm:prSet>
      <dgm:spPr/>
      <dgm:t>
        <a:bodyPr/>
        <a:lstStyle/>
        <a:p>
          <a:endParaRPr lang="tr-TR"/>
        </a:p>
      </dgm:t>
    </dgm:pt>
    <dgm:pt modelId="{B72AF503-6639-4D66-9A40-C37FD14FC3B3}" type="pres">
      <dgm:prSet presAssocID="{2EC954CD-98AB-455F-B738-4CE1A568BBDB}" presName="space" presStyleCnt="0"/>
      <dgm:spPr/>
    </dgm:pt>
    <dgm:pt modelId="{4DF781C6-A234-4334-ABC9-0A5F283D0C03}" type="pres">
      <dgm:prSet presAssocID="{73ED59BF-82A3-4C43-84BC-2D07140C9D26}" presName="composite" presStyleCnt="0"/>
      <dgm:spPr/>
    </dgm:pt>
    <dgm:pt modelId="{1EDBD1B6-965E-4F43-953C-D5A42656D6EB}" type="pres">
      <dgm:prSet presAssocID="{73ED59BF-82A3-4C43-84BC-2D07140C9D26}" presName="parTx" presStyleLbl="alignNode1" presStyleIdx="1" presStyleCnt="2">
        <dgm:presLayoutVars>
          <dgm:chMax val="0"/>
          <dgm:chPref val="0"/>
          <dgm:bulletEnabled val="1"/>
        </dgm:presLayoutVars>
      </dgm:prSet>
      <dgm:spPr/>
      <dgm:t>
        <a:bodyPr/>
        <a:lstStyle/>
        <a:p>
          <a:endParaRPr lang="tr-TR"/>
        </a:p>
      </dgm:t>
    </dgm:pt>
    <dgm:pt modelId="{B3F9223B-FC5A-409E-B1A9-EA5D65F0EA7B}" type="pres">
      <dgm:prSet presAssocID="{73ED59BF-82A3-4C43-84BC-2D07140C9D26}" presName="desTx" presStyleLbl="alignAccFollowNode1" presStyleIdx="1" presStyleCnt="2">
        <dgm:presLayoutVars>
          <dgm:bulletEnabled val="1"/>
        </dgm:presLayoutVars>
      </dgm:prSet>
      <dgm:spPr/>
      <dgm:t>
        <a:bodyPr/>
        <a:lstStyle/>
        <a:p>
          <a:endParaRPr lang="tr-TR"/>
        </a:p>
      </dgm:t>
    </dgm:pt>
  </dgm:ptLst>
  <dgm:cxnLst>
    <dgm:cxn modelId="{1EFEA2BD-A4CE-471C-B2F8-A351AB24ACCD}" srcId="{977D3EFD-829A-4A29-9EFB-C68D2CC643E0}" destId="{73ED59BF-82A3-4C43-84BC-2D07140C9D26}" srcOrd="1" destOrd="0" parTransId="{B2A90239-C8F9-4A4D-AE87-F45520CDE7A6}" sibTransId="{BC3C3644-F796-48F1-A872-62A8C3C56D80}"/>
    <dgm:cxn modelId="{72B3B57A-9D2C-4D7D-97F0-2F835AB22752}" srcId="{55496061-A78D-459A-8C5F-31F7004C20A6}" destId="{15AD3E90-A221-45C1-A999-361A2D42B160}" srcOrd="7" destOrd="0" parTransId="{CD02671E-CBB9-459C-ADF3-7DA572C70482}" sibTransId="{0B0732ED-2B70-4C4B-8EE4-674118000C68}"/>
    <dgm:cxn modelId="{5238E5D7-228E-4DE9-AD11-69DE98BA370F}" type="presOf" srcId="{209C3A4F-401A-4E46-9F16-338242493545}" destId="{B3F9223B-FC5A-409E-B1A9-EA5D65F0EA7B}" srcOrd="0" destOrd="3" presId="urn:microsoft.com/office/officeart/2005/8/layout/hList1"/>
    <dgm:cxn modelId="{F482FE68-7716-4D27-A2EC-C1C77B826BF0}" type="presOf" srcId="{73ED59BF-82A3-4C43-84BC-2D07140C9D26}" destId="{1EDBD1B6-965E-4F43-953C-D5A42656D6EB}" srcOrd="0" destOrd="0" presId="urn:microsoft.com/office/officeart/2005/8/layout/hList1"/>
    <dgm:cxn modelId="{7149D26E-4911-4708-A003-67ACACB47973}" srcId="{73ED59BF-82A3-4C43-84BC-2D07140C9D26}" destId="{4AF44983-1FC7-4774-A03C-E581B081706C}" srcOrd="1" destOrd="0" parTransId="{14630892-CA73-40B0-8F7C-59E2B504AAF5}" sibTransId="{5220DA72-6C7B-42E1-8391-5F1455D506F6}"/>
    <dgm:cxn modelId="{602A334B-FA05-489E-8158-93B5B04396F4}" type="presOf" srcId="{977D3EFD-829A-4A29-9EFB-C68D2CC643E0}" destId="{7083D7C9-F08D-42BB-BE64-230BD38613F0}" srcOrd="0" destOrd="0" presId="urn:microsoft.com/office/officeart/2005/8/layout/hList1"/>
    <dgm:cxn modelId="{AE0BBFCB-7EAC-43C9-87D5-5699EE16C8AE}" type="presOf" srcId="{F5BDC3C4-121C-4B7E-A45E-D7A4B38FA1BF}" destId="{B3F9223B-FC5A-409E-B1A9-EA5D65F0EA7B}" srcOrd="0" destOrd="0" presId="urn:microsoft.com/office/officeart/2005/8/layout/hList1"/>
    <dgm:cxn modelId="{279B618E-637C-4491-BAB7-8C19F7BB10E2}" type="presOf" srcId="{55496061-A78D-459A-8C5F-31F7004C20A6}" destId="{48802701-38E9-43A7-B0BD-2DA1F019A735}" srcOrd="0" destOrd="0" presId="urn:microsoft.com/office/officeart/2005/8/layout/hList1"/>
    <dgm:cxn modelId="{9E27FAD8-EFF8-4FDA-8909-5F4A3A0C2438}" type="presOf" srcId="{66EB08E5-4FF1-413F-AE94-FA100F2864BC}" destId="{B3F9223B-FC5A-409E-B1A9-EA5D65F0EA7B}" srcOrd="0" destOrd="8" presId="urn:microsoft.com/office/officeart/2005/8/layout/hList1"/>
    <dgm:cxn modelId="{13E7886E-C2E5-4BD1-96E7-E844A500B607}" srcId="{55496061-A78D-459A-8C5F-31F7004C20A6}" destId="{EE2876D0-4E18-492D-BA0B-3696A6A0F2D0}" srcOrd="1" destOrd="0" parTransId="{A1850A66-A482-4E72-A02A-B91D723908F3}" sibTransId="{9E2BF00F-CBCA-407C-B757-51C944E688EF}"/>
    <dgm:cxn modelId="{4BD6C68E-674C-41C7-871F-E1F438879AB0}" type="presOf" srcId="{73FC40D4-A148-4509-B6AB-B5F9B29C5066}" destId="{D9334651-7998-4DFD-B837-A4A7B1529943}" srcOrd="0" destOrd="8" presId="urn:microsoft.com/office/officeart/2005/8/layout/hList1"/>
    <dgm:cxn modelId="{6327994B-BC07-4FB0-B2E2-4DCDD4DCE6C8}" type="presOf" srcId="{F1E6E8F6-D70F-4B37-B92B-50B119254EF3}" destId="{B3F9223B-FC5A-409E-B1A9-EA5D65F0EA7B}" srcOrd="0" destOrd="2" presId="urn:microsoft.com/office/officeart/2005/8/layout/hList1"/>
    <dgm:cxn modelId="{22445E7B-6C77-4BE2-944F-A3D04269F694}" srcId="{73ED59BF-82A3-4C43-84BC-2D07140C9D26}" destId="{F5BDC3C4-121C-4B7E-A45E-D7A4B38FA1BF}" srcOrd="0" destOrd="0" parTransId="{3825ED2D-54DA-4010-BB0C-124562A6A89F}" sibTransId="{061F2814-A8D4-4097-903F-4E36BE5193F2}"/>
    <dgm:cxn modelId="{D9332B85-DCAD-474C-8AC5-B4E9A9E4E411}" srcId="{55496061-A78D-459A-8C5F-31F7004C20A6}" destId="{369E0AEE-6830-4D7C-BC93-4899B9B2CE31}" srcOrd="0" destOrd="0" parTransId="{41756A14-B4C4-46E3-BDB2-2017E4B5251C}" sibTransId="{1A5F85D0-58F5-44F5-8A60-EC59B609B1B0}"/>
    <dgm:cxn modelId="{C640638B-0756-4673-99A9-8AFDDEF0B67F}" srcId="{55496061-A78D-459A-8C5F-31F7004C20A6}" destId="{63FD55CB-4BEE-4CFD-AB97-0E9B9EB2D5DB}" srcOrd="3" destOrd="0" parTransId="{EB5F3BBB-EF6C-40B9-9487-C696317CFB06}" sibTransId="{8309E908-BC02-4CD9-82B0-863C257C87C7}"/>
    <dgm:cxn modelId="{E45C11D1-727D-48F6-B9DC-4D81ABE6E07F}" srcId="{73ED59BF-82A3-4C43-84BC-2D07140C9D26}" destId="{6CF6F330-11B3-4322-98D6-97E28541170D}" srcOrd="6" destOrd="0" parTransId="{1806A8BA-0308-497B-9F44-2B6E4DFEDA0C}" sibTransId="{74306FAC-83BA-46FF-8CDE-0DD3A448433D}"/>
    <dgm:cxn modelId="{05A45B5B-2134-4792-A2FC-FE1EAB359CF3}" srcId="{73ED59BF-82A3-4C43-84BC-2D07140C9D26}" destId="{F1E6E8F6-D70F-4B37-B92B-50B119254EF3}" srcOrd="2" destOrd="0" parTransId="{09980E48-49D5-4E80-A07A-9FF5ADE716D2}" sibTransId="{D1A8DF8F-F818-49B0-B147-776D31EA007B}"/>
    <dgm:cxn modelId="{7AA9D381-DD74-4E3A-8B31-1CDFE8C6649C}" type="presOf" srcId="{696FFE0B-F2D8-4E9C-9C14-BDE6612FCDB1}" destId="{D9334651-7998-4DFD-B837-A4A7B1529943}" srcOrd="0" destOrd="2" presId="urn:microsoft.com/office/officeart/2005/8/layout/hList1"/>
    <dgm:cxn modelId="{74E754DA-99F0-4130-9EE0-E18D6CFA2688}" type="presOf" srcId="{30BB9B4D-4E7A-42C1-BCDD-FBDE460C161E}" destId="{B3F9223B-FC5A-409E-B1A9-EA5D65F0EA7B}" srcOrd="0" destOrd="4" presId="urn:microsoft.com/office/officeart/2005/8/layout/hList1"/>
    <dgm:cxn modelId="{5D390504-F235-4FF9-91BD-52616AAEFBC0}" srcId="{55496061-A78D-459A-8C5F-31F7004C20A6}" destId="{CCA09C48-28EC-4CF3-A8F1-0F94A386447F}" srcOrd="4" destOrd="0" parTransId="{013A237B-573C-4138-AABE-4300746AF684}" sibTransId="{EFDF0600-F816-4D8B-AB0B-3C90F19D0197}"/>
    <dgm:cxn modelId="{2273D892-BCA2-4CF2-9F91-CC5B90175388}" srcId="{55496061-A78D-459A-8C5F-31F7004C20A6}" destId="{AFD969B6-FA38-4069-9968-6449210C7ABC}" srcOrd="5" destOrd="0" parTransId="{82B6F605-3028-4D6E-877B-60ACBBDF756E}" sibTransId="{40BB9367-8167-463A-99EC-8C6209A3033B}"/>
    <dgm:cxn modelId="{AEFB345C-3E70-4C66-B66D-5E0C5399050C}" type="presOf" srcId="{BE277174-1729-40E1-BD74-3352ED3D18B5}" destId="{B3F9223B-FC5A-409E-B1A9-EA5D65F0EA7B}" srcOrd="0" destOrd="7" presId="urn:microsoft.com/office/officeart/2005/8/layout/hList1"/>
    <dgm:cxn modelId="{D7E54B3A-B0F5-4001-95E8-7FAB09024F14}" type="presOf" srcId="{369E0AEE-6830-4D7C-BC93-4899B9B2CE31}" destId="{D9334651-7998-4DFD-B837-A4A7B1529943}" srcOrd="0" destOrd="0" presId="urn:microsoft.com/office/officeart/2005/8/layout/hList1"/>
    <dgm:cxn modelId="{D656DC3D-B1F8-4225-9AA4-BAED69FC76CF}" type="presOf" srcId="{C92960D6-B19C-4AEF-8BDA-19A9DCAC9C8A}" destId="{B3F9223B-FC5A-409E-B1A9-EA5D65F0EA7B}" srcOrd="0" destOrd="5" presId="urn:microsoft.com/office/officeart/2005/8/layout/hList1"/>
    <dgm:cxn modelId="{A26453C5-E759-4CDB-9A78-F71DF6339B2F}" srcId="{73ED59BF-82A3-4C43-84BC-2D07140C9D26}" destId="{66EB08E5-4FF1-413F-AE94-FA100F2864BC}" srcOrd="8" destOrd="0" parTransId="{685A767D-B734-48A7-B2C3-C4C9CB8928A0}" sibTransId="{00850C0E-175E-4224-BD63-29B99B39F9A6}"/>
    <dgm:cxn modelId="{CB6EDDE9-DFB6-43FA-B149-D88A775697A2}" srcId="{73ED59BF-82A3-4C43-84BC-2D07140C9D26}" destId="{30BB9B4D-4E7A-42C1-BCDD-FBDE460C161E}" srcOrd="4" destOrd="0" parTransId="{553F848A-73A1-47EB-B687-3FFD81B74C03}" sibTransId="{0F258875-FC5B-4B3A-AD94-7F8BF6D330D1}"/>
    <dgm:cxn modelId="{AF1A57CC-3995-4AF4-B90D-0E1001298DD9}" type="presOf" srcId="{4AF44983-1FC7-4774-A03C-E581B081706C}" destId="{B3F9223B-FC5A-409E-B1A9-EA5D65F0EA7B}" srcOrd="0" destOrd="1" presId="urn:microsoft.com/office/officeart/2005/8/layout/hList1"/>
    <dgm:cxn modelId="{E71D13E3-2FBC-41B2-8342-8F5E4CC2BA33}" srcId="{977D3EFD-829A-4A29-9EFB-C68D2CC643E0}" destId="{55496061-A78D-459A-8C5F-31F7004C20A6}" srcOrd="0" destOrd="0" parTransId="{7C0C884D-DEC5-4117-9824-F00E2CF1C8DD}" sibTransId="{2EC954CD-98AB-455F-B738-4CE1A568BBDB}"/>
    <dgm:cxn modelId="{C7126D63-AD9D-4A0E-92FF-482A3DBBAAFC}" srcId="{73ED59BF-82A3-4C43-84BC-2D07140C9D26}" destId="{C92960D6-B19C-4AEF-8BDA-19A9DCAC9C8A}" srcOrd="5" destOrd="0" parTransId="{F22F8B96-2FC3-476E-9160-D8DDBA94D57E}" sibTransId="{A0D7B98A-246E-4B23-8891-2B3114D1F7F2}"/>
    <dgm:cxn modelId="{F47479E9-AA4B-4380-8275-D2358872B412}" srcId="{73ED59BF-82A3-4C43-84BC-2D07140C9D26}" destId="{209C3A4F-401A-4E46-9F16-338242493545}" srcOrd="3" destOrd="0" parTransId="{0DDDA6F2-4E35-4640-9C36-4A31A2DE145E}" sibTransId="{CC63EB8E-C076-4615-8307-220524415A49}"/>
    <dgm:cxn modelId="{B89204CD-CAF6-470D-9E2F-2CB51BE8020C}" type="presOf" srcId="{63FD55CB-4BEE-4CFD-AB97-0E9B9EB2D5DB}" destId="{D9334651-7998-4DFD-B837-A4A7B1529943}" srcOrd="0" destOrd="3" presId="urn:microsoft.com/office/officeart/2005/8/layout/hList1"/>
    <dgm:cxn modelId="{B877F976-6347-4BFF-B8AE-608ACAE16BC6}" type="presOf" srcId="{6CF6F330-11B3-4322-98D6-97E28541170D}" destId="{B3F9223B-FC5A-409E-B1A9-EA5D65F0EA7B}" srcOrd="0" destOrd="6" presId="urn:microsoft.com/office/officeart/2005/8/layout/hList1"/>
    <dgm:cxn modelId="{7706C666-B871-4376-8E1E-CA7378C326C2}" srcId="{55496061-A78D-459A-8C5F-31F7004C20A6}" destId="{DA81CECC-04F6-4671-BD9F-4BDF79A15627}" srcOrd="6" destOrd="0" parTransId="{8D789EBF-A651-4D6D-9B86-0D5BF182C283}" sibTransId="{788B27F3-375B-4989-B21E-66A2232E8F38}"/>
    <dgm:cxn modelId="{9DAFA865-D67E-4DBB-95CA-45C060190854}" srcId="{73ED59BF-82A3-4C43-84BC-2D07140C9D26}" destId="{BE277174-1729-40E1-BD74-3352ED3D18B5}" srcOrd="7" destOrd="0" parTransId="{EAE8D575-83A0-466F-A1F5-52921B75FBDE}" sibTransId="{8A5FCA81-4939-458D-8FBB-47CA36E69B5C}"/>
    <dgm:cxn modelId="{7CD4A078-EF6A-4466-912B-ECA2C1246112}" srcId="{55496061-A78D-459A-8C5F-31F7004C20A6}" destId="{696FFE0B-F2D8-4E9C-9C14-BDE6612FCDB1}" srcOrd="2" destOrd="0" parTransId="{235720D9-3031-41A6-AEA1-B724B2AF4D4F}" sibTransId="{59F82162-0215-4C9E-82B6-B0537AEB4E77}"/>
    <dgm:cxn modelId="{A22BCFA7-8366-47D1-8943-015475D3838B}" srcId="{55496061-A78D-459A-8C5F-31F7004C20A6}" destId="{73FC40D4-A148-4509-B6AB-B5F9B29C5066}" srcOrd="8" destOrd="0" parTransId="{2DA44136-A1BB-4F75-9F12-22B0D9170FEA}" sibTransId="{08AA04DD-DF99-4D54-BF27-3C964EB99989}"/>
    <dgm:cxn modelId="{41640FB0-ECF7-4392-8724-4C6BC290A00F}" type="presOf" srcId="{DA81CECC-04F6-4671-BD9F-4BDF79A15627}" destId="{D9334651-7998-4DFD-B837-A4A7B1529943}" srcOrd="0" destOrd="6" presId="urn:microsoft.com/office/officeart/2005/8/layout/hList1"/>
    <dgm:cxn modelId="{8074B303-04C6-4052-8E4F-49741E3902F9}" type="presOf" srcId="{AFD969B6-FA38-4069-9968-6449210C7ABC}" destId="{D9334651-7998-4DFD-B837-A4A7B1529943}" srcOrd="0" destOrd="5" presId="urn:microsoft.com/office/officeart/2005/8/layout/hList1"/>
    <dgm:cxn modelId="{C034D15F-0DF2-412C-8011-66032218CA6B}" type="presOf" srcId="{EE2876D0-4E18-492D-BA0B-3696A6A0F2D0}" destId="{D9334651-7998-4DFD-B837-A4A7B1529943}" srcOrd="0" destOrd="1" presId="urn:microsoft.com/office/officeart/2005/8/layout/hList1"/>
    <dgm:cxn modelId="{89662A17-A0BB-4FAA-A03D-E3CAC1B5EB5E}" type="presOf" srcId="{CCA09C48-28EC-4CF3-A8F1-0F94A386447F}" destId="{D9334651-7998-4DFD-B837-A4A7B1529943}" srcOrd="0" destOrd="4" presId="urn:microsoft.com/office/officeart/2005/8/layout/hList1"/>
    <dgm:cxn modelId="{751C76C4-2116-4127-B177-760F93CDF79E}" type="presOf" srcId="{15AD3E90-A221-45C1-A999-361A2D42B160}" destId="{D9334651-7998-4DFD-B837-A4A7B1529943}" srcOrd="0" destOrd="7" presId="urn:microsoft.com/office/officeart/2005/8/layout/hList1"/>
    <dgm:cxn modelId="{AF1A757C-67D8-47D8-B3C2-B1D33A1DA2C5}" type="presParOf" srcId="{7083D7C9-F08D-42BB-BE64-230BD38613F0}" destId="{0B3A3653-AF3C-4E45-A3FD-FCF75B9E47EF}" srcOrd="0" destOrd="0" presId="urn:microsoft.com/office/officeart/2005/8/layout/hList1"/>
    <dgm:cxn modelId="{35D9C727-25DE-4B13-A7F9-1598DC5C049F}" type="presParOf" srcId="{0B3A3653-AF3C-4E45-A3FD-FCF75B9E47EF}" destId="{48802701-38E9-43A7-B0BD-2DA1F019A735}" srcOrd="0" destOrd="0" presId="urn:microsoft.com/office/officeart/2005/8/layout/hList1"/>
    <dgm:cxn modelId="{49E53A5E-795D-48F0-A765-D35C943BCF51}" type="presParOf" srcId="{0B3A3653-AF3C-4E45-A3FD-FCF75B9E47EF}" destId="{D9334651-7998-4DFD-B837-A4A7B1529943}" srcOrd="1" destOrd="0" presId="urn:microsoft.com/office/officeart/2005/8/layout/hList1"/>
    <dgm:cxn modelId="{3839F615-BF9D-4883-B8CB-B782333FCA7F}" type="presParOf" srcId="{7083D7C9-F08D-42BB-BE64-230BD38613F0}" destId="{B72AF503-6639-4D66-9A40-C37FD14FC3B3}" srcOrd="1" destOrd="0" presId="urn:microsoft.com/office/officeart/2005/8/layout/hList1"/>
    <dgm:cxn modelId="{11AE020F-FFEC-42B6-81B2-6DED7071614F}" type="presParOf" srcId="{7083D7C9-F08D-42BB-BE64-230BD38613F0}" destId="{4DF781C6-A234-4334-ABC9-0A5F283D0C03}" srcOrd="2" destOrd="0" presId="urn:microsoft.com/office/officeart/2005/8/layout/hList1"/>
    <dgm:cxn modelId="{0D584542-441D-4DEC-B3D2-B01A4A254C5B}" type="presParOf" srcId="{4DF781C6-A234-4334-ABC9-0A5F283D0C03}" destId="{1EDBD1B6-965E-4F43-953C-D5A42656D6EB}" srcOrd="0" destOrd="0" presId="urn:microsoft.com/office/officeart/2005/8/layout/hList1"/>
    <dgm:cxn modelId="{1A933513-21EC-44A1-9DF6-083593B6E627}" type="presParOf" srcId="{4DF781C6-A234-4334-ABC9-0A5F283D0C03}" destId="{B3F9223B-FC5A-409E-B1A9-EA5D65F0EA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40595B-8C8E-4B0B-804E-1F7D9C97EA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2135E9A0-2C74-4789-A181-8AAB69D88BD4}">
      <dgm:prSet phldrT="[Metin]"/>
      <dgm:spPr/>
      <dgm:t>
        <a:bodyPr/>
        <a:lstStyle/>
        <a:p>
          <a:r>
            <a:rPr lang="tr-TR" b="1" dirty="0" err="1"/>
            <a:t>Mikrodenetleyiciler</a:t>
          </a:r>
          <a:r>
            <a:rPr lang="tr-TR" b="1" dirty="0"/>
            <a:t> için Programlama</a:t>
          </a:r>
          <a:endParaRPr lang="tr-TR" dirty="0"/>
        </a:p>
      </dgm:t>
    </dgm:pt>
    <dgm:pt modelId="{2D5D4FCD-35FF-48A2-964A-C7CC3D7B6635}" type="parTrans" cxnId="{D9DD5AA8-D513-4DF5-9B17-F905DDC0D8D2}">
      <dgm:prSet/>
      <dgm:spPr/>
      <dgm:t>
        <a:bodyPr/>
        <a:lstStyle/>
        <a:p>
          <a:endParaRPr lang="tr-TR"/>
        </a:p>
      </dgm:t>
    </dgm:pt>
    <dgm:pt modelId="{4127AD0D-23F8-458F-819F-58F902D542D6}" type="sibTrans" cxnId="{D9DD5AA8-D513-4DF5-9B17-F905DDC0D8D2}">
      <dgm:prSet/>
      <dgm:spPr/>
      <dgm:t>
        <a:bodyPr/>
        <a:lstStyle/>
        <a:p>
          <a:endParaRPr lang="tr-TR"/>
        </a:p>
      </dgm:t>
    </dgm:pt>
    <dgm:pt modelId="{542661B6-B311-48A8-9398-003123C69DAA}">
      <dgm:prSet phldrT="[Metin]"/>
      <dgm:spPr/>
      <dgm:t>
        <a:bodyPr/>
        <a:lstStyle/>
        <a:p>
          <a:r>
            <a:rPr lang="tr-TR" dirty="0"/>
            <a:t>Makine Dili </a:t>
          </a:r>
        </a:p>
      </dgm:t>
    </dgm:pt>
    <dgm:pt modelId="{53A3ABA2-0127-4C6E-959B-44F7D5877048}" type="parTrans" cxnId="{755932FF-CFDF-49BE-84D1-21AA095EF86D}">
      <dgm:prSet/>
      <dgm:spPr/>
      <dgm:t>
        <a:bodyPr/>
        <a:lstStyle/>
        <a:p>
          <a:endParaRPr lang="tr-TR"/>
        </a:p>
      </dgm:t>
    </dgm:pt>
    <dgm:pt modelId="{9897BCD5-F030-42E3-86FF-18F4E2857ECC}" type="sibTrans" cxnId="{755932FF-CFDF-49BE-84D1-21AA095EF86D}">
      <dgm:prSet/>
      <dgm:spPr/>
      <dgm:t>
        <a:bodyPr/>
        <a:lstStyle/>
        <a:p>
          <a:endParaRPr lang="tr-TR"/>
        </a:p>
      </dgm:t>
    </dgm:pt>
    <dgm:pt modelId="{4A56FB05-334A-4662-93B3-DAA740EDB181}">
      <dgm:prSet phldrT="[Metin]"/>
      <dgm:spPr/>
      <dgm:t>
        <a:bodyPr/>
        <a:lstStyle/>
        <a:p>
          <a:r>
            <a:rPr lang="tr-TR" dirty="0"/>
            <a:t>Assembly Dili </a:t>
          </a:r>
        </a:p>
      </dgm:t>
    </dgm:pt>
    <dgm:pt modelId="{BAE200D6-785C-4F26-891D-7FCF93740FB8}" type="parTrans" cxnId="{56E36744-4442-4ADE-886D-F7F2F993A1D6}">
      <dgm:prSet/>
      <dgm:spPr/>
      <dgm:t>
        <a:bodyPr/>
        <a:lstStyle/>
        <a:p>
          <a:endParaRPr lang="tr-TR"/>
        </a:p>
      </dgm:t>
    </dgm:pt>
    <dgm:pt modelId="{E5C40572-1D0F-48AC-A1EA-C5F8788512AA}" type="sibTrans" cxnId="{56E36744-4442-4ADE-886D-F7F2F993A1D6}">
      <dgm:prSet/>
      <dgm:spPr/>
      <dgm:t>
        <a:bodyPr/>
        <a:lstStyle/>
        <a:p>
          <a:endParaRPr lang="tr-TR"/>
        </a:p>
      </dgm:t>
    </dgm:pt>
    <dgm:pt modelId="{7965E10B-C026-4233-B1B5-6E3B7B547604}">
      <dgm:prSet phldrT="[Metin]"/>
      <dgm:spPr/>
      <dgm:t>
        <a:bodyPr/>
        <a:lstStyle/>
        <a:p>
          <a:r>
            <a:rPr lang="tr-TR" b="1" dirty="0"/>
            <a:t>Robotik Kitler için Programlama</a:t>
          </a:r>
          <a:endParaRPr lang="tr-TR" dirty="0"/>
        </a:p>
      </dgm:t>
    </dgm:pt>
    <dgm:pt modelId="{1AA09ADE-18D1-4BBC-898B-A7E6487998C0}" type="parTrans" cxnId="{3FB71C73-E12F-47E3-B712-3F0A5297F433}">
      <dgm:prSet/>
      <dgm:spPr/>
      <dgm:t>
        <a:bodyPr/>
        <a:lstStyle/>
        <a:p>
          <a:endParaRPr lang="tr-TR"/>
        </a:p>
      </dgm:t>
    </dgm:pt>
    <dgm:pt modelId="{DF9D4343-5C86-4B71-8579-062041AF0825}" type="sibTrans" cxnId="{3FB71C73-E12F-47E3-B712-3F0A5297F433}">
      <dgm:prSet/>
      <dgm:spPr/>
      <dgm:t>
        <a:bodyPr/>
        <a:lstStyle/>
        <a:p>
          <a:endParaRPr lang="tr-TR"/>
        </a:p>
      </dgm:t>
    </dgm:pt>
    <dgm:pt modelId="{AC0EE125-E4CE-47D3-BE1B-182D465F50E9}">
      <dgm:prSet phldrT="[Metin]"/>
      <dgm:spPr/>
      <dgm:t>
        <a:bodyPr/>
        <a:lstStyle/>
        <a:p>
          <a:r>
            <a:rPr lang="tr-TR" b="0" i="0" dirty="0" err="1"/>
            <a:t>Scratch</a:t>
          </a:r>
          <a:r>
            <a:rPr lang="tr-TR" b="1" i="1" dirty="0"/>
            <a:t> </a:t>
          </a:r>
          <a:endParaRPr lang="tr-TR" dirty="0"/>
        </a:p>
      </dgm:t>
    </dgm:pt>
    <dgm:pt modelId="{C2F260AE-83E3-4D3C-AE3B-5C54D21DD247}" type="parTrans" cxnId="{F1FA8620-F840-4F31-B4D6-E230B998B14A}">
      <dgm:prSet/>
      <dgm:spPr/>
      <dgm:t>
        <a:bodyPr/>
        <a:lstStyle/>
        <a:p>
          <a:endParaRPr lang="tr-TR"/>
        </a:p>
      </dgm:t>
    </dgm:pt>
    <dgm:pt modelId="{6A4B5952-B890-4BDA-BFCA-672C45383DDE}" type="sibTrans" cxnId="{F1FA8620-F840-4F31-B4D6-E230B998B14A}">
      <dgm:prSet/>
      <dgm:spPr/>
      <dgm:t>
        <a:bodyPr/>
        <a:lstStyle/>
        <a:p>
          <a:endParaRPr lang="tr-TR"/>
        </a:p>
      </dgm:t>
    </dgm:pt>
    <dgm:pt modelId="{190F70B8-B2AC-4E2C-9273-EEBF811CF401}">
      <dgm:prSet phldrT="[Metin]"/>
      <dgm:spPr/>
      <dgm:t>
        <a:bodyPr/>
        <a:lstStyle/>
        <a:p>
          <a:r>
            <a:rPr lang="tr-TR" dirty="0" err="1"/>
            <a:t>mBlock</a:t>
          </a:r>
          <a:endParaRPr lang="tr-TR" dirty="0"/>
        </a:p>
      </dgm:t>
    </dgm:pt>
    <dgm:pt modelId="{0A8C8B6B-C8C5-47DC-B477-8CD89F2B4D2F}" type="parTrans" cxnId="{6E607E2E-1ADF-4601-9D6C-0CF1D9E8EAD6}">
      <dgm:prSet/>
      <dgm:spPr/>
      <dgm:t>
        <a:bodyPr/>
        <a:lstStyle/>
        <a:p>
          <a:endParaRPr lang="tr-TR"/>
        </a:p>
      </dgm:t>
    </dgm:pt>
    <dgm:pt modelId="{EB0C91EB-B265-4F10-A754-D5C8500126A5}" type="sibTrans" cxnId="{6E607E2E-1ADF-4601-9D6C-0CF1D9E8EAD6}">
      <dgm:prSet/>
      <dgm:spPr/>
      <dgm:t>
        <a:bodyPr/>
        <a:lstStyle/>
        <a:p>
          <a:endParaRPr lang="tr-TR"/>
        </a:p>
      </dgm:t>
    </dgm:pt>
    <dgm:pt modelId="{BF6A7F32-ECAC-43BA-A6F5-4CAE3CCB6247}">
      <dgm:prSet phldrT="[Metin]"/>
      <dgm:spPr/>
      <dgm:t>
        <a:bodyPr/>
        <a:lstStyle/>
        <a:p>
          <a:endParaRPr lang="tr-TR" dirty="0"/>
        </a:p>
      </dgm:t>
    </dgm:pt>
    <dgm:pt modelId="{7829442E-9FCB-440A-BE14-9D1DC94BD70B}" type="parTrans" cxnId="{93E7000F-8B7C-40F3-81F5-C31C87285B81}">
      <dgm:prSet/>
      <dgm:spPr/>
      <dgm:t>
        <a:bodyPr/>
        <a:lstStyle/>
        <a:p>
          <a:endParaRPr lang="tr-TR"/>
        </a:p>
      </dgm:t>
    </dgm:pt>
    <dgm:pt modelId="{FC7CD347-3DA9-4985-BC70-BED93FD86B59}" type="sibTrans" cxnId="{93E7000F-8B7C-40F3-81F5-C31C87285B81}">
      <dgm:prSet/>
      <dgm:spPr/>
      <dgm:t>
        <a:bodyPr/>
        <a:lstStyle/>
        <a:p>
          <a:endParaRPr lang="tr-TR"/>
        </a:p>
      </dgm:t>
    </dgm:pt>
    <dgm:pt modelId="{B4DC0416-267B-4AA1-BAE8-4379520114EA}">
      <dgm:prSet phldrT="[Metin]"/>
      <dgm:spPr/>
      <dgm:t>
        <a:bodyPr/>
        <a:lstStyle/>
        <a:p>
          <a:r>
            <a:rPr lang="tr-TR" dirty="0"/>
            <a:t>Lego </a:t>
          </a:r>
          <a:r>
            <a:rPr lang="tr-TR" dirty="0" err="1"/>
            <a:t>Mindstorms</a:t>
          </a:r>
          <a:endParaRPr lang="tr-TR" dirty="0"/>
        </a:p>
      </dgm:t>
    </dgm:pt>
    <dgm:pt modelId="{0B46466C-9848-47CD-B6DE-7DCC34901631}" type="parTrans" cxnId="{6D1ECAEF-C263-4289-B698-4F4E96C3FA84}">
      <dgm:prSet/>
      <dgm:spPr/>
      <dgm:t>
        <a:bodyPr/>
        <a:lstStyle/>
        <a:p>
          <a:endParaRPr lang="tr-TR"/>
        </a:p>
      </dgm:t>
    </dgm:pt>
    <dgm:pt modelId="{A5B11CA1-ED9B-4E98-84D2-701563DF4628}" type="sibTrans" cxnId="{6D1ECAEF-C263-4289-B698-4F4E96C3FA84}">
      <dgm:prSet/>
      <dgm:spPr/>
      <dgm:t>
        <a:bodyPr/>
        <a:lstStyle/>
        <a:p>
          <a:endParaRPr lang="tr-TR"/>
        </a:p>
      </dgm:t>
    </dgm:pt>
    <dgm:pt modelId="{EB6192FB-6B3F-4D69-A184-E25B42D75B65}">
      <dgm:prSet phldrT="[Metin]"/>
      <dgm:spPr/>
      <dgm:t>
        <a:bodyPr/>
        <a:lstStyle/>
        <a:p>
          <a:endParaRPr lang="tr-TR" dirty="0"/>
        </a:p>
      </dgm:t>
    </dgm:pt>
    <dgm:pt modelId="{B2F661B8-3A65-4833-9C4B-5D596067AF5C}" type="parTrans" cxnId="{32FC012A-CD50-4665-A740-EB5F1C75C1AE}">
      <dgm:prSet/>
      <dgm:spPr/>
      <dgm:t>
        <a:bodyPr/>
        <a:lstStyle/>
        <a:p>
          <a:endParaRPr lang="tr-TR"/>
        </a:p>
      </dgm:t>
    </dgm:pt>
    <dgm:pt modelId="{22CADDD9-8887-49C8-9EEF-F747E8302417}" type="sibTrans" cxnId="{32FC012A-CD50-4665-A740-EB5F1C75C1AE}">
      <dgm:prSet/>
      <dgm:spPr/>
      <dgm:t>
        <a:bodyPr/>
        <a:lstStyle/>
        <a:p>
          <a:endParaRPr lang="tr-TR"/>
        </a:p>
      </dgm:t>
    </dgm:pt>
    <dgm:pt modelId="{156103C0-8AA9-4116-B8AF-1D941FF92739}">
      <dgm:prSet phldrT="[Metin]"/>
      <dgm:spPr/>
      <dgm:t>
        <a:bodyPr/>
        <a:lstStyle/>
        <a:p>
          <a:r>
            <a:rPr lang="tr-TR" dirty="0" err="1"/>
            <a:t>App</a:t>
          </a:r>
          <a:r>
            <a:rPr lang="tr-TR" dirty="0"/>
            <a:t> </a:t>
          </a:r>
          <a:r>
            <a:rPr lang="tr-TR" dirty="0" err="1"/>
            <a:t>Inventor</a:t>
          </a:r>
          <a:r>
            <a:rPr lang="tr-TR" dirty="0"/>
            <a:t> </a:t>
          </a:r>
        </a:p>
      </dgm:t>
    </dgm:pt>
    <dgm:pt modelId="{EBAB15FE-A056-4572-8D9B-8994E7416A9F}" type="parTrans" cxnId="{18F9C032-BC43-4DAA-923E-126E941D2E81}">
      <dgm:prSet/>
      <dgm:spPr/>
      <dgm:t>
        <a:bodyPr/>
        <a:lstStyle/>
        <a:p>
          <a:endParaRPr lang="tr-TR"/>
        </a:p>
      </dgm:t>
    </dgm:pt>
    <dgm:pt modelId="{A189D9FC-48A8-4F48-AA54-032792966781}" type="sibTrans" cxnId="{18F9C032-BC43-4DAA-923E-126E941D2E81}">
      <dgm:prSet/>
      <dgm:spPr/>
      <dgm:t>
        <a:bodyPr/>
        <a:lstStyle/>
        <a:p>
          <a:endParaRPr lang="tr-TR"/>
        </a:p>
      </dgm:t>
    </dgm:pt>
    <dgm:pt modelId="{526445EE-F70A-4F6E-87BA-736950B74497}">
      <dgm:prSet phldrT="[Metin]"/>
      <dgm:spPr/>
      <dgm:t>
        <a:bodyPr/>
        <a:lstStyle/>
        <a:p>
          <a:endParaRPr lang="tr-TR" dirty="0"/>
        </a:p>
      </dgm:t>
    </dgm:pt>
    <dgm:pt modelId="{406EC7B4-8153-4683-AB53-E3697712941A}" type="parTrans" cxnId="{3412A982-9AAD-4BEA-AC7F-336B30B7B84A}">
      <dgm:prSet/>
      <dgm:spPr/>
      <dgm:t>
        <a:bodyPr/>
        <a:lstStyle/>
        <a:p>
          <a:endParaRPr lang="tr-TR"/>
        </a:p>
      </dgm:t>
    </dgm:pt>
    <dgm:pt modelId="{8E2AE511-E324-414C-88E0-A21A73121C1E}" type="sibTrans" cxnId="{3412A982-9AAD-4BEA-AC7F-336B30B7B84A}">
      <dgm:prSet/>
      <dgm:spPr/>
      <dgm:t>
        <a:bodyPr/>
        <a:lstStyle/>
        <a:p>
          <a:endParaRPr lang="tr-TR"/>
        </a:p>
      </dgm:t>
    </dgm:pt>
    <dgm:pt modelId="{F8109E57-D7B0-4450-9550-CFF6C2C7F88C}">
      <dgm:prSet phldrT="[Metin]"/>
      <dgm:spPr/>
      <dgm:t>
        <a:bodyPr/>
        <a:lstStyle/>
        <a:p>
          <a:r>
            <a:rPr lang="tr-TR" b="0" i="0" dirty="0"/>
            <a:t>C</a:t>
          </a:r>
        </a:p>
      </dgm:t>
    </dgm:pt>
    <dgm:pt modelId="{9A38E7DD-48DB-4B06-827A-F1FF66B85242}" type="parTrans" cxnId="{A724BB3D-EC79-47B8-B177-38A559FED107}">
      <dgm:prSet/>
      <dgm:spPr/>
      <dgm:t>
        <a:bodyPr/>
        <a:lstStyle/>
        <a:p>
          <a:endParaRPr lang="tr-TR"/>
        </a:p>
      </dgm:t>
    </dgm:pt>
    <dgm:pt modelId="{0564FE85-7CE5-404F-8B46-572D983664CF}" type="sibTrans" cxnId="{A724BB3D-EC79-47B8-B177-38A559FED107}">
      <dgm:prSet/>
      <dgm:spPr/>
      <dgm:t>
        <a:bodyPr/>
        <a:lstStyle/>
        <a:p>
          <a:endParaRPr lang="tr-TR"/>
        </a:p>
      </dgm:t>
    </dgm:pt>
    <dgm:pt modelId="{2FE69D73-8050-4C38-B03B-E7B341E1620F}">
      <dgm:prSet phldrT="[Metin]"/>
      <dgm:spPr/>
      <dgm:t>
        <a:bodyPr/>
        <a:lstStyle/>
        <a:p>
          <a:r>
            <a:rPr lang="tr-TR" b="0" i="0" dirty="0"/>
            <a:t>Java</a:t>
          </a:r>
        </a:p>
      </dgm:t>
    </dgm:pt>
    <dgm:pt modelId="{DC0F8F5B-7DAA-41DE-B854-F0E9016873E1}" type="parTrans" cxnId="{345C34A2-63AC-43B0-AFF8-A647E8E0E0CB}">
      <dgm:prSet/>
      <dgm:spPr/>
      <dgm:t>
        <a:bodyPr/>
        <a:lstStyle/>
        <a:p>
          <a:endParaRPr lang="tr-TR"/>
        </a:p>
      </dgm:t>
    </dgm:pt>
    <dgm:pt modelId="{2F118BF1-97A8-479F-B8B5-44A12CB246D2}" type="sibTrans" cxnId="{345C34A2-63AC-43B0-AFF8-A647E8E0E0CB}">
      <dgm:prSet/>
      <dgm:spPr/>
      <dgm:t>
        <a:bodyPr/>
        <a:lstStyle/>
        <a:p>
          <a:endParaRPr lang="tr-TR"/>
        </a:p>
      </dgm:t>
    </dgm:pt>
    <dgm:pt modelId="{BE2179B2-A5CF-4942-A9E9-A428416FA57E}">
      <dgm:prSet phldrT="[Metin]"/>
      <dgm:spPr/>
      <dgm:t>
        <a:bodyPr/>
        <a:lstStyle/>
        <a:p>
          <a:r>
            <a:rPr lang="tr-TR" b="0" i="0" dirty="0"/>
            <a:t>Basic</a:t>
          </a:r>
        </a:p>
      </dgm:t>
    </dgm:pt>
    <dgm:pt modelId="{2099F371-B94C-46E9-8F3F-D732E7A4C713}" type="parTrans" cxnId="{BA5C274F-F773-4EF8-A234-6EAB9EA3F5AA}">
      <dgm:prSet/>
      <dgm:spPr/>
      <dgm:t>
        <a:bodyPr/>
        <a:lstStyle/>
        <a:p>
          <a:endParaRPr lang="tr-TR"/>
        </a:p>
      </dgm:t>
    </dgm:pt>
    <dgm:pt modelId="{AC7173BB-4396-4547-A161-9B930C245BE2}" type="sibTrans" cxnId="{BA5C274F-F773-4EF8-A234-6EAB9EA3F5AA}">
      <dgm:prSet/>
      <dgm:spPr/>
      <dgm:t>
        <a:bodyPr/>
        <a:lstStyle/>
        <a:p>
          <a:endParaRPr lang="tr-TR"/>
        </a:p>
      </dgm:t>
    </dgm:pt>
    <dgm:pt modelId="{7DC67E27-F975-46F1-9E6A-6903D1050D96}">
      <dgm:prSet phldrT="[Metin]"/>
      <dgm:spPr/>
      <dgm:t>
        <a:bodyPr/>
        <a:lstStyle/>
        <a:p>
          <a:r>
            <a:rPr lang="tr-TR" b="0" i="0" dirty="0" err="1"/>
            <a:t>Python</a:t>
          </a:r>
          <a:endParaRPr lang="tr-TR" b="0" i="0" dirty="0"/>
        </a:p>
      </dgm:t>
    </dgm:pt>
    <dgm:pt modelId="{7FF5E3C7-A35D-46D8-B356-47EBE1B2D5E3}" type="parTrans" cxnId="{45A87F70-9B9E-499B-8345-2D84C1B21FAB}">
      <dgm:prSet/>
      <dgm:spPr/>
      <dgm:t>
        <a:bodyPr/>
        <a:lstStyle/>
        <a:p>
          <a:endParaRPr lang="tr-TR"/>
        </a:p>
      </dgm:t>
    </dgm:pt>
    <dgm:pt modelId="{625847CC-0E06-4575-BBE9-9026F99D8171}" type="sibTrans" cxnId="{45A87F70-9B9E-499B-8345-2D84C1B21FAB}">
      <dgm:prSet/>
      <dgm:spPr/>
      <dgm:t>
        <a:bodyPr/>
        <a:lstStyle/>
        <a:p>
          <a:endParaRPr lang="tr-TR"/>
        </a:p>
      </dgm:t>
    </dgm:pt>
    <dgm:pt modelId="{008AC19E-1F5B-4733-B340-522A88365B27}" type="pres">
      <dgm:prSet presAssocID="{5440595B-8C8E-4B0B-804E-1F7D9C97EACF}" presName="Name0" presStyleCnt="0">
        <dgm:presLayoutVars>
          <dgm:dir/>
          <dgm:animLvl val="lvl"/>
          <dgm:resizeHandles val="exact"/>
        </dgm:presLayoutVars>
      </dgm:prSet>
      <dgm:spPr/>
      <dgm:t>
        <a:bodyPr/>
        <a:lstStyle/>
        <a:p>
          <a:endParaRPr lang="tr-TR"/>
        </a:p>
      </dgm:t>
    </dgm:pt>
    <dgm:pt modelId="{43EF5488-E38C-408F-82CC-339978560BB4}" type="pres">
      <dgm:prSet presAssocID="{2135E9A0-2C74-4789-A181-8AAB69D88BD4}" presName="composite" presStyleCnt="0"/>
      <dgm:spPr/>
    </dgm:pt>
    <dgm:pt modelId="{5A48652B-CC68-47EA-B397-DE8B7D6684E0}" type="pres">
      <dgm:prSet presAssocID="{2135E9A0-2C74-4789-A181-8AAB69D88BD4}" presName="parTx" presStyleLbl="alignNode1" presStyleIdx="0" presStyleCnt="2">
        <dgm:presLayoutVars>
          <dgm:chMax val="0"/>
          <dgm:chPref val="0"/>
          <dgm:bulletEnabled val="1"/>
        </dgm:presLayoutVars>
      </dgm:prSet>
      <dgm:spPr/>
      <dgm:t>
        <a:bodyPr/>
        <a:lstStyle/>
        <a:p>
          <a:endParaRPr lang="tr-TR"/>
        </a:p>
      </dgm:t>
    </dgm:pt>
    <dgm:pt modelId="{5EEA3934-C4E9-4750-B289-AC832E118D6F}" type="pres">
      <dgm:prSet presAssocID="{2135E9A0-2C74-4789-A181-8AAB69D88BD4}" presName="desTx" presStyleLbl="alignAccFollowNode1" presStyleIdx="0" presStyleCnt="2">
        <dgm:presLayoutVars>
          <dgm:bulletEnabled val="1"/>
        </dgm:presLayoutVars>
      </dgm:prSet>
      <dgm:spPr/>
      <dgm:t>
        <a:bodyPr/>
        <a:lstStyle/>
        <a:p>
          <a:endParaRPr lang="tr-TR"/>
        </a:p>
      </dgm:t>
    </dgm:pt>
    <dgm:pt modelId="{45710761-69BA-4D1B-889D-014F754EA4DB}" type="pres">
      <dgm:prSet presAssocID="{4127AD0D-23F8-458F-819F-58F902D542D6}" presName="space" presStyleCnt="0"/>
      <dgm:spPr/>
    </dgm:pt>
    <dgm:pt modelId="{1D4C398D-6EA3-4EE4-A0AF-228CD2F9DE8E}" type="pres">
      <dgm:prSet presAssocID="{7965E10B-C026-4233-B1B5-6E3B7B547604}" presName="composite" presStyleCnt="0"/>
      <dgm:spPr/>
    </dgm:pt>
    <dgm:pt modelId="{F28144D1-7C06-4B8C-A8B5-11FD49BED36D}" type="pres">
      <dgm:prSet presAssocID="{7965E10B-C026-4233-B1B5-6E3B7B547604}" presName="parTx" presStyleLbl="alignNode1" presStyleIdx="1" presStyleCnt="2">
        <dgm:presLayoutVars>
          <dgm:chMax val="0"/>
          <dgm:chPref val="0"/>
          <dgm:bulletEnabled val="1"/>
        </dgm:presLayoutVars>
      </dgm:prSet>
      <dgm:spPr/>
      <dgm:t>
        <a:bodyPr/>
        <a:lstStyle/>
        <a:p>
          <a:endParaRPr lang="tr-TR"/>
        </a:p>
      </dgm:t>
    </dgm:pt>
    <dgm:pt modelId="{CDBF2C9E-E464-4226-AD1B-756B70A1BB85}" type="pres">
      <dgm:prSet presAssocID="{7965E10B-C026-4233-B1B5-6E3B7B547604}" presName="desTx" presStyleLbl="alignAccFollowNode1" presStyleIdx="1" presStyleCnt="2">
        <dgm:presLayoutVars>
          <dgm:bulletEnabled val="1"/>
        </dgm:presLayoutVars>
      </dgm:prSet>
      <dgm:spPr/>
      <dgm:t>
        <a:bodyPr/>
        <a:lstStyle/>
        <a:p>
          <a:endParaRPr lang="tr-TR"/>
        </a:p>
      </dgm:t>
    </dgm:pt>
  </dgm:ptLst>
  <dgm:cxnLst>
    <dgm:cxn modelId="{6D1ECAEF-C263-4289-B698-4F4E96C3FA84}" srcId="{7965E10B-C026-4233-B1B5-6E3B7B547604}" destId="{B4DC0416-267B-4AA1-BAE8-4379520114EA}" srcOrd="2" destOrd="0" parTransId="{0B46466C-9848-47CD-B6DE-7DCC34901631}" sibTransId="{A5B11CA1-ED9B-4E98-84D2-701563DF4628}"/>
    <dgm:cxn modelId="{F1FA8620-F840-4F31-B4D6-E230B998B14A}" srcId="{7965E10B-C026-4233-B1B5-6E3B7B547604}" destId="{AC0EE125-E4CE-47D3-BE1B-182D465F50E9}" srcOrd="0" destOrd="0" parTransId="{C2F260AE-83E3-4D3C-AE3B-5C54D21DD247}" sibTransId="{6A4B5952-B890-4BDA-BFCA-672C45383DDE}"/>
    <dgm:cxn modelId="{BE1421D5-3812-45E1-A250-8C44C42BF7A1}" type="presOf" srcId="{F8109E57-D7B0-4450-9550-CFF6C2C7F88C}" destId="{5EEA3934-C4E9-4750-B289-AC832E118D6F}" srcOrd="0" destOrd="2" presId="urn:microsoft.com/office/officeart/2005/8/layout/hList1"/>
    <dgm:cxn modelId="{A724BB3D-EC79-47B8-B177-38A559FED107}" srcId="{2135E9A0-2C74-4789-A181-8AAB69D88BD4}" destId="{F8109E57-D7B0-4450-9550-CFF6C2C7F88C}" srcOrd="2" destOrd="0" parTransId="{9A38E7DD-48DB-4B06-827A-F1FF66B85242}" sibTransId="{0564FE85-7CE5-404F-8B46-572D983664CF}"/>
    <dgm:cxn modelId="{7C466AB9-1920-494E-95F5-B90B67D64F0D}" type="presOf" srcId="{542661B6-B311-48A8-9398-003123C69DAA}" destId="{5EEA3934-C4E9-4750-B289-AC832E118D6F}" srcOrd="0" destOrd="0" presId="urn:microsoft.com/office/officeart/2005/8/layout/hList1"/>
    <dgm:cxn modelId="{93E7000F-8B7C-40F3-81F5-C31C87285B81}" srcId="{7965E10B-C026-4233-B1B5-6E3B7B547604}" destId="{BF6A7F32-ECAC-43BA-A6F5-4CAE3CCB6247}" srcOrd="6" destOrd="0" parTransId="{7829442E-9FCB-440A-BE14-9D1DC94BD70B}" sibTransId="{FC7CD347-3DA9-4985-BC70-BED93FD86B59}"/>
    <dgm:cxn modelId="{18F9C032-BC43-4DAA-923E-126E941D2E81}" srcId="{7965E10B-C026-4233-B1B5-6E3B7B547604}" destId="{156103C0-8AA9-4116-B8AF-1D941FF92739}" srcOrd="3" destOrd="0" parTransId="{EBAB15FE-A056-4572-8D9B-8994E7416A9F}" sibTransId="{A189D9FC-48A8-4F48-AA54-032792966781}"/>
    <dgm:cxn modelId="{345C34A2-63AC-43B0-AFF8-A647E8E0E0CB}" srcId="{2135E9A0-2C74-4789-A181-8AAB69D88BD4}" destId="{2FE69D73-8050-4C38-B03B-E7B341E1620F}" srcOrd="3" destOrd="0" parTransId="{DC0F8F5B-7DAA-41DE-B854-F0E9016873E1}" sibTransId="{2F118BF1-97A8-479F-B8B5-44A12CB246D2}"/>
    <dgm:cxn modelId="{56E36744-4442-4ADE-886D-F7F2F993A1D6}" srcId="{2135E9A0-2C74-4789-A181-8AAB69D88BD4}" destId="{4A56FB05-334A-4662-93B3-DAA740EDB181}" srcOrd="1" destOrd="0" parTransId="{BAE200D6-785C-4F26-891D-7FCF93740FB8}" sibTransId="{E5C40572-1D0F-48AC-A1EA-C5F8788512AA}"/>
    <dgm:cxn modelId="{755932FF-CFDF-49BE-84D1-21AA095EF86D}" srcId="{2135E9A0-2C74-4789-A181-8AAB69D88BD4}" destId="{542661B6-B311-48A8-9398-003123C69DAA}" srcOrd="0" destOrd="0" parTransId="{53A3ABA2-0127-4C6E-959B-44F7D5877048}" sibTransId="{9897BCD5-F030-42E3-86FF-18F4E2857ECC}"/>
    <dgm:cxn modelId="{379E89BD-6E98-453C-8B36-0154DF980536}" type="presOf" srcId="{526445EE-F70A-4F6E-87BA-736950B74497}" destId="{CDBF2C9E-E464-4226-AD1B-756B70A1BB85}" srcOrd="0" destOrd="4" presId="urn:microsoft.com/office/officeart/2005/8/layout/hList1"/>
    <dgm:cxn modelId="{494B43D0-CFDB-4557-ACCA-A6700A544780}" type="presOf" srcId="{EB6192FB-6B3F-4D69-A184-E25B42D75B65}" destId="{CDBF2C9E-E464-4226-AD1B-756B70A1BB85}" srcOrd="0" destOrd="5" presId="urn:microsoft.com/office/officeart/2005/8/layout/hList1"/>
    <dgm:cxn modelId="{B669C84E-8C78-4278-A1D2-95A8AC889FA6}" type="presOf" srcId="{156103C0-8AA9-4116-B8AF-1D941FF92739}" destId="{CDBF2C9E-E464-4226-AD1B-756B70A1BB85}" srcOrd="0" destOrd="3" presId="urn:microsoft.com/office/officeart/2005/8/layout/hList1"/>
    <dgm:cxn modelId="{F2512D47-53EB-4B36-9D79-0FD43ECF00AE}" type="presOf" srcId="{7DC67E27-F975-46F1-9E6A-6903D1050D96}" destId="{5EEA3934-C4E9-4750-B289-AC832E118D6F}" srcOrd="0" destOrd="5" presId="urn:microsoft.com/office/officeart/2005/8/layout/hList1"/>
    <dgm:cxn modelId="{C518596D-C912-46DA-B866-D6BF88A8BB73}" type="presOf" srcId="{7965E10B-C026-4233-B1B5-6E3B7B547604}" destId="{F28144D1-7C06-4B8C-A8B5-11FD49BED36D}" srcOrd="0" destOrd="0" presId="urn:microsoft.com/office/officeart/2005/8/layout/hList1"/>
    <dgm:cxn modelId="{3412A982-9AAD-4BEA-AC7F-336B30B7B84A}" srcId="{7965E10B-C026-4233-B1B5-6E3B7B547604}" destId="{526445EE-F70A-4F6E-87BA-736950B74497}" srcOrd="4" destOrd="0" parTransId="{406EC7B4-8153-4683-AB53-E3697712941A}" sibTransId="{8E2AE511-E324-414C-88E0-A21A73121C1E}"/>
    <dgm:cxn modelId="{54A59B45-2133-4427-A9BA-1F8275600760}" type="presOf" srcId="{2135E9A0-2C74-4789-A181-8AAB69D88BD4}" destId="{5A48652B-CC68-47EA-B397-DE8B7D6684E0}" srcOrd="0" destOrd="0" presId="urn:microsoft.com/office/officeart/2005/8/layout/hList1"/>
    <dgm:cxn modelId="{D9DD5AA8-D513-4DF5-9B17-F905DDC0D8D2}" srcId="{5440595B-8C8E-4B0B-804E-1F7D9C97EACF}" destId="{2135E9A0-2C74-4789-A181-8AAB69D88BD4}" srcOrd="0" destOrd="0" parTransId="{2D5D4FCD-35FF-48A2-964A-C7CC3D7B6635}" sibTransId="{4127AD0D-23F8-458F-819F-58F902D542D6}"/>
    <dgm:cxn modelId="{30D3BCB2-04B5-4B46-8F2E-6CA8BABD33CA}" type="presOf" srcId="{B4DC0416-267B-4AA1-BAE8-4379520114EA}" destId="{CDBF2C9E-E464-4226-AD1B-756B70A1BB85}" srcOrd="0" destOrd="2" presId="urn:microsoft.com/office/officeart/2005/8/layout/hList1"/>
    <dgm:cxn modelId="{BA5C274F-F773-4EF8-A234-6EAB9EA3F5AA}" srcId="{2135E9A0-2C74-4789-A181-8AAB69D88BD4}" destId="{BE2179B2-A5CF-4942-A9E9-A428416FA57E}" srcOrd="4" destOrd="0" parTransId="{2099F371-B94C-46E9-8F3F-D732E7A4C713}" sibTransId="{AC7173BB-4396-4547-A161-9B930C245BE2}"/>
    <dgm:cxn modelId="{81D16C46-C64A-4DCB-B508-20E9A4319591}" type="presOf" srcId="{5440595B-8C8E-4B0B-804E-1F7D9C97EACF}" destId="{008AC19E-1F5B-4733-B340-522A88365B27}" srcOrd="0" destOrd="0" presId="urn:microsoft.com/office/officeart/2005/8/layout/hList1"/>
    <dgm:cxn modelId="{E2110679-78A6-420C-884B-590EA329727A}" type="presOf" srcId="{4A56FB05-334A-4662-93B3-DAA740EDB181}" destId="{5EEA3934-C4E9-4750-B289-AC832E118D6F}" srcOrd="0" destOrd="1" presId="urn:microsoft.com/office/officeart/2005/8/layout/hList1"/>
    <dgm:cxn modelId="{32FC012A-CD50-4665-A740-EB5F1C75C1AE}" srcId="{7965E10B-C026-4233-B1B5-6E3B7B547604}" destId="{EB6192FB-6B3F-4D69-A184-E25B42D75B65}" srcOrd="5" destOrd="0" parTransId="{B2F661B8-3A65-4833-9C4B-5D596067AF5C}" sibTransId="{22CADDD9-8887-49C8-9EEF-F747E8302417}"/>
    <dgm:cxn modelId="{4FFE6C06-4E15-4C4D-A47C-3182983377F7}" type="presOf" srcId="{BF6A7F32-ECAC-43BA-A6F5-4CAE3CCB6247}" destId="{CDBF2C9E-E464-4226-AD1B-756B70A1BB85}" srcOrd="0" destOrd="6" presId="urn:microsoft.com/office/officeart/2005/8/layout/hList1"/>
    <dgm:cxn modelId="{3FB71C73-E12F-47E3-B712-3F0A5297F433}" srcId="{5440595B-8C8E-4B0B-804E-1F7D9C97EACF}" destId="{7965E10B-C026-4233-B1B5-6E3B7B547604}" srcOrd="1" destOrd="0" parTransId="{1AA09ADE-18D1-4BBC-898B-A7E6487998C0}" sibTransId="{DF9D4343-5C86-4B71-8579-062041AF0825}"/>
    <dgm:cxn modelId="{4E82FA55-32DA-4100-ADA3-934B96785F4A}" type="presOf" srcId="{AC0EE125-E4CE-47D3-BE1B-182D465F50E9}" destId="{CDBF2C9E-E464-4226-AD1B-756B70A1BB85}" srcOrd="0" destOrd="0" presId="urn:microsoft.com/office/officeart/2005/8/layout/hList1"/>
    <dgm:cxn modelId="{174771B9-EE0B-4235-A1F4-21DA67F6755D}" type="presOf" srcId="{BE2179B2-A5CF-4942-A9E9-A428416FA57E}" destId="{5EEA3934-C4E9-4750-B289-AC832E118D6F}" srcOrd="0" destOrd="4" presId="urn:microsoft.com/office/officeart/2005/8/layout/hList1"/>
    <dgm:cxn modelId="{9C33AAEA-EC36-402A-BB9C-BB6386847F38}" type="presOf" srcId="{2FE69D73-8050-4C38-B03B-E7B341E1620F}" destId="{5EEA3934-C4E9-4750-B289-AC832E118D6F}" srcOrd="0" destOrd="3" presId="urn:microsoft.com/office/officeart/2005/8/layout/hList1"/>
    <dgm:cxn modelId="{6E607E2E-1ADF-4601-9D6C-0CF1D9E8EAD6}" srcId="{7965E10B-C026-4233-B1B5-6E3B7B547604}" destId="{190F70B8-B2AC-4E2C-9273-EEBF811CF401}" srcOrd="1" destOrd="0" parTransId="{0A8C8B6B-C8C5-47DC-B477-8CD89F2B4D2F}" sibTransId="{EB0C91EB-B265-4F10-A754-D5C8500126A5}"/>
    <dgm:cxn modelId="{4FCFBB19-2AE2-4A7B-837A-96D89FAA476B}" type="presOf" srcId="{190F70B8-B2AC-4E2C-9273-EEBF811CF401}" destId="{CDBF2C9E-E464-4226-AD1B-756B70A1BB85}" srcOrd="0" destOrd="1" presId="urn:microsoft.com/office/officeart/2005/8/layout/hList1"/>
    <dgm:cxn modelId="{45A87F70-9B9E-499B-8345-2D84C1B21FAB}" srcId="{2135E9A0-2C74-4789-A181-8AAB69D88BD4}" destId="{7DC67E27-F975-46F1-9E6A-6903D1050D96}" srcOrd="5" destOrd="0" parTransId="{7FF5E3C7-A35D-46D8-B356-47EBE1B2D5E3}" sibTransId="{625847CC-0E06-4575-BBE9-9026F99D8171}"/>
    <dgm:cxn modelId="{470CA187-AF07-4CE3-BFA8-E6BA5E60BD22}" type="presParOf" srcId="{008AC19E-1F5B-4733-B340-522A88365B27}" destId="{43EF5488-E38C-408F-82CC-339978560BB4}" srcOrd="0" destOrd="0" presId="urn:microsoft.com/office/officeart/2005/8/layout/hList1"/>
    <dgm:cxn modelId="{E317F42F-3CC4-4EF2-8CF4-E9438C2F406F}" type="presParOf" srcId="{43EF5488-E38C-408F-82CC-339978560BB4}" destId="{5A48652B-CC68-47EA-B397-DE8B7D6684E0}" srcOrd="0" destOrd="0" presId="urn:microsoft.com/office/officeart/2005/8/layout/hList1"/>
    <dgm:cxn modelId="{7544419E-319E-412D-B94A-0C9AB05552BE}" type="presParOf" srcId="{43EF5488-E38C-408F-82CC-339978560BB4}" destId="{5EEA3934-C4E9-4750-B289-AC832E118D6F}" srcOrd="1" destOrd="0" presId="urn:microsoft.com/office/officeart/2005/8/layout/hList1"/>
    <dgm:cxn modelId="{039CF19A-8013-436F-84A1-17C69D363A1C}" type="presParOf" srcId="{008AC19E-1F5B-4733-B340-522A88365B27}" destId="{45710761-69BA-4D1B-889D-014F754EA4DB}" srcOrd="1" destOrd="0" presId="urn:microsoft.com/office/officeart/2005/8/layout/hList1"/>
    <dgm:cxn modelId="{1404ED78-9CC1-4045-A9B9-D43CAD7036D2}" type="presParOf" srcId="{008AC19E-1F5B-4733-B340-522A88365B27}" destId="{1D4C398D-6EA3-4EE4-A0AF-228CD2F9DE8E}" srcOrd="2" destOrd="0" presId="urn:microsoft.com/office/officeart/2005/8/layout/hList1"/>
    <dgm:cxn modelId="{2CDEF3D5-7E4C-48F9-A3C0-21506D290C74}" type="presParOf" srcId="{1D4C398D-6EA3-4EE4-A0AF-228CD2F9DE8E}" destId="{F28144D1-7C06-4B8C-A8B5-11FD49BED36D}" srcOrd="0" destOrd="0" presId="urn:microsoft.com/office/officeart/2005/8/layout/hList1"/>
    <dgm:cxn modelId="{3C64471A-0C09-4BC8-A4AC-C95010A19BA6}" type="presParOf" srcId="{1D4C398D-6EA3-4EE4-A0AF-228CD2F9DE8E}" destId="{CDBF2C9E-E464-4226-AD1B-756B70A1BB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E56B6-69A2-4928-93F3-24301D1A3BDF}">
      <dsp:nvSpPr>
        <dsp:cNvPr id="0" name=""/>
        <dsp:cNvSpPr/>
      </dsp:nvSpPr>
      <dsp:spPr>
        <a:xfrm>
          <a:off x="6105" y="788537"/>
          <a:ext cx="1897711" cy="7977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err="1">
              <a:latin typeface="+mn-lt"/>
            </a:rPr>
            <a:t>Sensörler</a:t>
          </a:r>
          <a:endParaRPr lang="tr-TR" sz="2000" b="1" kern="1200" dirty="0">
            <a:latin typeface="+mn-lt"/>
          </a:endParaRPr>
        </a:p>
      </dsp:txBody>
      <dsp:txXfrm>
        <a:off x="29471" y="811903"/>
        <a:ext cx="1850979" cy="751041"/>
      </dsp:txXfrm>
    </dsp:sp>
    <dsp:sp modelId="{CEE010EC-AB2F-4868-9F9D-514D3FA57A39}">
      <dsp:nvSpPr>
        <dsp:cNvPr id="0" name=""/>
        <dsp:cNvSpPr/>
      </dsp:nvSpPr>
      <dsp:spPr>
        <a:xfrm>
          <a:off x="195876" y="1586310"/>
          <a:ext cx="189771" cy="781921"/>
        </a:xfrm>
        <a:custGeom>
          <a:avLst/>
          <a:gdLst/>
          <a:ahLst/>
          <a:cxnLst/>
          <a:rect l="0" t="0" r="0" b="0"/>
          <a:pathLst>
            <a:path>
              <a:moveTo>
                <a:pt x="0" y="0"/>
              </a:moveTo>
              <a:lnTo>
                <a:pt x="0" y="781921"/>
              </a:lnTo>
              <a:lnTo>
                <a:pt x="189771" y="78192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45BBB4-7D3C-4C65-A9FA-7F330B40B80B}">
      <dsp:nvSpPr>
        <dsp:cNvPr id="0" name=""/>
        <dsp:cNvSpPr/>
      </dsp:nvSpPr>
      <dsp:spPr>
        <a:xfrm>
          <a:off x="385648" y="1785754"/>
          <a:ext cx="1276437" cy="116495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a:latin typeface="+mn-lt"/>
            </a:rPr>
            <a:t>Çevredeki verilerin algılanması </a:t>
          </a:r>
        </a:p>
      </dsp:txBody>
      <dsp:txXfrm>
        <a:off x="419768" y="1819874"/>
        <a:ext cx="1208197" cy="1096716"/>
      </dsp:txXfrm>
    </dsp:sp>
    <dsp:sp modelId="{AE54C1BC-A11C-46C1-B566-E342A71D80D7}">
      <dsp:nvSpPr>
        <dsp:cNvPr id="0" name=""/>
        <dsp:cNvSpPr/>
      </dsp:nvSpPr>
      <dsp:spPr>
        <a:xfrm>
          <a:off x="2302704" y="788537"/>
          <a:ext cx="1729174" cy="79777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a:latin typeface="+mn-lt"/>
            </a:rPr>
            <a:t>Elektronik Devre</a:t>
          </a:r>
        </a:p>
      </dsp:txBody>
      <dsp:txXfrm>
        <a:off x="2326070" y="811903"/>
        <a:ext cx="1682442" cy="751041"/>
      </dsp:txXfrm>
    </dsp:sp>
    <dsp:sp modelId="{D5164DAD-AE76-480F-9DDB-C97B56941420}">
      <dsp:nvSpPr>
        <dsp:cNvPr id="0" name=""/>
        <dsp:cNvSpPr/>
      </dsp:nvSpPr>
      <dsp:spPr>
        <a:xfrm>
          <a:off x="2475621" y="1586310"/>
          <a:ext cx="172917" cy="737027"/>
        </a:xfrm>
        <a:custGeom>
          <a:avLst/>
          <a:gdLst/>
          <a:ahLst/>
          <a:cxnLst/>
          <a:rect l="0" t="0" r="0" b="0"/>
          <a:pathLst>
            <a:path>
              <a:moveTo>
                <a:pt x="0" y="0"/>
              </a:moveTo>
              <a:lnTo>
                <a:pt x="0" y="737027"/>
              </a:lnTo>
              <a:lnTo>
                <a:pt x="172917" y="73702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55519-E64F-4B8D-B4A2-43F249C52569}">
      <dsp:nvSpPr>
        <dsp:cNvPr id="0" name=""/>
        <dsp:cNvSpPr/>
      </dsp:nvSpPr>
      <dsp:spPr>
        <a:xfrm>
          <a:off x="2648538" y="1785754"/>
          <a:ext cx="1276437" cy="10751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a:latin typeface="+mn-lt"/>
            </a:rPr>
            <a:t>Verilerin toplanması ve kontrolü</a:t>
          </a:r>
        </a:p>
      </dsp:txBody>
      <dsp:txXfrm>
        <a:off x="2680029" y="1817245"/>
        <a:ext cx="1213455" cy="1012185"/>
      </dsp:txXfrm>
    </dsp:sp>
    <dsp:sp modelId="{C30FE874-C14C-4755-8360-AA0051F6E66A}">
      <dsp:nvSpPr>
        <dsp:cNvPr id="0" name=""/>
        <dsp:cNvSpPr/>
      </dsp:nvSpPr>
      <dsp:spPr>
        <a:xfrm>
          <a:off x="4430764" y="788537"/>
          <a:ext cx="1954066" cy="797773"/>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a:latin typeface="+mn-lt"/>
            </a:rPr>
            <a:t>Program</a:t>
          </a:r>
        </a:p>
      </dsp:txBody>
      <dsp:txXfrm>
        <a:off x="4454130" y="811903"/>
        <a:ext cx="1907334" cy="751041"/>
      </dsp:txXfrm>
    </dsp:sp>
    <dsp:sp modelId="{4D717A7C-A2BD-412F-9313-3BB9ADAB0C62}">
      <dsp:nvSpPr>
        <dsp:cNvPr id="0" name=""/>
        <dsp:cNvSpPr/>
      </dsp:nvSpPr>
      <dsp:spPr>
        <a:xfrm>
          <a:off x="4626171" y="1586310"/>
          <a:ext cx="195406" cy="820314"/>
        </a:xfrm>
        <a:custGeom>
          <a:avLst/>
          <a:gdLst/>
          <a:ahLst/>
          <a:cxnLst/>
          <a:rect l="0" t="0" r="0" b="0"/>
          <a:pathLst>
            <a:path>
              <a:moveTo>
                <a:pt x="0" y="0"/>
              </a:moveTo>
              <a:lnTo>
                <a:pt x="0" y="820314"/>
              </a:lnTo>
              <a:lnTo>
                <a:pt x="195406" y="8203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7D0E2A-9C59-44D2-8CCA-65ED4848DC7E}">
      <dsp:nvSpPr>
        <dsp:cNvPr id="0" name=""/>
        <dsp:cNvSpPr/>
      </dsp:nvSpPr>
      <dsp:spPr>
        <a:xfrm>
          <a:off x="4821578" y="1785754"/>
          <a:ext cx="2143930" cy="124174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a:latin typeface="+mn-lt"/>
            </a:rPr>
            <a:t>Algılanan verileri kullanarak matematiksel ve mantıksal işlemler ile karar verme işleminin gerçekleşmesi</a:t>
          </a:r>
        </a:p>
      </dsp:txBody>
      <dsp:txXfrm>
        <a:off x="4857947" y="1822123"/>
        <a:ext cx="2071192" cy="1169004"/>
      </dsp:txXfrm>
    </dsp:sp>
    <dsp:sp modelId="{71E8E2DC-169D-444E-8508-95AA67D5B804}">
      <dsp:nvSpPr>
        <dsp:cNvPr id="0" name=""/>
        <dsp:cNvSpPr/>
      </dsp:nvSpPr>
      <dsp:spPr>
        <a:xfrm>
          <a:off x="6990245" y="788537"/>
          <a:ext cx="1870746" cy="79777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a:latin typeface="+mn-lt"/>
            </a:rPr>
            <a:t>Mekanik Düzenek</a:t>
          </a:r>
        </a:p>
      </dsp:txBody>
      <dsp:txXfrm>
        <a:off x="7013611" y="811903"/>
        <a:ext cx="1824014" cy="751041"/>
      </dsp:txXfrm>
    </dsp:sp>
    <dsp:sp modelId="{2AEFF0A0-EF04-40E1-863C-5C88F6E0814F}">
      <dsp:nvSpPr>
        <dsp:cNvPr id="0" name=""/>
        <dsp:cNvSpPr/>
      </dsp:nvSpPr>
      <dsp:spPr>
        <a:xfrm>
          <a:off x="7177320" y="1586310"/>
          <a:ext cx="187074" cy="817833"/>
        </a:xfrm>
        <a:custGeom>
          <a:avLst/>
          <a:gdLst/>
          <a:ahLst/>
          <a:cxnLst/>
          <a:rect l="0" t="0" r="0" b="0"/>
          <a:pathLst>
            <a:path>
              <a:moveTo>
                <a:pt x="0" y="0"/>
              </a:moveTo>
              <a:lnTo>
                <a:pt x="0" y="817833"/>
              </a:lnTo>
              <a:lnTo>
                <a:pt x="187074" y="81783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3F8A4E-35DB-4588-8A15-F24BF643B3A7}">
      <dsp:nvSpPr>
        <dsp:cNvPr id="0" name=""/>
        <dsp:cNvSpPr/>
      </dsp:nvSpPr>
      <dsp:spPr>
        <a:xfrm>
          <a:off x="7364395" y="1785754"/>
          <a:ext cx="1668725" cy="12367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a:latin typeface="+mn-lt"/>
            </a:rPr>
            <a:t>Verilen kararlar doğrultusunda gerekli hareketleri gerçekleşmesi</a:t>
          </a:r>
        </a:p>
      </dsp:txBody>
      <dsp:txXfrm>
        <a:off x="7400619" y="1821978"/>
        <a:ext cx="1596277" cy="1164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02701-38E9-43A7-B0BD-2DA1F019A735}">
      <dsp:nvSpPr>
        <dsp:cNvPr id="0" name=""/>
        <dsp:cNvSpPr/>
      </dsp:nvSpPr>
      <dsp:spPr>
        <a:xfrm>
          <a:off x="33" y="209579"/>
          <a:ext cx="3217252"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a:t>Kullanım Amaçlarına Göre</a:t>
          </a:r>
        </a:p>
      </dsp:txBody>
      <dsp:txXfrm>
        <a:off x="33" y="209579"/>
        <a:ext cx="3217252" cy="576000"/>
      </dsp:txXfrm>
    </dsp:sp>
    <dsp:sp modelId="{D9334651-7998-4DFD-B837-A4A7B1529943}">
      <dsp:nvSpPr>
        <dsp:cNvPr id="0" name=""/>
        <dsp:cNvSpPr/>
      </dsp:nvSpPr>
      <dsp:spPr>
        <a:xfrm>
          <a:off x="33" y="785579"/>
          <a:ext cx="3217252" cy="3184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Endüstriyel</a:t>
          </a:r>
        </a:p>
        <a:p>
          <a:pPr marL="228600" lvl="1" indent="-228600" algn="l" defTabSz="889000">
            <a:lnSpc>
              <a:spcPct val="90000"/>
            </a:lnSpc>
            <a:spcBef>
              <a:spcPct val="0"/>
            </a:spcBef>
            <a:spcAft>
              <a:spcPct val="15000"/>
            </a:spcAft>
            <a:buChar char="••"/>
          </a:pPr>
          <a:r>
            <a:rPr lang="tr-TR" sz="2000" kern="1200" dirty="0"/>
            <a:t>Ev tipi</a:t>
          </a:r>
        </a:p>
        <a:p>
          <a:pPr marL="228600" lvl="1" indent="-228600" algn="l" defTabSz="889000">
            <a:lnSpc>
              <a:spcPct val="90000"/>
            </a:lnSpc>
            <a:spcBef>
              <a:spcPct val="0"/>
            </a:spcBef>
            <a:spcAft>
              <a:spcPct val="15000"/>
            </a:spcAft>
            <a:buChar char="••"/>
          </a:pPr>
          <a:r>
            <a:rPr lang="tr-TR" sz="2000" kern="1200" dirty="0"/>
            <a:t>Askeri</a:t>
          </a:r>
        </a:p>
        <a:p>
          <a:pPr marL="228600" lvl="1" indent="-228600" algn="l" defTabSz="889000">
            <a:lnSpc>
              <a:spcPct val="90000"/>
            </a:lnSpc>
            <a:spcBef>
              <a:spcPct val="0"/>
            </a:spcBef>
            <a:spcAft>
              <a:spcPct val="15000"/>
            </a:spcAft>
            <a:buChar char="••"/>
          </a:pPr>
          <a:r>
            <a:rPr lang="tr-TR" sz="2000" kern="1200" dirty="0"/>
            <a:t>Tıbbi</a:t>
          </a:r>
        </a:p>
        <a:p>
          <a:pPr marL="228600" lvl="1" indent="-228600" algn="l" defTabSz="889000">
            <a:lnSpc>
              <a:spcPct val="90000"/>
            </a:lnSpc>
            <a:spcBef>
              <a:spcPct val="0"/>
            </a:spcBef>
            <a:spcAft>
              <a:spcPct val="15000"/>
            </a:spcAft>
            <a:buChar char="••"/>
          </a:pPr>
          <a:r>
            <a:rPr lang="tr-TR" sz="2000" kern="1200" dirty="0"/>
            <a:t>Eğlence</a:t>
          </a:r>
        </a:p>
        <a:p>
          <a:pPr marL="228600" lvl="1" indent="-228600" algn="l" defTabSz="889000">
            <a:lnSpc>
              <a:spcPct val="90000"/>
            </a:lnSpc>
            <a:spcBef>
              <a:spcPct val="0"/>
            </a:spcBef>
            <a:spcAft>
              <a:spcPct val="15000"/>
            </a:spcAft>
            <a:buChar char="••"/>
          </a:pPr>
          <a:r>
            <a:rPr lang="tr-TR" sz="2000" kern="1200" dirty="0"/>
            <a:t>Hobi ve yarış</a:t>
          </a:r>
        </a:p>
        <a:p>
          <a:pPr marL="228600" lvl="1" indent="-228600" algn="l" defTabSz="889000">
            <a:lnSpc>
              <a:spcPct val="90000"/>
            </a:lnSpc>
            <a:spcBef>
              <a:spcPct val="0"/>
            </a:spcBef>
            <a:spcAft>
              <a:spcPct val="15000"/>
            </a:spcAft>
            <a:buChar char="••"/>
          </a:pPr>
          <a:r>
            <a:rPr lang="tr-TR" sz="2000" kern="1200" dirty="0"/>
            <a:t>Servis</a:t>
          </a:r>
        </a:p>
        <a:p>
          <a:pPr marL="228600" lvl="1" indent="-228600" algn="l" defTabSz="889000">
            <a:lnSpc>
              <a:spcPct val="90000"/>
            </a:lnSpc>
            <a:spcBef>
              <a:spcPct val="0"/>
            </a:spcBef>
            <a:spcAft>
              <a:spcPct val="15000"/>
            </a:spcAft>
            <a:buChar char="••"/>
          </a:pPr>
          <a:r>
            <a:rPr lang="tr-TR" sz="2000" kern="1200" dirty="0"/>
            <a:t>…..</a:t>
          </a:r>
        </a:p>
        <a:p>
          <a:pPr marL="228600" lvl="1" indent="-228600" algn="l" defTabSz="889000">
            <a:lnSpc>
              <a:spcPct val="90000"/>
            </a:lnSpc>
            <a:spcBef>
              <a:spcPct val="0"/>
            </a:spcBef>
            <a:spcAft>
              <a:spcPct val="15000"/>
            </a:spcAft>
            <a:buChar char="••"/>
          </a:pPr>
          <a:r>
            <a:rPr lang="tr-TR" sz="2000" kern="1200" dirty="0">
              <a:solidFill>
                <a:srgbClr val="FF0000"/>
              </a:solidFill>
            </a:rPr>
            <a:t>EĞİTSEL</a:t>
          </a:r>
        </a:p>
      </dsp:txBody>
      <dsp:txXfrm>
        <a:off x="33" y="785579"/>
        <a:ext cx="3217252" cy="3184199"/>
      </dsp:txXfrm>
    </dsp:sp>
    <dsp:sp modelId="{1EDBD1B6-965E-4F43-953C-D5A42656D6EB}">
      <dsp:nvSpPr>
        <dsp:cNvPr id="0" name=""/>
        <dsp:cNvSpPr/>
      </dsp:nvSpPr>
      <dsp:spPr>
        <a:xfrm>
          <a:off x="3667701" y="209579"/>
          <a:ext cx="3217252"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a:t>Hareket Yeteneklerine Göre</a:t>
          </a:r>
        </a:p>
      </dsp:txBody>
      <dsp:txXfrm>
        <a:off x="3667701" y="209579"/>
        <a:ext cx="3217252" cy="576000"/>
      </dsp:txXfrm>
    </dsp:sp>
    <dsp:sp modelId="{B3F9223B-FC5A-409E-B1A9-EA5D65F0EA7B}">
      <dsp:nvSpPr>
        <dsp:cNvPr id="0" name=""/>
        <dsp:cNvSpPr/>
      </dsp:nvSpPr>
      <dsp:spPr>
        <a:xfrm>
          <a:off x="3667701" y="785579"/>
          <a:ext cx="3217252" cy="3184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Sabit robotlar (istasyonlar)</a:t>
          </a:r>
        </a:p>
        <a:p>
          <a:pPr marL="228600" lvl="1" indent="-228600" algn="l" defTabSz="889000">
            <a:lnSpc>
              <a:spcPct val="90000"/>
            </a:lnSpc>
            <a:spcBef>
              <a:spcPct val="0"/>
            </a:spcBef>
            <a:spcAft>
              <a:spcPct val="15000"/>
            </a:spcAft>
            <a:buChar char="••"/>
          </a:pPr>
          <a:r>
            <a:rPr lang="tr-TR" sz="2000" kern="1200" dirty="0"/>
            <a:t>Tekerlekli</a:t>
          </a:r>
        </a:p>
        <a:p>
          <a:pPr marL="228600" lvl="1" indent="-228600" algn="l" defTabSz="889000">
            <a:lnSpc>
              <a:spcPct val="90000"/>
            </a:lnSpc>
            <a:spcBef>
              <a:spcPct val="0"/>
            </a:spcBef>
            <a:spcAft>
              <a:spcPct val="15000"/>
            </a:spcAft>
            <a:buChar char="••"/>
          </a:pPr>
          <a:r>
            <a:rPr lang="tr-TR" sz="2000" kern="1200" dirty="0"/>
            <a:t>Ayaklı</a:t>
          </a:r>
        </a:p>
        <a:p>
          <a:pPr marL="228600" lvl="1" indent="-228600" algn="l" defTabSz="889000">
            <a:lnSpc>
              <a:spcPct val="90000"/>
            </a:lnSpc>
            <a:spcBef>
              <a:spcPct val="0"/>
            </a:spcBef>
            <a:spcAft>
              <a:spcPct val="15000"/>
            </a:spcAft>
            <a:buChar char="••"/>
          </a:pPr>
          <a:r>
            <a:rPr lang="tr-TR" sz="2000" kern="1200" dirty="0"/>
            <a:t>Yüzen</a:t>
          </a:r>
        </a:p>
        <a:p>
          <a:pPr marL="228600" lvl="1" indent="-228600" algn="l" defTabSz="889000">
            <a:lnSpc>
              <a:spcPct val="90000"/>
            </a:lnSpc>
            <a:spcBef>
              <a:spcPct val="0"/>
            </a:spcBef>
            <a:spcAft>
              <a:spcPct val="15000"/>
            </a:spcAft>
            <a:buChar char="••"/>
          </a:pPr>
          <a:r>
            <a:rPr lang="tr-TR" sz="2000" kern="1200" dirty="0"/>
            <a:t>Uçan</a:t>
          </a:r>
        </a:p>
        <a:p>
          <a:pPr marL="228600" lvl="1" indent="-228600" algn="l" defTabSz="889000">
            <a:lnSpc>
              <a:spcPct val="90000"/>
            </a:lnSpc>
            <a:spcBef>
              <a:spcPct val="0"/>
            </a:spcBef>
            <a:spcAft>
              <a:spcPct val="15000"/>
            </a:spcAft>
            <a:buChar char="••"/>
          </a:pPr>
          <a:r>
            <a:rPr lang="tr-TR" sz="2000" kern="1200" dirty="0"/>
            <a:t>Sürünen</a:t>
          </a:r>
        </a:p>
        <a:p>
          <a:pPr marL="228600" lvl="1" indent="-228600" algn="l" defTabSz="889000">
            <a:lnSpc>
              <a:spcPct val="90000"/>
            </a:lnSpc>
            <a:spcBef>
              <a:spcPct val="0"/>
            </a:spcBef>
            <a:spcAft>
              <a:spcPct val="15000"/>
            </a:spcAft>
            <a:buChar char="••"/>
          </a:pPr>
          <a:r>
            <a:rPr lang="tr-TR" sz="2000" kern="1200" dirty="0" err="1"/>
            <a:t>Nano</a:t>
          </a:r>
          <a:r>
            <a:rPr lang="tr-TR" sz="2000" kern="1200" dirty="0"/>
            <a:t>, mikro</a:t>
          </a:r>
        </a:p>
        <a:p>
          <a:pPr marL="228600" lvl="1" indent="-228600" algn="l" defTabSz="889000">
            <a:lnSpc>
              <a:spcPct val="90000"/>
            </a:lnSpc>
            <a:spcBef>
              <a:spcPct val="0"/>
            </a:spcBef>
            <a:spcAft>
              <a:spcPct val="15000"/>
            </a:spcAft>
            <a:buChar char="••"/>
          </a:pPr>
          <a:r>
            <a:rPr lang="tr-TR" sz="2000" kern="1200" dirty="0" err="1"/>
            <a:t>Hibrit</a:t>
          </a:r>
          <a:endParaRPr lang="tr-TR" sz="2000" kern="1200" dirty="0"/>
        </a:p>
        <a:p>
          <a:pPr marL="228600" lvl="1" indent="-228600" algn="l" defTabSz="889000">
            <a:lnSpc>
              <a:spcPct val="90000"/>
            </a:lnSpc>
            <a:spcBef>
              <a:spcPct val="0"/>
            </a:spcBef>
            <a:spcAft>
              <a:spcPct val="15000"/>
            </a:spcAft>
            <a:buChar char="••"/>
          </a:pPr>
          <a:r>
            <a:rPr lang="tr-TR" sz="2000" kern="1200" dirty="0"/>
            <a:t>….</a:t>
          </a:r>
        </a:p>
      </dsp:txBody>
      <dsp:txXfrm>
        <a:off x="3667701" y="785579"/>
        <a:ext cx="3217252" cy="3184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8652B-CC68-47EA-B397-DE8B7D6684E0}">
      <dsp:nvSpPr>
        <dsp:cNvPr id="0" name=""/>
        <dsp:cNvSpPr/>
      </dsp:nvSpPr>
      <dsp:spPr>
        <a:xfrm>
          <a:off x="27" y="72879"/>
          <a:ext cx="2593385" cy="73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err="1"/>
            <a:t>Mikrodenetleyiciler</a:t>
          </a:r>
          <a:r>
            <a:rPr lang="tr-TR" sz="2000" b="1" kern="1200" dirty="0"/>
            <a:t> için Programlama</a:t>
          </a:r>
          <a:endParaRPr lang="tr-TR" sz="2000" kern="1200" dirty="0"/>
        </a:p>
      </dsp:txBody>
      <dsp:txXfrm>
        <a:off x="27" y="72879"/>
        <a:ext cx="2593385" cy="734590"/>
      </dsp:txXfrm>
    </dsp:sp>
    <dsp:sp modelId="{5EEA3934-C4E9-4750-B289-AC832E118D6F}">
      <dsp:nvSpPr>
        <dsp:cNvPr id="0" name=""/>
        <dsp:cNvSpPr/>
      </dsp:nvSpPr>
      <dsp:spPr>
        <a:xfrm>
          <a:off x="27" y="807469"/>
          <a:ext cx="2593385" cy="25391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Makine Dili </a:t>
          </a:r>
        </a:p>
        <a:p>
          <a:pPr marL="228600" lvl="1" indent="-228600" algn="l" defTabSz="889000">
            <a:lnSpc>
              <a:spcPct val="90000"/>
            </a:lnSpc>
            <a:spcBef>
              <a:spcPct val="0"/>
            </a:spcBef>
            <a:spcAft>
              <a:spcPct val="15000"/>
            </a:spcAft>
            <a:buChar char="••"/>
          </a:pPr>
          <a:r>
            <a:rPr lang="tr-TR" sz="2000" kern="1200" dirty="0"/>
            <a:t>Assembly Dili </a:t>
          </a:r>
        </a:p>
        <a:p>
          <a:pPr marL="228600" lvl="1" indent="-228600" algn="l" defTabSz="889000">
            <a:lnSpc>
              <a:spcPct val="90000"/>
            </a:lnSpc>
            <a:spcBef>
              <a:spcPct val="0"/>
            </a:spcBef>
            <a:spcAft>
              <a:spcPct val="15000"/>
            </a:spcAft>
            <a:buChar char="••"/>
          </a:pPr>
          <a:r>
            <a:rPr lang="tr-TR" sz="2000" b="0" i="0" kern="1200" dirty="0"/>
            <a:t>C</a:t>
          </a:r>
        </a:p>
        <a:p>
          <a:pPr marL="228600" lvl="1" indent="-228600" algn="l" defTabSz="889000">
            <a:lnSpc>
              <a:spcPct val="90000"/>
            </a:lnSpc>
            <a:spcBef>
              <a:spcPct val="0"/>
            </a:spcBef>
            <a:spcAft>
              <a:spcPct val="15000"/>
            </a:spcAft>
            <a:buChar char="••"/>
          </a:pPr>
          <a:r>
            <a:rPr lang="tr-TR" sz="2000" b="0" i="0" kern="1200" dirty="0"/>
            <a:t>Java</a:t>
          </a:r>
        </a:p>
        <a:p>
          <a:pPr marL="228600" lvl="1" indent="-228600" algn="l" defTabSz="889000">
            <a:lnSpc>
              <a:spcPct val="90000"/>
            </a:lnSpc>
            <a:spcBef>
              <a:spcPct val="0"/>
            </a:spcBef>
            <a:spcAft>
              <a:spcPct val="15000"/>
            </a:spcAft>
            <a:buChar char="••"/>
          </a:pPr>
          <a:r>
            <a:rPr lang="tr-TR" sz="2000" b="0" i="0" kern="1200" dirty="0"/>
            <a:t>Basic</a:t>
          </a:r>
        </a:p>
        <a:p>
          <a:pPr marL="228600" lvl="1" indent="-228600" algn="l" defTabSz="889000">
            <a:lnSpc>
              <a:spcPct val="90000"/>
            </a:lnSpc>
            <a:spcBef>
              <a:spcPct val="0"/>
            </a:spcBef>
            <a:spcAft>
              <a:spcPct val="15000"/>
            </a:spcAft>
            <a:buChar char="••"/>
          </a:pPr>
          <a:r>
            <a:rPr lang="tr-TR" sz="2000" b="0" i="0" kern="1200" dirty="0" err="1"/>
            <a:t>Python</a:t>
          </a:r>
          <a:endParaRPr lang="tr-TR" sz="2000" b="0" i="0" kern="1200" dirty="0"/>
        </a:p>
      </dsp:txBody>
      <dsp:txXfrm>
        <a:off x="27" y="807469"/>
        <a:ext cx="2593385" cy="2539124"/>
      </dsp:txXfrm>
    </dsp:sp>
    <dsp:sp modelId="{F28144D1-7C06-4B8C-A8B5-11FD49BED36D}">
      <dsp:nvSpPr>
        <dsp:cNvPr id="0" name=""/>
        <dsp:cNvSpPr/>
      </dsp:nvSpPr>
      <dsp:spPr>
        <a:xfrm>
          <a:off x="2956487" y="72879"/>
          <a:ext cx="2593385" cy="73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a:t>Robotik Kitler için Programlama</a:t>
          </a:r>
          <a:endParaRPr lang="tr-TR" sz="2000" kern="1200" dirty="0"/>
        </a:p>
      </dsp:txBody>
      <dsp:txXfrm>
        <a:off x="2956487" y="72879"/>
        <a:ext cx="2593385" cy="734590"/>
      </dsp:txXfrm>
    </dsp:sp>
    <dsp:sp modelId="{CDBF2C9E-E464-4226-AD1B-756B70A1BB85}">
      <dsp:nvSpPr>
        <dsp:cNvPr id="0" name=""/>
        <dsp:cNvSpPr/>
      </dsp:nvSpPr>
      <dsp:spPr>
        <a:xfrm>
          <a:off x="2956487" y="807469"/>
          <a:ext cx="2593385" cy="25391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b="0" i="0" kern="1200" dirty="0" err="1"/>
            <a:t>Scratch</a:t>
          </a:r>
          <a:r>
            <a:rPr lang="tr-TR" sz="2000" b="1" i="1" kern="1200" dirty="0"/>
            <a:t> </a:t>
          </a:r>
          <a:endParaRPr lang="tr-TR" sz="2000" kern="1200" dirty="0"/>
        </a:p>
        <a:p>
          <a:pPr marL="228600" lvl="1" indent="-228600" algn="l" defTabSz="889000">
            <a:lnSpc>
              <a:spcPct val="90000"/>
            </a:lnSpc>
            <a:spcBef>
              <a:spcPct val="0"/>
            </a:spcBef>
            <a:spcAft>
              <a:spcPct val="15000"/>
            </a:spcAft>
            <a:buChar char="••"/>
          </a:pPr>
          <a:r>
            <a:rPr lang="tr-TR" sz="2000" kern="1200" dirty="0" err="1"/>
            <a:t>mBlock</a:t>
          </a:r>
          <a:endParaRPr lang="tr-TR" sz="2000" kern="1200" dirty="0"/>
        </a:p>
        <a:p>
          <a:pPr marL="228600" lvl="1" indent="-228600" algn="l" defTabSz="889000">
            <a:lnSpc>
              <a:spcPct val="90000"/>
            </a:lnSpc>
            <a:spcBef>
              <a:spcPct val="0"/>
            </a:spcBef>
            <a:spcAft>
              <a:spcPct val="15000"/>
            </a:spcAft>
            <a:buChar char="••"/>
          </a:pPr>
          <a:r>
            <a:rPr lang="tr-TR" sz="2000" kern="1200" dirty="0"/>
            <a:t>Lego </a:t>
          </a:r>
          <a:r>
            <a:rPr lang="tr-TR" sz="2000" kern="1200" dirty="0" err="1"/>
            <a:t>Mindstorms</a:t>
          </a:r>
          <a:endParaRPr lang="tr-TR" sz="2000" kern="1200" dirty="0"/>
        </a:p>
        <a:p>
          <a:pPr marL="228600" lvl="1" indent="-228600" algn="l" defTabSz="889000">
            <a:lnSpc>
              <a:spcPct val="90000"/>
            </a:lnSpc>
            <a:spcBef>
              <a:spcPct val="0"/>
            </a:spcBef>
            <a:spcAft>
              <a:spcPct val="15000"/>
            </a:spcAft>
            <a:buChar char="••"/>
          </a:pPr>
          <a:r>
            <a:rPr lang="tr-TR" sz="2000" kern="1200" dirty="0" err="1"/>
            <a:t>App</a:t>
          </a:r>
          <a:r>
            <a:rPr lang="tr-TR" sz="2000" kern="1200" dirty="0"/>
            <a:t> </a:t>
          </a:r>
          <a:r>
            <a:rPr lang="tr-TR" sz="2000" kern="1200" dirty="0" err="1"/>
            <a:t>Inventor</a:t>
          </a:r>
          <a:r>
            <a:rPr lang="tr-TR" sz="2000" kern="1200" dirty="0"/>
            <a:t> </a:t>
          </a:r>
        </a:p>
        <a:p>
          <a:pPr marL="228600" lvl="1" indent="-228600" algn="l" defTabSz="889000">
            <a:lnSpc>
              <a:spcPct val="90000"/>
            </a:lnSpc>
            <a:spcBef>
              <a:spcPct val="0"/>
            </a:spcBef>
            <a:spcAft>
              <a:spcPct val="15000"/>
            </a:spcAft>
            <a:buChar char="••"/>
          </a:pPr>
          <a:endParaRPr lang="tr-TR" sz="2000" kern="1200" dirty="0"/>
        </a:p>
        <a:p>
          <a:pPr marL="228600" lvl="1" indent="-228600" algn="l" defTabSz="889000">
            <a:lnSpc>
              <a:spcPct val="90000"/>
            </a:lnSpc>
            <a:spcBef>
              <a:spcPct val="0"/>
            </a:spcBef>
            <a:spcAft>
              <a:spcPct val="15000"/>
            </a:spcAft>
            <a:buChar char="••"/>
          </a:pPr>
          <a:endParaRPr lang="tr-TR" sz="2000" kern="1200" dirty="0"/>
        </a:p>
        <a:p>
          <a:pPr marL="228600" lvl="1" indent="-228600" algn="l" defTabSz="889000">
            <a:lnSpc>
              <a:spcPct val="90000"/>
            </a:lnSpc>
            <a:spcBef>
              <a:spcPct val="0"/>
            </a:spcBef>
            <a:spcAft>
              <a:spcPct val="15000"/>
            </a:spcAft>
            <a:buChar char="••"/>
          </a:pPr>
          <a:endParaRPr lang="tr-TR" sz="2000" kern="1200" dirty="0"/>
        </a:p>
      </dsp:txBody>
      <dsp:txXfrm>
        <a:off x="2956487" y="807469"/>
        <a:ext cx="2593385" cy="25391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DF5C8-68CA-4C8C-BB78-F7342E31EECE}"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7EF24-5C96-4B0D-AD4D-6C55EFCF949B}" type="slidenum">
              <a:rPr lang="en-US" smtClean="0"/>
              <a:t>‹#›</a:t>
            </a:fld>
            <a:endParaRPr lang="en-US"/>
          </a:p>
        </p:txBody>
      </p:sp>
    </p:spTree>
    <p:extLst>
      <p:ext uri="{BB962C8B-B14F-4D97-AF65-F5344CB8AC3E}">
        <p14:creationId xmlns:p14="http://schemas.microsoft.com/office/powerpoint/2010/main" val="246994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a:t>
            </a:r>
          </a:p>
          <a:p>
            <a:r>
              <a:rPr lang="tr-TR" dirty="0"/>
              <a:t>*https://www.freepik.com/free-vector/happy-children-back-school-background_2473412.htm</a:t>
            </a:r>
          </a:p>
          <a:p>
            <a:r>
              <a:rPr lang="tr-TR" dirty="0"/>
              <a:t>*https://www.freepik.com/free-vector/flat-robot-collection-with-different-poses_1576698.htm</a:t>
            </a:r>
          </a:p>
          <a:p>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5</a:t>
            </a:fld>
            <a:endParaRPr lang="en-US"/>
          </a:p>
        </p:txBody>
      </p:sp>
    </p:spTree>
    <p:extLst>
      <p:ext uri="{BB962C8B-B14F-4D97-AF65-F5344CB8AC3E}">
        <p14:creationId xmlns:p14="http://schemas.microsoft.com/office/powerpoint/2010/main" val="137889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https://www.freepik.com/free-vector/black-robot-silhouettes_714901.htm</a:t>
            </a:r>
          </a:p>
          <a:p>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6</a:t>
            </a:fld>
            <a:endParaRPr lang="en-US"/>
          </a:p>
        </p:txBody>
      </p:sp>
    </p:spTree>
    <p:extLst>
      <p:ext uri="{BB962C8B-B14F-4D97-AF65-F5344CB8AC3E}">
        <p14:creationId xmlns:p14="http://schemas.microsoft.com/office/powerpoint/2010/main" val="253617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a:t>
            </a:r>
          </a:p>
          <a:p>
            <a:r>
              <a:rPr lang="tr-TR" dirty="0"/>
              <a:t>*https://www.flaticon.com/free-icon/sensor_976153   park </a:t>
            </a:r>
            <a:r>
              <a:rPr lang="tr-TR" dirty="0" err="1"/>
              <a:t>sensörü</a:t>
            </a:r>
            <a:endParaRPr lang="tr-TR" dirty="0"/>
          </a:p>
          <a:p>
            <a:r>
              <a:rPr lang="tr-TR" dirty="0"/>
              <a:t>*https://www.flaticon.com/free-icon/smoke-detector_1333353   duman </a:t>
            </a:r>
            <a:r>
              <a:rPr lang="tr-TR" dirty="0" err="1"/>
              <a:t>sensörü</a:t>
            </a:r>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10</a:t>
            </a:fld>
            <a:endParaRPr lang="en-US"/>
          </a:p>
        </p:txBody>
      </p:sp>
    </p:spTree>
    <p:extLst>
      <p:ext uri="{BB962C8B-B14F-4D97-AF65-F5344CB8AC3E}">
        <p14:creationId xmlns:p14="http://schemas.microsoft.com/office/powerpoint/2010/main" val="284461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a:t>
            </a:r>
          </a:p>
          <a:p>
            <a:r>
              <a:rPr lang="tr-TR" dirty="0"/>
              <a:t>*https://www.flaticon.com/free-icon/motor_1564413#term=DC%20motor&amp;page=1&amp;position=1 DC motor</a:t>
            </a:r>
          </a:p>
          <a:p>
            <a:r>
              <a:rPr lang="tr-TR" dirty="0"/>
              <a:t>*https://www.kisspng.com/png-electric-motor-engine-servomotor-winch-machine-ele-1286287/download-png.html </a:t>
            </a:r>
            <a:r>
              <a:rPr lang="tr-TR" dirty="0" err="1"/>
              <a:t>servo</a:t>
            </a:r>
            <a:r>
              <a:rPr lang="tr-TR" dirty="0"/>
              <a:t> motor</a:t>
            </a:r>
          </a:p>
          <a:p>
            <a:r>
              <a:rPr lang="tr-TR" dirty="0"/>
              <a:t>* </a:t>
            </a:r>
            <a:r>
              <a:rPr lang="tr-TR" sz="1200" kern="1200" dirty="0">
                <a:solidFill>
                  <a:schemeClr val="tx1"/>
                </a:solidFill>
                <a:effectLst/>
                <a:latin typeface="+mn-lt"/>
                <a:ea typeface="+mn-ea"/>
                <a:cs typeface="+mn-cs"/>
              </a:rPr>
              <a:t>https://www.inventables.com/technologies/stepper-motor-nema-17</a:t>
            </a:r>
            <a:r>
              <a:rPr lang="tr-TR" dirty="0"/>
              <a:t> Step motor</a:t>
            </a:r>
          </a:p>
        </p:txBody>
      </p:sp>
      <p:sp>
        <p:nvSpPr>
          <p:cNvPr id="4" name="Slayt Numarası Yer Tutucusu 3"/>
          <p:cNvSpPr>
            <a:spLocks noGrp="1"/>
          </p:cNvSpPr>
          <p:nvPr>
            <p:ph type="sldNum" sz="quarter" idx="5"/>
          </p:nvPr>
        </p:nvSpPr>
        <p:spPr/>
        <p:txBody>
          <a:bodyPr/>
          <a:lstStyle/>
          <a:p>
            <a:fld id="{FFA7EF24-5C96-4B0D-AD4D-6C55EFCF949B}" type="slidenum">
              <a:rPr lang="en-US" smtClean="0"/>
              <a:t>11</a:t>
            </a:fld>
            <a:endParaRPr lang="en-US"/>
          </a:p>
        </p:txBody>
      </p:sp>
    </p:spTree>
    <p:extLst>
      <p:ext uri="{BB962C8B-B14F-4D97-AF65-F5344CB8AC3E}">
        <p14:creationId xmlns:p14="http://schemas.microsoft.com/office/powerpoint/2010/main" val="37524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a:t>
            </a:r>
            <a:r>
              <a:rPr lang="tr-TR" sz="1200" kern="1200" dirty="0">
                <a:solidFill>
                  <a:schemeClr val="tx1"/>
                </a:solidFill>
                <a:effectLst/>
                <a:latin typeface="+mn-lt"/>
                <a:ea typeface="+mn-ea"/>
                <a:cs typeface="+mn-cs"/>
              </a:rPr>
              <a:t>https://maker.robotistan.com/stem-nedir-mbot-ile-stem-egitimine-baslayin</a:t>
            </a:r>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14</a:t>
            </a:fld>
            <a:endParaRPr lang="en-US"/>
          </a:p>
        </p:txBody>
      </p:sp>
    </p:spTree>
    <p:extLst>
      <p:ext uri="{BB962C8B-B14F-4D97-AF65-F5344CB8AC3E}">
        <p14:creationId xmlns:p14="http://schemas.microsoft.com/office/powerpoint/2010/main" val="59321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http://educatrobotics.com/vex-iq/</a:t>
            </a:r>
          </a:p>
          <a:p>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15</a:t>
            </a:fld>
            <a:endParaRPr lang="en-US"/>
          </a:p>
        </p:txBody>
      </p:sp>
    </p:spTree>
    <p:extLst>
      <p:ext uri="{BB962C8B-B14F-4D97-AF65-F5344CB8AC3E}">
        <p14:creationId xmlns:p14="http://schemas.microsoft.com/office/powerpoint/2010/main" val="166682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http://educatrobotics.com/vex-iq/</a:t>
            </a:r>
          </a:p>
          <a:p>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16</a:t>
            </a:fld>
            <a:endParaRPr lang="en-US"/>
          </a:p>
        </p:txBody>
      </p:sp>
    </p:spTree>
    <p:extLst>
      <p:ext uri="{BB962C8B-B14F-4D97-AF65-F5344CB8AC3E}">
        <p14:creationId xmlns:p14="http://schemas.microsoft.com/office/powerpoint/2010/main" val="155506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a:t>
            </a:r>
            <a:r>
              <a:rPr lang="tr-TR" sz="1200" kern="1200" dirty="0">
                <a:solidFill>
                  <a:schemeClr val="tx1"/>
                </a:solidFill>
                <a:effectLst/>
                <a:latin typeface="+mn-lt"/>
                <a:ea typeface="+mn-ea"/>
                <a:cs typeface="+mn-cs"/>
              </a:rPr>
              <a:t>https://www.arduino.cc</a:t>
            </a:r>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17</a:t>
            </a:fld>
            <a:endParaRPr lang="en-US"/>
          </a:p>
        </p:txBody>
      </p:sp>
    </p:spTree>
    <p:extLst>
      <p:ext uri="{BB962C8B-B14F-4D97-AF65-F5344CB8AC3E}">
        <p14:creationId xmlns:p14="http://schemas.microsoft.com/office/powerpoint/2010/main" val="177575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 kaynak: </a:t>
            </a:r>
            <a:r>
              <a:rPr lang="tr-TR" sz="1200" kern="1200" dirty="0">
                <a:solidFill>
                  <a:schemeClr val="tx1"/>
                </a:solidFill>
                <a:effectLst/>
                <a:latin typeface="+mn-lt"/>
                <a:ea typeface="+mn-ea"/>
                <a:cs typeface="+mn-cs"/>
              </a:rPr>
              <a:t>https://www.arduino.cc</a:t>
            </a:r>
            <a:endParaRPr lang="tr-TR" dirty="0"/>
          </a:p>
        </p:txBody>
      </p:sp>
      <p:sp>
        <p:nvSpPr>
          <p:cNvPr id="4" name="Slayt Numarası Yer Tutucusu 3"/>
          <p:cNvSpPr>
            <a:spLocks noGrp="1"/>
          </p:cNvSpPr>
          <p:nvPr>
            <p:ph type="sldNum" sz="quarter" idx="5"/>
          </p:nvPr>
        </p:nvSpPr>
        <p:spPr/>
        <p:txBody>
          <a:bodyPr/>
          <a:lstStyle/>
          <a:p>
            <a:fld id="{FFA7EF24-5C96-4B0D-AD4D-6C55EFCF949B}" type="slidenum">
              <a:rPr lang="en-US" smtClean="0"/>
              <a:t>18</a:t>
            </a:fld>
            <a:endParaRPr lang="en-US"/>
          </a:p>
        </p:txBody>
      </p:sp>
    </p:spTree>
    <p:extLst>
      <p:ext uri="{BB962C8B-B14F-4D97-AF65-F5344CB8AC3E}">
        <p14:creationId xmlns:p14="http://schemas.microsoft.com/office/powerpoint/2010/main" val="83407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 2018</a:t>
            </a:r>
            <a:endParaRPr lang="en-US" dirty="0"/>
          </a:p>
        </p:txBody>
      </p:sp>
      <p:sp>
        <p:nvSpPr>
          <p:cNvPr id="5" name="Footer Placeholder 4"/>
          <p:cNvSpPr>
            <a:spLocks noGrp="1"/>
          </p:cNvSpPr>
          <p:nvPr>
            <p:ph type="ftr" sz="quarter" idx="11"/>
          </p:nvPr>
        </p:nvSpPr>
        <p:spPr/>
        <p:txBody>
          <a:bodyPr/>
          <a:lstStyle/>
          <a:p>
            <a:r>
              <a:rPr lang="tr-TR" dirty="0"/>
              <a:t>Kuramdan Uygulamaya Programlama Öğretimi</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297086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accent1">
                    <a:lumMod val="75000"/>
                  </a:schemeClr>
                </a:solidFill>
              </a:defRPr>
            </a:lvl1pPr>
          </a:lstStyle>
          <a:p>
            <a:r>
              <a:rPr lang="en-US"/>
              <a:t>© 2018</a:t>
            </a:r>
            <a:endParaRPr lang="en-US" dirty="0"/>
          </a:p>
        </p:txBody>
      </p:sp>
      <p:sp>
        <p:nvSpPr>
          <p:cNvPr id="5" name="Footer Placeholder 4"/>
          <p:cNvSpPr>
            <a:spLocks noGrp="1"/>
          </p:cNvSpPr>
          <p:nvPr>
            <p:ph type="ftr" sz="quarter" idx="11"/>
          </p:nvPr>
        </p:nvSpPr>
        <p:spPr/>
        <p:txBody>
          <a:bodyPr/>
          <a:lstStyle>
            <a:lvl1pPr>
              <a:defRPr>
                <a:solidFill>
                  <a:schemeClr val="accent1">
                    <a:lumMod val="75000"/>
                  </a:schemeClr>
                </a:solidFill>
              </a:defRPr>
            </a:lvl1pPr>
          </a:lstStyle>
          <a:p>
            <a:r>
              <a:rPr lang="tr-TR" dirty="0"/>
              <a:t>Kuramdan Uygulamaya Programlama Öğretimi</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schemeClr>
                </a:solidFill>
              </a:defRPr>
            </a:lvl1pPr>
          </a:lstStyle>
          <a:p>
            <a:fld id="{21BDECD0-44A4-40B4-8A9E-AC2682E4C7A3}" type="slidenum">
              <a:rPr lang="en-US" smtClean="0"/>
              <a:pPr/>
              <a:t>‹#›</a:t>
            </a:fld>
            <a:endParaRPr lang="en-US"/>
          </a:p>
        </p:txBody>
      </p:sp>
      <p:cxnSp>
        <p:nvCxnSpPr>
          <p:cNvPr id="10" name="Straight Connector 9"/>
          <p:cNvCxnSpPr/>
          <p:nvPr userDrawn="1"/>
        </p:nvCxnSpPr>
        <p:spPr>
          <a:xfrm>
            <a:off x="838200" y="6176963"/>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38200" y="1690688"/>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8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 2018</a:t>
            </a:r>
            <a:endParaRPr lang="en-US" dirty="0"/>
          </a:p>
        </p:txBody>
      </p:sp>
      <p:sp>
        <p:nvSpPr>
          <p:cNvPr id="5" name="Footer Placeholder 4"/>
          <p:cNvSpPr>
            <a:spLocks noGrp="1"/>
          </p:cNvSpPr>
          <p:nvPr>
            <p:ph type="ftr" sz="quarter" idx="11"/>
          </p:nvPr>
        </p:nvSpPr>
        <p:spPr/>
        <p:txBody>
          <a:bodyPr/>
          <a:lstStyle/>
          <a:p>
            <a:r>
              <a:rPr lang="tr-TR" dirty="0"/>
              <a:t>Kuramdan Uygulamaya Programlama Öğretimi</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398536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 2018</a:t>
            </a:r>
            <a:endParaRPr lang="en-US" dirty="0"/>
          </a:p>
        </p:txBody>
      </p:sp>
      <p:sp>
        <p:nvSpPr>
          <p:cNvPr id="6" name="Footer Placeholder 5"/>
          <p:cNvSpPr>
            <a:spLocks noGrp="1"/>
          </p:cNvSpPr>
          <p:nvPr>
            <p:ph type="ftr" sz="quarter" idx="11"/>
          </p:nvPr>
        </p:nvSpPr>
        <p:spPr/>
        <p:txBody>
          <a:bodyPr/>
          <a:lstStyle/>
          <a:p>
            <a:r>
              <a:rPr lang="tr-TR" dirty="0"/>
              <a:t>Kuramdan Uygulamaya Programlama Öğretimi</a:t>
            </a:r>
            <a:endParaRPr lang="en-US" dirty="0"/>
          </a:p>
        </p:txBody>
      </p:sp>
      <p:sp>
        <p:nvSpPr>
          <p:cNvPr id="7" name="Slide Number Placeholder 6"/>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327928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 2018</a:t>
            </a:r>
            <a:endParaRPr lang="en-US" dirty="0"/>
          </a:p>
        </p:txBody>
      </p:sp>
      <p:sp>
        <p:nvSpPr>
          <p:cNvPr id="8" name="Footer Placeholder 7"/>
          <p:cNvSpPr>
            <a:spLocks noGrp="1"/>
          </p:cNvSpPr>
          <p:nvPr>
            <p:ph type="ftr" sz="quarter" idx="11"/>
          </p:nvPr>
        </p:nvSpPr>
        <p:spPr/>
        <p:txBody>
          <a:bodyPr/>
          <a:lstStyle/>
          <a:p>
            <a:r>
              <a:rPr lang="tr-TR" dirty="0"/>
              <a:t>Kuramdan Uygulamaya Programlama Öğretimi</a:t>
            </a:r>
            <a:endParaRPr lang="en-US" dirty="0"/>
          </a:p>
        </p:txBody>
      </p:sp>
      <p:sp>
        <p:nvSpPr>
          <p:cNvPr id="9" name="Slide Number Placeholder 8"/>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96805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 2018</a:t>
            </a:r>
            <a:endParaRPr lang="en-US" dirty="0"/>
          </a:p>
        </p:txBody>
      </p:sp>
      <p:sp>
        <p:nvSpPr>
          <p:cNvPr id="4" name="Footer Placeholder 3"/>
          <p:cNvSpPr>
            <a:spLocks noGrp="1"/>
          </p:cNvSpPr>
          <p:nvPr>
            <p:ph type="ftr" sz="quarter" idx="11"/>
          </p:nvPr>
        </p:nvSpPr>
        <p:spPr/>
        <p:txBody>
          <a:bodyPr/>
          <a:lstStyle/>
          <a:p>
            <a:r>
              <a:rPr lang="tr-TR" dirty="0"/>
              <a:t>Kuramdan Uygulamaya Programlama Öğretimi</a:t>
            </a:r>
            <a:endParaRPr lang="en-US" dirty="0"/>
          </a:p>
        </p:txBody>
      </p:sp>
      <p:sp>
        <p:nvSpPr>
          <p:cNvPr id="5" name="Slide Number Placeholder 4"/>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80184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2018</a:t>
            </a:r>
            <a:endParaRPr lang="en-US" dirty="0"/>
          </a:p>
        </p:txBody>
      </p:sp>
      <p:sp>
        <p:nvSpPr>
          <p:cNvPr id="3" name="Footer Placeholder 2"/>
          <p:cNvSpPr>
            <a:spLocks noGrp="1"/>
          </p:cNvSpPr>
          <p:nvPr>
            <p:ph type="ftr" sz="quarter" idx="11"/>
          </p:nvPr>
        </p:nvSpPr>
        <p:spPr/>
        <p:txBody>
          <a:bodyPr/>
          <a:lstStyle/>
          <a:p>
            <a:r>
              <a:rPr lang="tr-TR" dirty="0"/>
              <a:t>Kuramdan Uygulamaya Programlama Öğretimi</a:t>
            </a:r>
            <a:endParaRPr lang="en-US" dirty="0"/>
          </a:p>
        </p:txBody>
      </p:sp>
      <p:sp>
        <p:nvSpPr>
          <p:cNvPr id="4" name="Slide Number Placeholder 3"/>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28594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 2018</a:t>
            </a:r>
            <a:endParaRPr lang="en-US" dirty="0"/>
          </a:p>
        </p:txBody>
      </p:sp>
      <p:sp>
        <p:nvSpPr>
          <p:cNvPr id="6" name="Footer Placeholder 5"/>
          <p:cNvSpPr>
            <a:spLocks noGrp="1"/>
          </p:cNvSpPr>
          <p:nvPr>
            <p:ph type="ftr" sz="quarter" idx="11"/>
          </p:nvPr>
        </p:nvSpPr>
        <p:spPr/>
        <p:txBody>
          <a:bodyPr/>
          <a:lstStyle/>
          <a:p>
            <a:r>
              <a:rPr lang="tr-TR" dirty="0"/>
              <a:t>Kuramdan Uygulamaya Programlama Öğretimi</a:t>
            </a:r>
            <a:endParaRPr lang="en-US" dirty="0"/>
          </a:p>
        </p:txBody>
      </p:sp>
      <p:sp>
        <p:nvSpPr>
          <p:cNvPr id="7" name="Slide Number Placeholder 6"/>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20726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r>
              <a:rPr lang="en-US"/>
              <a:t>© 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r>
              <a:rPr lang="tr-TR"/>
              <a:t>Kuramdan Uygulamaya Programlama Öğretimi</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21BDECD0-44A4-40B4-8A9E-AC2682E4C7A3}" type="slidenum">
              <a:rPr lang="en-US" smtClean="0"/>
              <a:pPr/>
              <a:t>‹#›</a:t>
            </a:fld>
            <a:endParaRPr lang="en-US" dirty="0"/>
          </a:p>
        </p:txBody>
      </p:sp>
      <p:cxnSp>
        <p:nvCxnSpPr>
          <p:cNvPr id="7" name="Straight Connector 6"/>
          <p:cNvCxnSpPr/>
          <p:nvPr userDrawn="1"/>
        </p:nvCxnSpPr>
        <p:spPr>
          <a:xfrm>
            <a:off x="838200" y="6176963"/>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38200" y="1690688"/>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0"/>
          <a:stretch>
            <a:fillRect/>
          </a:stretch>
        </p:blipFill>
        <p:spPr>
          <a:xfrm>
            <a:off x="10513574" y="9790"/>
            <a:ext cx="1680451" cy="1068456"/>
          </a:xfrm>
          <a:prstGeom prst="rect">
            <a:avLst/>
          </a:prstGeom>
        </p:spPr>
      </p:pic>
      <p:cxnSp>
        <p:nvCxnSpPr>
          <p:cNvPr id="10" name="Straight Connector 9"/>
          <p:cNvCxnSpPr/>
          <p:nvPr userDrawn="1"/>
        </p:nvCxnSpPr>
        <p:spPr>
          <a:xfrm>
            <a:off x="836772" y="1723444"/>
            <a:ext cx="10515599" cy="0"/>
          </a:xfrm>
          <a:prstGeom prst="line">
            <a:avLst/>
          </a:prstGeom>
          <a:ln>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8200" y="6209988"/>
            <a:ext cx="10515599" cy="0"/>
          </a:xfrm>
          <a:prstGeom prst="line">
            <a:avLst/>
          </a:prstGeom>
          <a:ln>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Bölüm 11</a:t>
            </a:r>
            <a:endParaRPr lang="en-US" dirty="0"/>
          </a:p>
        </p:txBody>
      </p:sp>
      <p:sp>
        <p:nvSpPr>
          <p:cNvPr id="3" name="Subtitle 2"/>
          <p:cNvSpPr>
            <a:spLocks noGrp="1"/>
          </p:cNvSpPr>
          <p:nvPr>
            <p:ph type="subTitle" idx="1"/>
          </p:nvPr>
        </p:nvSpPr>
        <p:spPr>
          <a:xfrm>
            <a:off x="1524000" y="3602038"/>
            <a:ext cx="9144000" cy="866445"/>
          </a:xfrm>
        </p:spPr>
        <p:txBody>
          <a:bodyPr/>
          <a:lstStyle/>
          <a:p>
            <a:r>
              <a:rPr lang="tr-TR" dirty="0">
                <a:solidFill>
                  <a:schemeClr val="bg2">
                    <a:lumMod val="50000"/>
                  </a:schemeClr>
                </a:solidFill>
              </a:rPr>
              <a:t>Fiziksel Programlama</a:t>
            </a:r>
            <a:endParaRPr lang="en-US" dirty="0">
              <a:solidFill>
                <a:schemeClr val="bg2">
                  <a:lumMod val="50000"/>
                </a:schemeClr>
              </a:solidFill>
            </a:endParaRPr>
          </a:p>
        </p:txBody>
      </p:sp>
      <p:sp>
        <p:nvSpPr>
          <p:cNvPr id="4" name="Subtitle 2"/>
          <p:cNvSpPr txBox="1">
            <a:spLocks/>
          </p:cNvSpPr>
          <p:nvPr/>
        </p:nvSpPr>
        <p:spPr>
          <a:xfrm>
            <a:off x="1524000" y="4919004"/>
            <a:ext cx="9144000" cy="8664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chemeClr val="accent2">
                    <a:lumMod val="75000"/>
                  </a:schemeClr>
                </a:solidFill>
              </a:rPr>
              <a:t>Prof. Dr. Abdullah KUZU</a:t>
            </a:r>
          </a:p>
          <a:p>
            <a:r>
              <a:rPr lang="tr-TR" dirty="0">
                <a:solidFill>
                  <a:schemeClr val="accent2">
                    <a:lumMod val="75000"/>
                  </a:schemeClr>
                </a:solidFill>
              </a:rPr>
              <a:t>Dr. </a:t>
            </a:r>
            <a:r>
              <a:rPr lang="tr-TR" dirty="0" err="1">
                <a:solidFill>
                  <a:schemeClr val="accent2">
                    <a:lumMod val="75000"/>
                  </a:schemeClr>
                </a:solidFill>
              </a:rPr>
              <a:t>Öğr</a:t>
            </a:r>
            <a:r>
              <a:rPr lang="tr-TR" dirty="0">
                <a:solidFill>
                  <a:schemeClr val="accent2">
                    <a:lumMod val="75000"/>
                  </a:schemeClr>
                </a:solidFill>
              </a:rPr>
              <a:t>. Üyesi Mesut TÜRK</a:t>
            </a:r>
            <a:endParaRPr lang="en-US" dirty="0">
              <a:solidFill>
                <a:schemeClr val="accent2">
                  <a:lumMod val="75000"/>
                </a:schemeClr>
              </a:solidFill>
            </a:endParaRPr>
          </a:p>
        </p:txBody>
      </p:sp>
    </p:spTree>
    <p:extLst>
      <p:ext uri="{BB962C8B-B14F-4D97-AF65-F5344CB8AC3E}">
        <p14:creationId xmlns:p14="http://schemas.microsoft.com/office/powerpoint/2010/main" val="290879259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01DF45-F373-4DD3-9EAB-59A83CEF3795}"/>
              </a:ext>
            </a:extLst>
          </p:cNvPr>
          <p:cNvSpPr>
            <a:spLocks noGrp="1"/>
          </p:cNvSpPr>
          <p:nvPr>
            <p:ph type="title"/>
          </p:nvPr>
        </p:nvSpPr>
        <p:spPr>
          <a:xfrm>
            <a:off x="838200" y="365125"/>
            <a:ext cx="10515600" cy="1325563"/>
          </a:xfrm>
        </p:spPr>
        <p:txBody>
          <a:bodyPr/>
          <a:lstStyle/>
          <a:p>
            <a:r>
              <a:rPr lang="tr-TR"/>
              <a:t>Fiziksel Programlamada Kullanılan </a:t>
            </a:r>
            <a:br>
              <a:rPr lang="tr-TR"/>
            </a:br>
            <a:r>
              <a:rPr lang="tr-TR"/>
              <a:t>Sensörler (Algılayıcılar)</a:t>
            </a:r>
            <a:endParaRPr lang="tr-TR" dirty="0"/>
          </a:p>
        </p:txBody>
      </p:sp>
      <p:sp>
        <p:nvSpPr>
          <p:cNvPr id="3" name="İçerik Yer Tutucusu 2">
            <a:extLst>
              <a:ext uri="{FF2B5EF4-FFF2-40B4-BE49-F238E27FC236}">
                <a16:creationId xmlns:a16="http://schemas.microsoft.com/office/drawing/2014/main" id="{347022A2-CFD8-44F1-813F-E7088B5D39A5}"/>
              </a:ext>
            </a:extLst>
          </p:cNvPr>
          <p:cNvSpPr>
            <a:spLocks noGrp="1"/>
          </p:cNvSpPr>
          <p:nvPr>
            <p:ph idx="1"/>
          </p:nvPr>
        </p:nvSpPr>
        <p:spPr>
          <a:xfrm>
            <a:off x="733425" y="1873250"/>
            <a:ext cx="11058525" cy="4351338"/>
          </a:xfrm>
        </p:spPr>
        <p:txBody>
          <a:bodyPr>
            <a:normAutofit/>
          </a:bodyPr>
          <a:lstStyle/>
          <a:p>
            <a:r>
              <a:rPr lang="tr-TR" sz="2400" dirty="0" err="1"/>
              <a:t>Sensörler</a:t>
            </a:r>
            <a:r>
              <a:rPr lang="tr-TR" sz="2400" dirty="0"/>
              <a:t> robotik sistemlerde yer alan duyu organlarıdır. </a:t>
            </a:r>
          </a:p>
          <a:p>
            <a:r>
              <a:rPr lang="tr-TR" sz="2400" dirty="0"/>
              <a:t>Işık, görüntü, ses, basınç, ısı, titreşim, sürtünme, konum, uzaklık, yükseklik, nem, manyetizma gibi birçok özelliği algılamaya ve ölçmeye yönelik geliştirilmiş birçok </a:t>
            </a:r>
            <a:r>
              <a:rPr lang="tr-TR" sz="2400" dirty="0" err="1"/>
              <a:t>sensör</a:t>
            </a:r>
            <a:r>
              <a:rPr lang="tr-TR" sz="2400" dirty="0"/>
              <a:t> çeşidi bulunmaktadır. </a:t>
            </a:r>
          </a:p>
          <a:p>
            <a:endParaRPr lang="tr-TR" sz="2400" dirty="0"/>
          </a:p>
        </p:txBody>
      </p:sp>
      <p:sp>
        <p:nvSpPr>
          <p:cNvPr id="4" name="Veri Yer Tutucusu 3">
            <a:extLst>
              <a:ext uri="{FF2B5EF4-FFF2-40B4-BE49-F238E27FC236}">
                <a16:creationId xmlns:a16="http://schemas.microsoft.com/office/drawing/2014/main" id="{268F9AD7-8437-4F73-B567-3B6E21CD7FEC}"/>
              </a:ext>
            </a:extLst>
          </p:cNvPr>
          <p:cNvSpPr>
            <a:spLocks noGrp="1"/>
          </p:cNvSpPr>
          <p:nvPr>
            <p:ph type="dt" sz="half" idx="10"/>
          </p:nvPr>
        </p:nvSpPr>
        <p:spPr>
          <a:xfrm>
            <a:off x="838200" y="6356350"/>
            <a:ext cx="2743200" cy="365125"/>
          </a:xfrm>
        </p:spPr>
        <p:txBody>
          <a:bodyPr/>
          <a:lstStyle/>
          <a:p>
            <a:r>
              <a:rPr lang="en-US"/>
              <a:t>© 2018</a:t>
            </a:r>
            <a:endParaRPr lang="en-US" dirty="0"/>
          </a:p>
        </p:txBody>
      </p:sp>
      <p:sp>
        <p:nvSpPr>
          <p:cNvPr id="5" name="Alt Bilgi Yer Tutucusu 4">
            <a:extLst>
              <a:ext uri="{FF2B5EF4-FFF2-40B4-BE49-F238E27FC236}">
                <a16:creationId xmlns:a16="http://schemas.microsoft.com/office/drawing/2014/main" id="{87FAD821-7007-4C83-A1F5-4C69D1893438}"/>
              </a:ext>
            </a:extLst>
          </p:cNvPr>
          <p:cNvSpPr>
            <a:spLocks noGrp="1"/>
          </p:cNvSpPr>
          <p:nvPr>
            <p:ph type="ftr" sz="quarter" idx="11"/>
          </p:nvPr>
        </p:nvSpPr>
        <p:spPr>
          <a:xfrm>
            <a:off x="4038600" y="6356350"/>
            <a:ext cx="4114800" cy="365125"/>
          </a:xfrm>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F842B5B1-FA76-465B-8314-9F9F6ADB4740}"/>
              </a:ext>
            </a:extLst>
          </p:cNvPr>
          <p:cNvSpPr>
            <a:spLocks noGrp="1"/>
          </p:cNvSpPr>
          <p:nvPr>
            <p:ph type="sldNum" sz="quarter" idx="12"/>
          </p:nvPr>
        </p:nvSpPr>
        <p:spPr>
          <a:xfrm>
            <a:off x="8610600" y="6356350"/>
            <a:ext cx="2743200" cy="365125"/>
          </a:xfrm>
        </p:spPr>
        <p:txBody>
          <a:bodyPr/>
          <a:lstStyle/>
          <a:p>
            <a:fld id="{21BDECD0-44A4-40B4-8A9E-AC2682E4C7A3}" type="slidenum">
              <a:rPr lang="en-US" smtClean="0"/>
              <a:pPr/>
              <a:t>10</a:t>
            </a:fld>
            <a:endParaRPr lang="en-US"/>
          </a:p>
        </p:txBody>
      </p:sp>
      <p:pic>
        <p:nvPicPr>
          <p:cNvPr id="8" name="Resim 7">
            <a:extLst>
              <a:ext uri="{FF2B5EF4-FFF2-40B4-BE49-F238E27FC236}">
                <a16:creationId xmlns:a16="http://schemas.microsoft.com/office/drawing/2014/main" id="{C2B1E7AE-6C93-43CE-84F1-83DDC55D0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2490" y="4343401"/>
            <a:ext cx="1712712" cy="1712712"/>
          </a:xfrm>
          <a:prstGeom prst="rect">
            <a:avLst/>
          </a:prstGeom>
        </p:spPr>
      </p:pic>
      <p:pic>
        <p:nvPicPr>
          <p:cNvPr id="10" name="Resim 9">
            <a:extLst>
              <a:ext uri="{FF2B5EF4-FFF2-40B4-BE49-F238E27FC236}">
                <a16:creationId xmlns:a16="http://schemas.microsoft.com/office/drawing/2014/main" id="{A10E24E0-89DD-4C49-A3B3-6ED6C232E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444" y="4674885"/>
            <a:ext cx="1424311" cy="1424311"/>
          </a:xfrm>
          <a:prstGeom prst="rect">
            <a:avLst/>
          </a:prstGeom>
        </p:spPr>
      </p:pic>
      <p:pic>
        <p:nvPicPr>
          <p:cNvPr id="12" name="Resim 11">
            <a:extLst>
              <a:ext uri="{FF2B5EF4-FFF2-40B4-BE49-F238E27FC236}">
                <a16:creationId xmlns:a16="http://schemas.microsoft.com/office/drawing/2014/main" id="{058A844C-7E62-4024-A212-8252F69264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4966" y="4635170"/>
            <a:ext cx="1503743" cy="1503743"/>
          </a:xfrm>
          <a:prstGeom prst="rect">
            <a:avLst/>
          </a:prstGeom>
        </p:spPr>
      </p:pic>
      <p:sp>
        <p:nvSpPr>
          <p:cNvPr id="14" name="Dikdörtgen 13">
            <a:extLst>
              <a:ext uri="{FF2B5EF4-FFF2-40B4-BE49-F238E27FC236}">
                <a16:creationId xmlns:a16="http://schemas.microsoft.com/office/drawing/2014/main" id="{3A57B920-AA84-4404-A68D-F4DA4C20C835}"/>
              </a:ext>
            </a:extLst>
          </p:cNvPr>
          <p:cNvSpPr/>
          <p:nvPr/>
        </p:nvSpPr>
        <p:spPr>
          <a:xfrm>
            <a:off x="733425" y="3448050"/>
            <a:ext cx="8193116" cy="1938992"/>
          </a:xfrm>
          <a:prstGeom prst="rect">
            <a:avLst/>
          </a:prstGeom>
        </p:spPr>
        <p:txBody>
          <a:bodyPr wrap="square">
            <a:spAutoFit/>
          </a:bodyPr>
          <a:lstStyle/>
          <a:p>
            <a:pPr marL="342900" indent="-342900">
              <a:buFont typeface="Arial" panose="020B0604020202020204" pitchFamily="34" charset="0"/>
              <a:buChar char="•"/>
            </a:pPr>
            <a:r>
              <a:rPr lang="tr-TR" sz="2400" dirty="0">
                <a:solidFill>
                  <a:schemeClr val="tx1">
                    <a:lumMod val="65000"/>
                    <a:lumOff val="35000"/>
                  </a:schemeClr>
                </a:solidFill>
              </a:rPr>
              <a:t>Ölçme ve algılama özelliklerine göre </a:t>
            </a:r>
            <a:r>
              <a:rPr lang="tr-TR" sz="2400" dirty="0" err="1">
                <a:solidFill>
                  <a:schemeClr val="tx1">
                    <a:lumMod val="65000"/>
                    <a:lumOff val="35000"/>
                  </a:schemeClr>
                </a:solidFill>
              </a:rPr>
              <a:t>sensör</a:t>
            </a:r>
            <a:r>
              <a:rPr lang="tr-TR" sz="2400" dirty="0">
                <a:solidFill>
                  <a:schemeClr val="tx1">
                    <a:lumMod val="65000"/>
                    <a:lumOff val="35000"/>
                  </a:schemeClr>
                </a:solidFill>
              </a:rPr>
              <a:t> çeşitleri;</a:t>
            </a:r>
          </a:p>
          <a:p>
            <a:pPr marL="800100" lvl="1" indent="-342900">
              <a:buFont typeface="Arial" panose="020B0604020202020204" pitchFamily="34" charset="0"/>
              <a:buChar char="•"/>
            </a:pPr>
            <a:r>
              <a:rPr lang="tr-TR" sz="2400" dirty="0">
                <a:solidFill>
                  <a:schemeClr val="tx1">
                    <a:lumMod val="65000"/>
                    <a:lumOff val="35000"/>
                  </a:schemeClr>
                </a:solidFill>
              </a:rPr>
              <a:t>Optik </a:t>
            </a:r>
            <a:r>
              <a:rPr lang="tr-TR" sz="2400" dirty="0" err="1">
                <a:solidFill>
                  <a:schemeClr val="tx1">
                    <a:lumMod val="65000"/>
                    <a:lumOff val="35000"/>
                  </a:schemeClr>
                </a:solidFill>
              </a:rPr>
              <a:t>sensörler</a:t>
            </a:r>
            <a:endParaRPr lang="tr-TR" sz="2400" dirty="0">
              <a:solidFill>
                <a:schemeClr val="tx1">
                  <a:lumMod val="65000"/>
                  <a:lumOff val="35000"/>
                </a:schemeClr>
              </a:solidFill>
            </a:endParaRPr>
          </a:p>
          <a:p>
            <a:pPr marL="800100" lvl="1" indent="-342900">
              <a:buFont typeface="Arial" panose="020B0604020202020204" pitchFamily="34" charset="0"/>
              <a:buChar char="•"/>
            </a:pPr>
            <a:r>
              <a:rPr lang="tr-TR" sz="2400" dirty="0">
                <a:solidFill>
                  <a:schemeClr val="tx1">
                    <a:lumMod val="65000"/>
                    <a:lumOff val="35000"/>
                  </a:schemeClr>
                </a:solidFill>
              </a:rPr>
              <a:t>Manyetik </a:t>
            </a:r>
            <a:r>
              <a:rPr lang="tr-TR" sz="2400" dirty="0" err="1">
                <a:solidFill>
                  <a:schemeClr val="tx1">
                    <a:lumMod val="65000"/>
                    <a:lumOff val="35000"/>
                  </a:schemeClr>
                </a:solidFill>
              </a:rPr>
              <a:t>sensörler</a:t>
            </a:r>
            <a:endParaRPr lang="tr-TR" sz="2400" dirty="0">
              <a:solidFill>
                <a:schemeClr val="tx1">
                  <a:lumMod val="65000"/>
                  <a:lumOff val="35000"/>
                </a:schemeClr>
              </a:solidFill>
            </a:endParaRPr>
          </a:p>
          <a:p>
            <a:pPr marL="800100" lvl="1" indent="-342900">
              <a:buFont typeface="Arial" panose="020B0604020202020204" pitchFamily="34" charset="0"/>
              <a:buChar char="•"/>
            </a:pPr>
            <a:r>
              <a:rPr lang="tr-TR" sz="2400" dirty="0">
                <a:solidFill>
                  <a:schemeClr val="tx1">
                    <a:lumMod val="65000"/>
                    <a:lumOff val="35000"/>
                  </a:schemeClr>
                </a:solidFill>
              </a:rPr>
              <a:t>Mekanik </a:t>
            </a:r>
            <a:r>
              <a:rPr lang="tr-TR" sz="2400" dirty="0" err="1">
                <a:solidFill>
                  <a:schemeClr val="tx1">
                    <a:lumMod val="65000"/>
                    <a:lumOff val="35000"/>
                  </a:schemeClr>
                </a:solidFill>
              </a:rPr>
              <a:t>sensörler</a:t>
            </a:r>
            <a:endParaRPr lang="tr-TR" sz="2400" dirty="0">
              <a:solidFill>
                <a:schemeClr val="tx1">
                  <a:lumMod val="65000"/>
                  <a:lumOff val="35000"/>
                </a:schemeClr>
              </a:solidFill>
            </a:endParaRPr>
          </a:p>
          <a:p>
            <a:pPr marL="800100" lvl="1" indent="-342900">
              <a:buFont typeface="Arial" panose="020B0604020202020204" pitchFamily="34" charset="0"/>
              <a:buChar char="•"/>
            </a:pPr>
            <a:r>
              <a:rPr lang="tr-TR" sz="2400" dirty="0">
                <a:solidFill>
                  <a:schemeClr val="tx1">
                    <a:lumMod val="65000"/>
                    <a:lumOff val="35000"/>
                  </a:schemeClr>
                </a:solidFill>
              </a:rPr>
              <a:t>Biyolojik </a:t>
            </a:r>
            <a:r>
              <a:rPr lang="tr-TR" sz="2400" dirty="0" err="1">
                <a:solidFill>
                  <a:schemeClr val="tx1">
                    <a:lumMod val="65000"/>
                    <a:lumOff val="35000"/>
                  </a:schemeClr>
                </a:solidFill>
              </a:rPr>
              <a:t>sensörler</a:t>
            </a:r>
            <a:endParaRPr lang="tr-TR" sz="2400" dirty="0">
              <a:solidFill>
                <a:schemeClr val="tx1">
                  <a:lumMod val="65000"/>
                  <a:lumOff val="35000"/>
                </a:schemeClr>
              </a:solidFill>
            </a:endParaRPr>
          </a:p>
        </p:txBody>
      </p:sp>
    </p:spTree>
    <p:extLst>
      <p:ext uri="{BB962C8B-B14F-4D97-AF65-F5344CB8AC3E}">
        <p14:creationId xmlns:p14="http://schemas.microsoft.com/office/powerpoint/2010/main" val="3624341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9EA263D-E96F-49B4-8FCB-F0D4CAABEE1A}"/>
              </a:ext>
            </a:extLst>
          </p:cNvPr>
          <p:cNvSpPr>
            <a:spLocks noGrp="1"/>
          </p:cNvSpPr>
          <p:nvPr>
            <p:ph type="title"/>
          </p:nvPr>
        </p:nvSpPr>
        <p:spPr>
          <a:xfrm>
            <a:off x="838200" y="365125"/>
            <a:ext cx="10515600" cy="1325563"/>
          </a:xfrm>
        </p:spPr>
        <p:txBody>
          <a:bodyPr/>
          <a:lstStyle/>
          <a:p>
            <a:r>
              <a:rPr lang="tr-TR"/>
              <a:t>Fiziksel Programlamada Kullanılan </a:t>
            </a:r>
            <a:br>
              <a:rPr lang="tr-TR"/>
            </a:br>
            <a:r>
              <a:rPr lang="tr-TR"/>
              <a:t>Motorlar (Eyleyiciler)</a:t>
            </a:r>
            <a:endParaRPr lang="tr-TR" dirty="0"/>
          </a:p>
        </p:txBody>
      </p:sp>
      <p:sp>
        <p:nvSpPr>
          <p:cNvPr id="3" name="İçerik Yer Tutucusu 2">
            <a:extLst>
              <a:ext uri="{FF2B5EF4-FFF2-40B4-BE49-F238E27FC236}">
                <a16:creationId xmlns:a16="http://schemas.microsoft.com/office/drawing/2014/main" id="{5151F2D8-0828-4FD8-990A-A64CF6860FA2}"/>
              </a:ext>
            </a:extLst>
          </p:cNvPr>
          <p:cNvSpPr>
            <a:spLocks noGrp="1"/>
          </p:cNvSpPr>
          <p:nvPr>
            <p:ph idx="1"/>
          </p:nvPr>
        </p:nvSpPr>
        <p:spPr>
          <a:xfrm>
            <a:off x="838200" y="1825625"/>
            <a:ext cx="10515600" cy="4351338"/>
          </a:xfrm>
        </p:spPr>
        <p:txBody>
          <a:bodyPr>
            <a:normAutofit/>
          </a:bodyPr>
          <a:lstStyle/>
          <a:p>
            <a:r>
              <a:rPr lang="tr-TR" dirty="0"/>
              <a:t>Robotik sistemlerde hareketlerin gerçekleşebilmesi için bir enerji kaynağına gereksinim vardır. </a:t>
            </a:r>
          </a:p>
          <a:p>
            <a:r>
              <a:rPr lang="tr-TR" dirty="0"/>
              <a:t>Enerji motorlar aracılığıyla mekanik (hareket) enerjiye dönüştürülür. Motor çeşitleri;</a:t>
            </a:r>
          </a:p>
          <a:p>
            <a:pPr lvl="1"/>
            <a:r>
              <a:rPr lang="tr-TR" dirty="0"/>
              <a:t>DC Motor</a:t>
            </a:r>
          </a:p>
          <a:p>
            <a:pPr lvl="1"/>
            <a:r>
              <a:rPr lang="tr-TR" dirty="0" err="1"/>
              <a:t>Servo</a:t>
            </a:r>
            <a:r>
              <a:rPr lang="tr-TR" dirty="0"/>
              <a:t> Motor</a:t>
            </a:r>
          </a:p>
          <a:p>
            <a:pPr lvl="1"/>
            <a:r>
              <a:rPr lang="tr-TR" dirty="0"/>
              <a:t>Step Motor</a:t>
            </a:r>
          </a:p>
          <a:p>
            <a:pPr lvl="1"/>
            <a:r>
              <a:rPr lang="tr-TR" dirty="0"/>
              <a:t>Doğrusal Motor</a:t>
            </a:r>
          </a:p>
          <a:p>
            <a:pPr lvl="1"/>
            <a:r>
              <a:rPr lang="tr-TR" dirty="0"/>
              <a:t>Hidrolik Motor</a:t>
            </a:r>
          </a:p>
        </p:txBody>
      </p:sp>
      <p:sp>
        <p:nvSpPr>
          <p:cNvPr id="4" name="Veri Yer Tutucusu 3">
            <a:extLst>
              <a:ext uri="{FF2B5EF4-FFF2-40B4-BE49-F238E27FC236}">
                <a16:creationId xmlns:a16="http://schemas.microsoft.com/office/drawing/2014/main" id="{F9F87578-3DB5-455A-A083-60DE30523CCF}"/>
              </a:ext>
            </a:extLst>
          </p:cNvPr>
          <p:cNvSpPr>
            <a:spLocks noGrp="1"/>
          </p:cNvSpPr>
          <p:nvPr>
            <p:ph type="dt" sz="half" idx="10"/>
          </p:nvPr>
        </p:nvSpPr>
        <p:spPr>
          <a:xfrm>
            <a:off x="838200" y="6356350"/>
            <a:ext cx="2743200" cy="365125"/>
          </a:xfrm>
        </p:spPr>
        <p:txBody>
          <a:bodyPr/>
          <a:lstStyle/>
          <a:p>
            <a:r>
              <a:rPr lang="en-US"/>
              <a:t>© 2018</a:t>
            </a:r>
            <a:endParaRPr lang="en-US" dirty="0"/>
          </a:p>
        </p:txBody>
      </p:sp>
      <p:sp>
        <p:nvSpPr>
          <p:cNvPr id="5" name="Alt Bilgi Yer Tutucusu 4">
            <a:extLst>
              <a:ext uri="{FF2B5EF4-FFF2-40B4-BE49-F238E27FC236}">
                <a16:creationId xmlns:a16="http://schemas.microsoft.com/office/drawing/2014/main" id="{5EC2C1C7-6EF2-422D-9B59-FC1BF18A1B5B}"/>
              </a:ext>
            </a:extLst>
          </p:cNvPr>
          <p:cNvSpPr>
            <a:spLocks noGrp="1"/>
          </p:cNvSpPr>
          <p:nvPr>
            <p:ph type="ftr" sz="quarter" idx="11"/>
          </p:nvPr>
        </p:nvSpPr>
        <p:spPr>
          <a:xfrm>
            <a:off x="4038600" y="6356350"/>
            <a:ext cx="4114800" cy="365125"/>
          </a:xfrm>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179A6137-F9C2-4C13-8D44-76E7FBA99739}"/>
              </a:ext>
            </a:extLst>
          </p:cNvPr>
          <p:cNvSpPr>
            <a:spLocks noGrp="1"/>
          </p:cNvSpPr>
          <p:nvPr>
            <p:ph type="sldNum" sz="quarter" idx="12"/>
          </p:nvPr>
        </p:nvSpPr>
        <p:spPr>
          <a:xfrm>
            <a:off x="8610600" y="6356350"/>
            <a:ext cx="2743200" cy="365125"/>
          </a:xfrm>
        </p:spPr>
        <p:txBody>
          <a:bodyPr/>
          <a:lstStyle/>
          <a:p>
            <a:fld id="{21BDECD0-44A4-40B4-8A9E-AC2682E4C7A3}" type="slidenum">
              <a:rPr lang="en-US" smtClean="0"/>
              <a:pPr/>
              <a:t>11</a:t>
            </a:fld>
            <a:endParaRPr lang="en-US"/>
          </a:p>
        </p:txBody>
      </p:sp>
      <p:pic>
        <p:nvPicPr>
          <p:cNvPr id="8" name="Resim 7">
            <a:extLst>
              <a:ext uri="{FF2B5EF4-FFF2-40B4-BE49-F238E27FC236}">
                <a16:creationId xmlns:a16="http://schemas.microsoft.com/office/drawing/2014/main" id="{C5984D9F-BCFA-4381-B3B1-D99CD481D643}"/>
              </a:ext>
            </a:extLst>
          </p:cNvPr>
          <p:cNvPicPr>
            <a:picLocks noChangeAspect="1"/>
          </p:cNvPicPr>
          <p:nvPr/>
        </p:nvPicPr>
        <p:blipFill rotWithShape="1">
          <a:blip r:embed="rId3">
            <a:extLst>
              <a:ext uri="{28A0092B-C50C-407E-A947-70E740481C1C}">
                <a14:useLocalDpi xmlns:a14="http://schemas.microsoft.com/office/drawing/2010/main" val="0"/>
              </a:ext>
            </a:extLst>
          </a:blip>
          <a:srcRect l="28470" t="20569" r="30811" b="22485"/>
          <a:stretch/>
        </p:blipFill>
        <p:spPr>
          <a:xfrm>
            <a:off x="5010149" y="4108154"/>
            <a:ext cx="1295401" cy="1811634"/>
          </a:xfrm>
          <a:prstGeom prst="rect">
            <a:avLst/>
          </a:prstGeom>
        </p:spPr>
      </p:pic>
      <p:pic>
        <p:nvPicPr>
          <p:cNvPr id="9" name="Resim 8" descr="step motor ile ilgili gÃ¶rsel sonucu">
            <a:extLst>
              <a:ext uri="{FF2B5EF4-FFF2-40B4-BE49-F238E27FC236}">
                <a16:creationId xmlns:a16="http://schemas.microsoft.com/office/drawing/2014/main" id="{5943E92D-D77E-4A17-B7CA-97BA91C7D966}"/>
              </a:ext>
            </a:extLst>
          </p:cNvPr>
          <p:cNvPicPr/>
          <p:nvPr/>
        </p:nvPicPr>
        <p:blipFill rotWithShape="1">
          <a:blip r:embed="rId4" cstate="print">
            <a:extLst>
              <a:ext uri="{28A0092B-C50C-407E-A947-70E740481C1C}">
                <a14:useLocalDpi xmlns:a14="http://schemas.microsoft.com/office/drawing/2010/main" val="0"/>
              </a:ext>
            </a:extLst>
          </a:blip>
          <a:srcRect l="5247" t="16207" r="12601" b="12867"/>
          <a:stretch/>
        </p:blipFill>
        <p:spPr bwMode="auto">
          <a:xfrm>
            <a:off x="8466607" y="4377373"/>
            <a:ext cx="2383155" cy="1542415"/>
          </a:xfrm>
          <a:prstGeom prst="rect">
            <a:avLst/>
          </a:prstGeom>
          <a:noFill/>
          <a:ln>
            <a:noFill/>
          </a:ln>
          <a:extLst>
            <a:ext uri="{53640926-AAD7-44D8-BBD7-CCE9431645EC}">
              <a14:shadowObscured xmlns:a14="http://schemas.microsoft.com/office/drawing/2010/main"/>
            </a:ext>
          </a:extLst>
        </p:spPr>
      </p:pic>
      <p:pic>
        <p:nvPicPr>
          <p:cNvPr id="11" name="Resim 10">
            <a:extLst>
              <a:ext uri="{FF2B5EF4-FFF2-40B4-BE49-F238E27FC236}">
                <a16:creationId xmlns:a16="http://schemas.microsoft.com/office/drawing/2014/main" id="{A94EA003-D188-4B0B-B7FA-BC1A6E284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8721" y="3956613"/>
            <a:ext cx="2114715" cy="2114715"/>
          </a:xfrm>
          <a:prstGeom prst="rect">
            <a:avLst/>
          </a:prstGeom>
        </p:spPr>
      </p:pic>
    </p:spTree>
    <p:extLst>
      <p:ext uri="{BB962C8B-B14F-4D97-AF65-F5344CB8AC3E}">
        <p14:creationId xmlns:p14="http://schemas.microsoft.com/office/powerpoint/2010/main" val="4239141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8BC5FF-CDC7-4DD9-AAC1-7360F92B1A2A}"/>
              </a:ext>
            </a:extLst>
          </p:cNvPr>
          <p:cNvSpPr>
            <a:spLocks noGrp="1"/>
          </p:cNvSpPr>
          <p:nvPr>
            <p:ph type="title"/>
          </p:nvPr>
        </p:nvSpPr>
        <p:spPr/>
        <p:txBody>
          <a:bodyPr/>
          <a:lstStyle/>
          <a:p>
            <a:r>
              <a:rPr lang="tr-TR" dirty="0"/>
              <a:t>Fiziksel Programlamada Kullanılan </a:t>
            </a:r>
            <a:br>
              <a:rPr lang="tr-TR" dirty="0"/>
            </a:br>
            <a:r>
              <a:rPr lang="tr-TR" dirty="0"/>
              <a:t>Yazılım ve Ortamlar</a:t>
            </a:r>
          </a:p>
        </p:txBody>
      </p:sp>
      <p:sp>
        <p:nvSpPr>
          <p:cNvPr id="3" name="İçerik Yer Tutucusu 2">
            <a:extLst>
              <a:ext uri="{FF2B5EF4-FFF2-40B4-BE49-F238E27FC236}">
                <a16:creationId xmlns:a16="http://schemas.microsoft.com/office/drawing/2014/main" id="{44CB92CC-F6EA-4642-A4FE-25F420312BB2}"/>
              </a:ext>
            </a:extLst>
          </p:cNvPr>
          <p:cNvSpPr>
            <a:spLocks noGrp="1"/>
          </p:cNvSpPr>
          <p:nvPr>
            <p:ph idx="1"/>
          </p:nvPr>
        </p:nvSpPr>
        <p:spPr>
          <a:xfrm>
            <a:off x="838200" y="1825624"/>
            <a:ext cx="5838825" cy="4530725"/>
          </a:xfrm>
        </p:spPr>
        <p:txBody>
          <a:bodyPr/>
          <a:lstStyle/>
          <a:p>
            <a:r>
              <a:rPr lang="tr-TR" dirty="0"/>
              <a:t>Fiziksel programlamada tercih edilen cihaza bağlı olarak kullanılabilecek programlama dili, bu dilin çalıştırılabileceği (derlenebileceği) yazılım çeşitlilik göstermektedir.</a:t>
            </a:r>
          </a:p>
        </p:txBody>
      </p:sp>
      <p:sp>
        <p:nvSpPr>
          <p:cNvPr id="4" name="Veri Yer Tutucusu 3">
            <a:extLst>
              <a:ext uri="{FF2B5EF4-FFF2-40B4-BE49-F238E27FC236}">
                <a16:creationId xmlns:a16="http://schemas.microsoft.com/office/drawing/2014/main" id="{F18424A6-159C-495E-9ABB-14D4EFEC85EA}"/>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C30ED1A3-AA2F-44D8-BD7E-6383B46C3B30}"/>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61A3E335-C9B1-4277-862B-CF4BAA145CBB}"/>
              </a:ext>
            </a:extLst>
          </p:cNvPr>
          <p:cNvSpPr>
            <a:spLocks noGrp="1"/>
          </p:cNvSpPr>
          <p:nvPr>
            <p:ph type="sldNum" sz="quarter" idx="12"/>
          </p:nvPr>
        </p:nvSpPr>
        <p:spPr/>
        <p:txBody>
          <a:bodyPr/>
          <a:lstStyle/>
          <a:p>
            <a:fld id="{21BDECD0-44A4-40B4-8A9E-AC2682E4C7A3}" type="slidenum">
              <a:rPr lang="en-US" smtClean="0"/>
              <a:pPr/>
              <a:t>12</a:t>
            </a:fld>
            <a:endParaRPr lang="en-US"/>
          </a:p>
        </p:txBody>
      </p:sp>
      <p:graphicFrame>
        <p:nvGraphicFramePr>
          <p:cNvPr id="7" name="Diyagram 6">
            <a:extLst>
              <a:ext uri="{FF2B5EF4-FFF2-40B4-BE49-F238E27FC236}">
                <a16:creationId xmlns:a16="http://schemas.microsoft.com/office/drawing/2014/main" id="{AB402118-95BF-4D29-8FF8-AD32C6EC1BAA}"/>
              </a:ext>
            </a:extLst>
          </p:cNvPr>
          <p:cNvGraphicFramePr/>
          <p:nvPr>
            <p:extLst>
              <p:ext uri="{D42A27DB-BD31-4B8C-83A1-F6EECF244321}">
                <p14:modId xmlns:p14="http://schemas.microsoft.com/office/powerpoint/2010/main" val="3102601677"/>
              </p:ext>
            </p:extLst>
          </p:nvPr>
        </p:nvGraphicFramePr>
        <p:xfrm>
          <a:off x="6318250" y="2371726"/>
          <a:ext cx="5549900" cy="341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Resim 8">
            <a:extLst>
              <a:ext uri="{FF2B5EF4-FFF2-40B4-BE49-F238E27FC236}">
                <a16:creationId xmlns:a16="http://schemas.microsoft.com/office/drawing/2014/main" id="{837864F3-2044-4FB2-BB7C-3B12EF95E4E1}"/>
              </a:ext>
            </a:extLst>
          </p:cNvPr>
          <p:cNvPicPr>
            <a:picLocks noChangeAspect="1"/>
          </p:cNvPicPr>
          <p:nvPr/>
        </p:nvPicPr>
        <p:blipFill>
          <a:blip r:embed="rId7"/>
          <a:stretch>
            <a:fillRect/>
          </a:stretch>
        </p:blipFill>
        <p:spPr>
          <a:xfrm>
            <a:off x="2592319" y="4213235"/>
            <a:ext cx="1808231" cy="1456600"/>
          </a:xfrm>
          <a:prstGeom prst="rect">
            <a:avLst/>
          </a:prstGeom>
        </p:spPr>
      </p:pic>
    </p:spTree>
    <p:extLst>
      <p:ext uri="{BB962C8B-B14F-4D97-AF65-F5344CB8AC3E}">
        <p14:creationId xmlns:p14="http://schemas.microsoft.com/office/powerpoint/2010/main" val="373912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13CB6E-9A33-43FF-B98F-AA7B69FC0DB2}"/>
              </a:ext>
            </a:extLst>
          </p:cNvPr>
          <p:cNvSpPr>
            <a:spLocks noGrp="1"/>
          </p:cNvSpPr>
          <p:nvPr>
            <p:ph type="title"/>
          </p:nvPr>
        </p:nvSpPr>
        <p:spPr>
          <a:xfrm>
            <a:off x="730231" y="507802"/>
            <a:ext cx="9894133" cy="1031216"/>
          </a:xfrm>
        </p:spPr>
        <p:txBody>
          <a:bodyPr anchor="b">
            <a:normAutofit/>
          </a:bodyPr>
          <a:lstStyle/>
          <a:p>
            <a:r>
              <a:rPr lang="tr-TR" dirty="0"/>
              <a:t>Fiziksel Programlama Platformları</a:t>
            </a:r>
          </a:p>
        </p:txBody>
      </p:sp>
      <p:pic>
        <p:nvPicPr>
          <p:cNvPr id="8" name="Resim 7">
            <a:extLst>
              <a:ext uri="{FF2B5EF4-FFF2-40B4-BE49-F238E27FC236}">
                <a16:creationId xmlns:a16="http://schemas.microsoft.com/office/drawing/2014/main" id="{D7757BF9-AF91-4638-B22B-21BE36C0F6A7}"/>
              </a:ext>
            </a:extLst>
          </p:cNvPr>
          <p:cNvPicPr/>
          <p:nvPr/>
        </p:nvPicPr>
        <p:blipFill>
          <a:blip r:embed="rId2"/>
          <a:stretch>
            <a:fillRect/>
          </a:stretch>
        </p:blipFill>
        <p:spPr>
          <a:xfrm>
            <a:off x="1514293" y="2889581"/>
            <a:ext cx="5069382" cy="2154487"/>
          </a:xfrm>
          <a:prstGeom prst="rect">
            <a:avLst/>
          </a:prstGeom>
        </p:spPr>
      </p:pic>
      <p:sp>
        <p:nvSpPr>
          <p:cNvPr id="13" name="Freeform: Shape 12">
            <a:extLst>
              <a:ext uri="{FF2B5EF4-FFF2-40B4-BE49-F238E27FC236}">
                <a16:creationId xmlns:a16="http://schemas.microsoft.com/office/drawing/2014/main"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5" name="Freeform: Shape 14">
            <a:extLst>
              <a:ext uri="{FF2B5EF4-FFF2-40B4-BE49-F238E27FC236}">
                <a16:creationId xmlns:a16="http://schemas.microsoft.com/office/drawing/2014/main"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B5ED7E8D-B9FF-47E3-91E5-F715812146F1}"/>
              </a:ext>
            </a:extLst>
          </p:cNvPr>
          <p:cNvSpPr>
            <a:spLocks noGrp="1"/>
          </p:cNvSpPr>
          <p:nvPr>
            <p:ph idx="1"/>
          </p:nvPr>
        </p:nvSpPr>
        <p:spPr>
          <a:xfrm>
            <a:off x="7515226" y="1967023"/>
            <a:ext cx="4188486" cy="3961321"/>
          </a:xfrm>
        </p:spPr>
        <p:txBody>
          <a:bodyPr anchor="ctr">
            <a:noAutofit/>
          </a:bodyPr>
          <a:lstStyle/>
          <a:p>
            <a:pPr marL="0" indent="0">
              <a:buNone/>
            </a:pPr>
            <a:r>
              <a:rPr lang="tr-TR" sz="2100" b="1" i="1" dirty="0"/>
              <a:t>Project </a:t>
            </a:r>
            <a:r>
              <a:rPr lang="tr-TR" sz="2100" b="1" i="1" dirty="0" err="1"/>
              <a:t>Bloks</a:t>
            </a:r>
            <a:endParaRPr lang="tr-TR" sz="2100" b="1" i="1" dirty="0"/>
          </a:p>
          <a:p>
            <a:r>
              <a:rPr lang="tr-TR" sz="2100" dirty="0"/>
              <a:t>Google tarafından geliştirilmektedir.</a:t>
            </a:r>
          </a:p>
          <a:p>
            <a:r>
              <a:rPr lang="tr-TR" sz="2100" dirty="0"/>
              <a:t>Amacı çocukların dokunarak, oynayarak ve işbirliği içerisinde programlama mantığını ve yapısını öğrenmesidir.</a:t>
            </a:r>
          </a:p>
          <a:p>
            <a:r>
              <a:rPr lang="tr-TR" sz="2100" dirty="0"/>
              <a:t>Parçalar birbiriyle </a:t>
            </a:r>
            <a:r>
              <a:rPr lang="tr-TR" sz="2100" dirty="0" err="1"/>
              <a:t>Wifi</a:t>
            </a:r>
            <a:r>
              <a:rPr lang="tr-TR" sz="2100" dirty="0"/>
              <a:t> ve </a:t>
            </a:r>
            <a:r>
              <a:rPr lang="tr-TR" sz="2100" dirty="0" err="1"/>
              <a:t>bluetooth</a:t>
            </a:r>
            <a:r>
              <a:rPr lang="tr-TR" sz="2100" dirty="0"/>
              <a:t> üzerinden haberleşmektedir.</a:t>
            </a:r>
          </a:p>
          <a:p>
            <a:r>
              <a:rPr lang="tr-TR" sz="2100" dirty="0"/>
              <a:t>Okul öncesi dönem için oldukça uygundur.</a:t>
            </a:r>
          </a:p>
        </p:txBody>
      </p:sp>
      <p:sp>
        <p:nvSpPr>
          <p:cNvPr id="4" name="Veri Yer Tutucusu 3">
            <a:extLst>
              <a:ext uri="{FF2B5EF4-FFF2-40B4-BE49-F238E27FC236}">
                <a16:creationId xmlns:a16="http://schemas.microsoft.com/office/drawing/2014/main" id="{567DDFB1-7773-4002-8FA7-3A98B5BC9CC2}"/>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prstClr val="black">
                    <a:tint val="75000"/>
                  </a:prstClr>
                </a:solidFill>
              </a:rPr>
              <a:t>© 2018</a:t>
            </a:r>
          </a:p>
        </p:txBody>
      </p:sp>
      <p:sp>
        <p:nvSpPr>
          <p:cNvPr id="5" name="Alt Bilgi Yer Tutucusu 4">
            <a:extLst>
              <a:ext uri="{FF2B5EF4-FFF2-40B4-BE49-F238E27FC236}">
                <a16:creationId xmlns:a16="http://schemas.microsoft.com/office/drawing/2014/main" id="{CF8BF853-B56E-411B-8D6D-000760ECA05E}"/>
              </a:ext>
            </a:extLst>
          </p:cNvPr>
          <p:cNvSpPr>
            <a:spLocks noGrp="1"/>
          </p:cNvSpPr>
          <p:nvPr>
            <p:ph type="ftr" sz="quarter" idx="11"/>
          </p:nvPr>
        </p:nvSpPr>
        <p:spPr>
          <a:xfrm>
            <a:off x="4038600" y="6356350"/>
            <a:ext cx="4114800" cy="365125"/>
          </a:xfrm>
        </p:spPr>
        <p:txBody>
          <a:bodyPr>
            <a:normAutofit/>
          </a:bodyPr>
          <a:lstStyle/>
          <a:p>
            <a:pPr>
              <a:spcAft>
                <a:spcPts val="600"/>
              </a:spcAft>
            </a:pPr>
            <a:r>
              <a:rPr lang="tr-TR">
                <a:solidFill>
                  <a:prstClr val="black">
                    <a:tint val="75000"/>
                  </a:prstClr>
                </a:solidFill>
              </a:rPr>
              <a:t>Kuramdan Uygulamaya Programlama Öğretimi</a:t>
            </a:r>
            <a:endParaRPr lang="en-US">
              <a:solidFill>
                <a:prstClr val="black">
                  <a:tint val="75000"/>
                </a:prstClr>
              </a:solidFill>
            </a:endParaRPr>
          </a:p>
        </p:txBody>
      </p:sp>
      <p:sp>
        <p:nvSpPr>
          <p:cNvPr id="6" name="Slayt Numarası Yer Tutucusu 5">
            <a:extLst>
              <a:ext uri="{FF2B5EF4-FFF2-40B4-BE49-F238E27FC236}">
                <a16:creationId xmlns:a16="http://schemas.microsoft.com/office/drawing/2014/main" id="{E29E0691-5947-4E5B-BCE5-80191821D5A3}"/>
              </a:ext>
            </a:extLst>
          </p:cNvPr>
          <p:cNvSpPr>
            <a:spLocks noGrp="1"/>
          </p:cNvSpPr>
          <p:nvPr>
            <p:ph type="sldNum" sz="quarter" idx="12"/>
          </p:nvPr>
        </p:nvSpPr>
        <p:spPr>
          <a:xfrm>
            <a:off x="8610600" y="6356350"/>
            <a:ext cx="2743200" cy="365125"/>
          </a:xfrm>
        </p:spPr>
        <p:txBody>
          <a:bodyPr>
            <a:normAutofit/>
          </a:bodyPr>
          <a:lstStyle/>
          <a:p>
            <a:pPr>
              <a:spcAft>
                <a:spcPts val="600"/>
              </a:spcAft>
            </a:pPr>
            <a:fld id="{21BDECD0-44A4-40B4-8A9E-AC2682E4C7A3}" type="slidenum">
              <a:rPr lang="en-US">
                <a:solidFill>
                  <a:prstClr val="black">
                    <a:tint val="75000"/>
                  </a:prstClr>
                </a:solidFill>
              </a:rPr>
              <a:pPr>
                <a:spcAft>
                  <a:spcPts val="600"/>
                </a:spcAft>
              </a:pPr>
              <a:t>13</a:t>
            </a:fld>
            <a:endParaRPr lang="en-US">
              <a:solidFill>
                <a:prstClr val="black">
                  <a:tint val="75000"/>
                </a:prstClr>
              </a:solidFill>
            </a:endParaRPr>
          </a:p>
        </p:txBody>
      </p:sp>
    </p:spTree>
    <p:extLst>
      <p:ext uri="{BB962C8B-B14F-4D97-AF65-F5344CB8AC3E}">
        <p14:creationId xmlns:p14="http://schemas.microsoft.com/office/powerpoint/2010/main" val="2085706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6CD4750A-16A4-47C7-9C72-D6F00D70E838}"/>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81997944-ABF6-4649-B3D5-841016CDB968}"/>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4DEBDD5E-0D0B-4F3C-B829-E895C98C43E2}"/>
              </a:ext>
            </a:extLst>
          </p:cNvPr>
          <p:cNvSpPr>
            <a:spLocks noGrp="1"/>
          </p:cNvSpPr>
          <p:nvPr>
            <p:ph type="sldNum" sz="quarter" idx="12"/>
          </p:nvPr>
        </p:nvSpPr>
        <p:spPr/>
        <p:txBody>
          <a:bodyPr/>
          <a:lstStyle/>
          <a:p>
            <a:fld id="{21BDECD0-44A4-40B4-8A9E-AC2682E4C7A3}" type="slidenum">
              <a:rPr lang="en-US" smtClean="0"/>
              <a:pPr/>
              <a:t>14</a:t>
            </a:fld>
            <a:endParaRPr lang="en-US"/>
          </a:p>
        </p:txBody>
      </p:sp>
      <p:sp>
        <p:nvSpPr>
          <p:cNvPr id="7" name="İçerik Yer Tutucusu 2">
            <a:extLst>
              <a:ext uri="{FF2B5EF4-FFF2-40B4-BE49-F238E27FC236}">
                <a16:creationId xmlns:a16="http://schemas.microsoft.com/office/drawing/2014/main" id="{8C1FA94E-0077-42BA-BEFA-4216C1D618DC}"/>
              </a:ext>
            </a:extLst>
          </p:cNvPr>
          <p:cNvSpPr>
            <a:spLocks noGrp="1"/>
          </p:cNvSpPr>
          <p:nvPr>
            <p:ph idx="1"/>
          </p:nvPr>
        </p:nvSpPr>
        <p:spPr>
          <a:xfrm>
            <a:off x="730231" y="2254111"/>
            <a:ext cx="7191927" cy="3387145"/>
          </a:xfrm>
        </p:spPr>
        <p:txBody>
          <a:bodyPr anchor="ctr">
            <a:noAutofit/>
          </a:bodyPr>
          <a:lstStyle/>
          <a:p>
            <a:pPr marL="0" indent="0">
              <a:buNone/>
            </a:pPr>
            <a:r>
              <a:rPr lang="tr-TR" sz="2100" b="1" i="1" dirty="0" err="1"/>
              <a:t>mBot</a:t>
            </a:r>
            <a:endParaRPr lang="tr-TR" sz="2100" b="1" i="1" dirty="0"/>
          </a:p>
          <a:p>
            <a:r>
              <a:rPr lang="tr-TR" sz="2100" dirty="0" err="1"/>
              <a:t>Makeblock</a:t>
            </a:r>
            <a:r>
              <a:rPr lang="tr-TR" sz="2100" dirty="0"/>
              <a:t> firması tarafından geliştirilmektedir.</a:t>
            </a:r>
          </a:p>
          <a:p>
            <a:r>
              <a:rPr lang="tr-TR" sz="2100" dirty="0"/>
              <a:t>çocuklara programlama öğretiminde ve </a:t>
            </a:r>
            <a:r>
              <a:rPr lang="tr-TR" sz="2100" dirty="0" err="1"/>
              <a:t>FeTeMM</a:t>
            </a:r>
            <a:r>
              <a:rPr lang="tr-TR" sz="2100" dirty="0"/>
              <a:t> uygulamalarında kullanabilecekleri komple bir set sunmayı amaçlamaktadır.</a:t>
            </a:r>
          </a:p>
          <a:p>
            <a:r>
              <a:rPr lang="tr-TR" sz="2100" dirty="0" err="1"/>
              <a:t>mBot</a:t>
            </a:r>
            <a:r>
              <a:rPr lang="tr-TR" sz="2100" dirty="0"/>
              <a:t> kutu içeriğinde, robotun ana gövdesi, tekerlekler ve motorlar, kontrol kartı, ışık </a:t>
            </a:r>
            <a:r>
              <a:rPr lang="tr-TR" sz="2100" dirty="0" err="1"/>
              <a:t>sensörü</a:t>
            </a:r>
            <a:r>
              <a:rPr lang="tr-TR" sz="2100" dirty="0"/>
              <a:t>, </a:t>
            </a:r>
            <a:r>
              <a:rPr lang="tr-TR" sz="2100" dirty="0" err="1"/>
              <a:t>ultrasonik</a:t>
            </a:r>
            <a:r>
              <a:rPr lang="tr-TR" sz="2100" dirty="0"/>
              <a:t> </a:t>
            </a:r>
            <a:r>
              <a:rPr lang="tr-TR" sz="2100" dirty="0" err="1"/>
              <a:t>sensör</a:t>
            </a:r>
            <a:r>
              <a:rPr lang="tr-TR" sz="2100" dirty="0"/>
              <a:t>, kızılötesi uzaktan kumanda, </a:t>
            </a:r>
            <a:r>
              <a:rPr lang="tr-TR" sz="2100" dirty="0" err="1"/>
              <a:t>buzzer</a:t>
            </a:r>
            <a:r>
              <a:rPr lang="tr-TR" sz="2100" dirty="0"/>
              <a:t> siren, RGB </a:t>
            </a:r>
            <a:r>
              <a:rPr lang="tr-TR" sz="2100" dirty="0" err="1"/>
              <a:t>led</a:t>
            </a:r>
            <a:r>
              <a:rPr lang="tr-TR" sz="2100" dirty="0"/>
              <a:t>,  montaj kılavuzu, bağlantı kablosu ve bir adet çizgi izleme pisti yer almaktadır.</a:t>
            </a:r>
          </a:p>
          <a:p>
            <a:r>
              <a:rPr lang="tr-TR" sz="2100" dirty="0" err="1"/>
              <a:t>Arduino</a:t>
            </a:r>
            <a:r>
              <a:rPr lang="tr-TR" sz="2100" dirty="0"/>
              <a:t> destekli </a:t>
            </a:r>
            <a:r>
              <a:rPr lang="tr-TR" sz="2100" dirty="0" err="1"/>
              <a:t>mCore</a:t>
            </a:r>
            <a:r>
              <a:rPr lang="tr-TR" sz="2100" dirty="0"/>
              <a:t> kartı bulundurur. Blok tabanlı programlamaya ek olarak birçok dili desteklemektedir. </a:t>
            </a:r>
          </a:p>
          <a:p>
            <a:r>
              <a:rPr lang="tr-TR" sz="2100" dirty="0"/>
              <a:t>Lego ve Ev3 gibi diğer kitlerin parçaları eklenebilir.</a:t>
            </a:r>
          </a:p>
        </p:txBody>
      </p:sp>
      <p:sp>
        <p:nvSpPr>
          <p:cNvPr id="8" name="Unvan 1">
            <a:extLst>
              <a:ext uri="{FF2B5EF4-FFF2-40B4-BE49-F238E27FC236}">
                <a16:creationId xmlns:a16="http://schemas.microsoft.com/office/drawing/2014/main" id="{BD49A2BA-F8FD-4F9E-A138-96DF418BC291}"/>
              </a:ext>
            </a:extLst>
          </p:cNvPr>
          <p:cNvSpPr>
            <a:spLocks noGrp="1"/>
          </p:cNvSpPr>
          <p:nvPr>
            <p:ph type="title"/>
          </p:nvPr>
        </p:nvSpPr>
        <p:spPr>
          <a:xfrm>
            <a:off x="730231" y="507802"/>
            <a:ext cx="9894133" cy="1031216"/>
          </a:xfrm>
        </p:spPr>
        <p:txBody>
          <a:bodyPr anchor="b">
            <a:normAutofit/>
          </a:bodyPr>
          <a:lstStyle/>
          <a:p>
            <a:r>
              <a:rPr lang="tr-TR" dirty="0"/>
              <a:t>Fiziksel Programlama Platformları</a:t>
            </a:r>
          </a:p>
        </p:txBody>
      </p:sp>
      <p:pic>
        <p:nvPicPr>
          <p:cNvPr id="9" name="Resim 8">
            <a:extLst>
              <a:ext uri="{FF2B5EF4-FFF2-40B4-BE49-F238E27FC236}">
                <a16:creationId xmlns:a16="http://schemas.microsoft.com/office/drawing/2014/main" id="{80614A96-9EE7-4F4F-BBE3-E037B5AEEE46}"/>
              </a:ext>
            </a:extLst>
          </p:cNvPr>
          <p:cNvPicPr/>
          <p:nvPr/>
        </p:nvPicPr>
        <p:blipFill>
          <a:blip r:embed="rId3"/>
          <a:stretch>
            <a:fillRect/>
          </a:stretch>
        </p:blipFill>
        <p:spPr>
          <a:xfrm>
            <a:off x="7608277" y="2038622"/>
            <a:ext cx="4162070" cy="3818124"/>
          </a:xfrm>
          <a:prstGeom prst="rect">
            <a:avLst/>
          </a:prstGeom>
        </p:spPr>
      </p:pic>
    </p:spTree>
    <p:extLst>
      <p:ext uri="{BB962C8B-B14F-4D97-AF65-F5344CB8AC3E}">
        <p14:creationId xmlns:p14="http://schemas.microsoft.com/office/powerpoint/2010/main" val="32108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6CD4750A-16A4-47C7-9C72-D6F00D70E838}"/>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81997944-ABF6-4649-B3D5-841016CDB968}"/>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4DEBDD5E-0D0B-4F3C-B829-E895C98C43E2}"/>
              </a:ext>
            </a:extLst>
          </p:cNvPr>
          <p:cNvSpPr>
            <a:spLocks noGrp="1"/>
          </p:cNvSpPr>
          <p:nvPr>
            <p:ph type="sldNum" sz="quarter" idx="12"/>
          </p:nvPr>
        </p:nvSpPr>
        <p:spPr/>
        <p:txBody>
          <a:bodyPr/>
          <a:lstStyle/>
          <a:p>
            <a:fld id="{21BDECD0-44A4-40B4-8A9E-AC2682E4C7A3}" type="slidenum">
              <a:rPr lang="en-US" smtClean="0"/>
              <a:pPr/>
              <a:t>15</a:t>
            </a:fld>
            <a:endParaRPr lang="en-US"/>
          </a:p>
        </p:txBody>
      </p:sp>
      <p:sp>
        <p:nvSpPr>
          <p:cNvPr id="7" name="İçerik Yer Tutucusu 2">
            <a:extLst>
              <a:ext uri="{FF2B5EF4-FFF2-40B4-BE49-F238E27FC236}">
                <a16:creationId xmlns:a16="http://schemas.microsoft.com/office/drawing/2014/main" id="{8C1FA94E-0077-42BA-BEFA-4216C1D618DC}"/>
              </a:ext>
            </a:extLst>
          </p:cNvPr>
          <p:cNvSpPr>
            <a:spLocks noGrp="1"/>
          </p:cNvSpPr>
          <p:nvPr>
            <p:ph idx="1"/>
          </p:nvPr>
        </p:nvSpPr>
        <p:spPr>
          <a:xfrm>
            <a:off x="4911707" y="2350589"/>
            <a:ext cx="6670694" cy="3194189"/>
          </a:xfrm>
        </p:spPr>
        <p:txBody>
          <a:bodyPr anchor="ctr">
            <a:noAutofit/>
          </a:bodyPr>
          <a:lstStyle/>
          <a:p>
            <a:pPr marL="0" indent="0">
              <a:buNone/>
            </a:pPr>
            <a:r>
              <a:rPr lang="tr-TR" sz="2100" b="1" i="1" dirty="0"/>
              <a:t>VEX </a:t>
            </a:r>
            <a:r>
              <a:rPr lang="tr-TR" sz="2100" b="1" i="1" dirty="0" err="1"/>
              <a:t>Robotics</a:t>
            </a:r>
            <a:endParaRPr lang="tr-TR" sz="2100" b="1" i="1" dirty="0"/>
          </a:p>
          <a:p>
            <a:r>
              <a:rPr lang="tr-TR" sz="2100" dirty="0"/>
              <a:t>Öğrencilere programlama ve </a:t>
            </a:r>
            <a:r>
              <a:rPr lang="tr-TR" sz="2100" dirty="0" err="1"/>
              <a:t>FeTeMM</a:t>
            </a:r>
            <a:r>
              <a:rPr lang="tr-TR" sz="2100" dirty="0"/>
              <a:t> alanında deneyim kazandırmak için tasarlanmış, birleşebilen bir robotik sistemdir.</a:t>
            </a:r>
          </a:p>
          <a:p>
            <a:r>
              <a:rPr lang="tr-TR" sz="2100" dirty="0"/>
              <a:t>VEX </a:t>
            </a:r>
            <a:r>
              <a:rPr lang="tr-TR" sz="2100" dirty="0" err="1"/>
              <a:t>Robotics’deki</a:t>
            </a:r>
            <a:r>
              <a:rPr lang="tr-TR" sz="2100" dirty="0"/>
              <a:t> kitler kutu içerisindeki motor, kontroller ve </a:t>
            </a:r>
            <a:r>
              <a:rPr lang="tr-TR" sz="2100" dirty="0" err="1"/>
              <a:t>sensörlere</a:t>
            </a:r>
            <a:r>
              <a:rPr lang="tr-TR" sz="2100" dirty="0"/>
              <a:t> göre farklılaşabilmektedir. </a:t>
            </a:r>
          </a:p>
          <a:p>
            <a:r>
              <a:rPr lang="tr-TR" sz="2100" dirty="0"/>
              <a:t>VEX </a:t>
            </a:r>
            <a:r>
              <a:rPr lang="tr-TR" sz="2100" dirty="0" err="1"/>
              <a:t>Robotic</a:t>
            </a:r>
            <a:r>
              <a:rPr lang="tr-TR" sz="2100" dirty="0"/>
              <a:t> kitleri için tasarlanmış öğretim programları bulunmaktadır. </a:t>
            </a:r>
          </a:p>
          <a:p>
            <a:r>
              <a:rPr lang="tr-TR" sz="2100" dirty="0"/>
              <a:t>VEX Robotik kitler için oluşturulmuş programlama ortamları da mevcuttur</a:t>
            </a:r>
          </a:p>
          <a:p>
            <a:pPr lvl="1"/>
            <a:r>
              <a:rPr lang="tr-TR" sz="1700" dirty="0" err="1"/>
              <a:t>Modkit</a:t>
            </a:r>
            <a:endParaRPr lang="tr-TR" sz="1700" dirty="0"/>
          </a:p>
          <a:p>
            <a:pPr lvl="1"/>
            <a:r>
              <a:rPr lang="tr-TR" sz="1700" dirty="0" err="1"/>
              <a:t>RobotC</a:t>
            </a:r>
            <a:endParaRPr lang="tr-TR" sz="1700" dirty="0"/>
          </a:p>
        </p:txBody>
      </p:sp>
      <p:sp>
        <p:nvSpPr>
          <p:cNvPr id="8" name="Unvan 1">
            <a:extLst>
              <a:ext uri="{FF2B5EF4-FFF2-40B4-BE49-F238E27FC236}">
                <a16:creationId xmlns:a16="http://schemas.microsoft.com/office/drawing/2014/main" id="{BD49A2BA-F8FD-4F9E-A138-96DF418BC291}"/>
              </a:ext>
            </a:extLst>
          </p:cNvPr>
          <p:cNvSpPr>
            <a:spLocks noGrp="1"/>
          </p:cNvSpPr>
          <p:nvPr>
            <p:ph type="title"/>
          </p:nvPr>
        </p:nvSpPr>
        <p:spPr>
          <a:xfrm>
            <a:off x="730231" y="507802"/>
            <a:ext cx="9894133" cy="1031216"/>
          </a:xfrm>
        </p:spPr>
        <p:txBody>
          <a:bodyPr anchor="b">
            <a:normAutofit/>
          </a:bodyPr>
          <a:lstStyle/>
          <a:p>
            <a:r>
              <a:rPr lang="tr-TR" dirty="0"/>
              <a:t>Fiziksel Programlama Platformları</a:t>
            </a:r>
          </a:p>
        </p:txBody>
      </p:sp>
      <p:pic>
        <p:nvPicPr>
          <p:cNvPr id="1026" name="Picture 2" descr="http://educatrobotics.com/wp-content/uploads/2017/10/ike-photo.jpg">
            <a:extLst>
              <a:ext uri="{FF2B5EF4-FFF2-40B4-BE49-F238E27FC236}">
                <a16:creationId xmlns:a16="http://schemas.microsoft.com/office/drawing/2014/main" id="{386402D8-6032-4F23-B629-980CF39D3D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3" r="2460" b="4167"/>
          <a:stretch/>
        </p:blipFill>
        <p:spPr bwMode="auto">
          <a:xfrm>
            <a:off x="730231" y="1999195"/>
            <a:ext cx="3791736" cy="390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706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6CD4750A-16A4-47C7-9C72-D6F00D70E838}"/>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81997944-ABF6-4649-B3D5-841016CDB968}"/>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4DEBDD5E-0D0B-4F3C-B829-E895C98C43E2}"/>
              </a:ext>
            </a:extLst>
          </p:cNvPr>
          <p:cNvSpPr>
            <a:spLocks noGrp="1"/>
          </p:cNvSpPr>
          <p:nvPr>
            <p:ph type="sldNum" sz="quarter" idx="12"/>
          </p:nvPr>
        </p:nvSpPr>
        <p:spPr/>
        <p:txBody>
          <a:bodyPr/>
          <a:lstStyle/>
          <a:p>
            <a:fld id="{21BDECD0-44A4-40B4-8A9E-AC2682E4C7A3}" type="slidenum">
              <a:rPr lang="en-US" smtClean="0"/>
              <a:pPr/>
              <a:t>16</a:t>
            </a:fld>
            <a:endParaRPr lang="en-US"/>
          </a:p>
        </p:txBody>
      </p:sp>
      <p:sp>
        <p:nvSpPr>
          <p:cNvPr id="7" name="İçerik Yer Tutucusu 2">
            <a:extLst>
              <a:ext uri="{FF2B5EF4-FFF2-40B4-BE49-F238E27FC236}">
                <a16:creationId xmlns:a16="http://schemas.microsoft.com/office/drawing/2014/main" id="{8C1FA94E-0077-42BA-BEFA-4216C1D618DC}"/>
              </a:ext>
            </a:extLst>
          </p:cNvPr>
          <p:cNvSpPr>
            <a:spLocks noGrp="1"/>
          </p:cNvSpPr>
          <p:nvPr>
            <p:ph idx="1"/>
          </p:nvPr>
        </p:nvSpPr>
        <p:spPr>
          <a:xfrm>
            <a:off x="608004" y="2512514"/>
            <a:ext cx="8726496" cy="3194189"/>
          </a:xfrm>
        </p:spPr>
        <p:txBody>
          <a:bodyPr anchor="ctr">
            <a:noAutofit/>
          </a:bodyPr>
          <a:lstStyle/>
          <a:p>
            <a:pPr marL="0" indent="0">
              <a:lnSpc>
                <a:spcPct val="100000"/>
              </a:lnSpc>
              <a:buNone/>
            </a:pPr>
            <a:r>
              <a:rPr lang="tr-TR" sz="2000" b="1" i="1" dirty="0"/>
              <a:t>Lego </a:t>
            </a:r>
            <a:r>
              <a:rPr lang="tr-TR" sz="2000" b="1" i="1" dirty="0" err="1"/>
              <a:t>Mindstorms</a:t>
            </a:r>
            <a:r>
              <a:rPr lang="tr-TR" sz="2000" b="1" i="1" dirty="0"/>
              <a:t> </a:t>
            </a:r>
          </a:p>
          <a:p>
            <a:pPr>
              <a:lnSpc>
                <a:spcPct val="100000"/>
              </a:lnSpc>
            </a:pPr>
            <a:r>
              <a:rPr lang="tr-TR" sz="2000" dirty="0"/>
              <a:t>Lego </a:t>
            </a:r>
            <a:r>
              <a:rPr lang="tr-TR" sz="2000" dirty="0" err="1"/>
              <a:t>Mindstorms</a:t>
            </a:r>
            <a:r>
              <a:rPr lang="tr-TR" sz="2000" dirty="0"/>
              <a:t> ile ilgili çalışmalar 1988 yılında LEGO şirketi ve MIT ortaklığıyla başlamıştır. </a:t>
            </a:r>
          </a:p>
          <a:p>
            <a:pPr>
              <a:lnSpc>
                <a:spcPct val="100000"/>
              </a:lnSpc>
            </a:pPr>
            <a:r>
              <a:rPr lang="tr-TR" sz="2000" dirty="0"/>
              <a:t>Lego </a:t>
            </a:r>
            <a:r>
              <a:rPr lang="tr-TR" sz="2000" dirty="0" err="1"/>
              <a:t>Mindstorms</a:t>
            </a:r>
            <a:r>
              <a:rPr lang="tr-TR" sz="2000" dirty="0"/>
              <a:t> kitlerinde akıllı tuğlalar birleştirilerek robotun elektronik aksamları kolayca tasarlanabilmektedir.</a:t>
            </a:r>
          </a:p>
          <a:p>
            <a:pPr>
              <a:lnSpc>
                <a:spcPct val="100000"/>
              </a:lnSpc>
            </a:pPr>
            <a:r>
              <a:rPr lang="tr-TR" sz="2000" dirty="0"/>
              <a:t>Günümüzde ise Lego </a:t>
            </a:r>
            <a:r>
              <a:rPr lang="tr-TR" sz="2000" dirty="0" err="1"/>
              <a:t>Mindstorms</a:t>
            </a:r>
            <a:r>
              <a:rPr lang="tr-TR" sz="2000" dirty="0"/>
              <a:t> EV3 modeli kullanılmaktadır. </a:t>
            </a:r>
          </a:p>
          <a:p>
            <a:pPr>
              <a:lnSpc>
                <a:spcPct val="100000"/>
              </a:lnSpc>
            </a:pPr>
            <a:r>
              <a:rPr lang="tr-TR" sz="2000" dirty="0"/>
              <a:t>Kutu içeriğinde robot beyni, motorlar ve </a:t>
            </a:r>
            <a:r>
              <a:rPr lang="tr-TR" sz="2000" dirty="0" err="1"/>
              <a:t>sensörler</a:t>
            </a:r>
            <a:r>
              <a:rPr lang="tr-TR" sz="2000" dirty="0"/>
              <a:t> bulunmaktadır. Bu parçalara ek olarak yeni robot beyni, </a:t>
            </a:r>
            <a:r>
              <a:rPr lang="tr-TR" sz="2000" dirty="0" err="1"/>
              <a:t>sensör</a:t>
            </a:r>
            <a:r>
              <a:rPr lang="tr-TR" sz="2000" dirty="0"/>
              <a:t>, motor ve </a:t>
            </a:r>
            <a:r>
              <a:rPr lang="tr-TR" sz="2000" dirty="0" err="1"/>
              <a:t>lego</a:t>
            </a:r>
            <a:r>
              <a:rPr lang="tr-TR" sz="2000" dirty="0"/>
              <a:t> parçaları da eklenebilmektedir. </a:t>
            </a:r>
          </a:p>
          <a:p>
            <a:pPr>
              <a:lnSpc>
                <a:spcPct val="100000"/>
              </a:lnSpc>
            </a:pPr>
            <a:r>
              <a:rPr lang="tr-TR" sz="2000" dirty="0"/>
              <a:t>Robotik beynin programlaması </a:t>
            </a:r>
            <a:r>
              <a:rPr lang="tr-TR" sz="2000" dirty="0" err="1"/>
              <a:t>bluetooth</a:t>
            </a:r>
            <a:r>
              <a:rPr lang="tr-TR" sz="2000" dirty="0"/>
              <a:t> ya da USB bağlantısı kurularak </a:t>
            </a:r>
            <a:r>
              <a:rPr lang="tr-TR" sz="2000" dirty="0" err="1"/>
              <a:t>Mindstorms</a:t>
            </a:r>
            <a:r>
              <a:rPr lang="tr-TR" sz="2000" dirty="0"/>
              <a:t> yazılımıyla gerçekleştirilebilir</a:t>
            </a:r>
          </a:p>
          <a:p>
            <a:pPr>
              <a:lnSpc>
                <a:spcPct val="100000"/>
              </a:lnSpc>
            </a:pPr>
            <a:r>
              <a:rPr lang="tr-TR" sz="2000" dirty="0"/>
              <a:t>Lego </a:t>
            </a:r>
            <a:r>
              <a:rPr lang="tr-TR" sz="2000" dirty="0" err="1"/>
              <a:t>Mindstorms</a:t>
            </a:r>
            <a:r>
              <a:rPr lang="tr-TR" sz="2000" dirty="0"/>
              <a:t> robotlarına olan ilgiyi arttırmak ve öğrencileri cesaretlendirmek için Lego Ligi Robot Turnuvaları düzenlenmektedir. </a:t>
            </a:r>
          </a:p>
          <a:p>
            <a:pPr marL="0" indent="0">
              <a:lnSpc>
                <a:spcPct val="100000"/>
              </a:lnSpc>
              <a:buNone/>
            </a:pPr>
            <a:endParaRPr lang="tr-TR" sz="2000" dirty="0"/>
          </a:p>
        </p:txBody>
      </p:sp>
      <p:sp>
        <p:nvSpPr>
          <p:cNvPr id="8" name="Unvan 1">
            <a:extLst>
              <a:ext uri="{FF2B5EF4-FFF2-40B4-BE49-F238E27FC236}">
                <a16:creationId xmlns:a16="http://schemas.microsoft.com/office/drawing/2014/main" id="{BD49A2BA-F8FD-4F9E-A138-96DF418BC291}"/>
              </a:ext>
            </a:extLst>
          </p:cNvPr>
          <p:cNvSpPr>
            <a:spLocks noGrp="1"/>
          </p:cNvSpPr>
          <p:nvPr>
            <p:ph type="title"/>
          </p:nvPr>
        </p:nvSpPr>
        <p:spPr>
          <a:xfrm>
            <a:off x="730231" y="507802"/>
            <a:ext cx="9894133" cy="1031216"/>
          </a:xfrm>
        </p:spPr>
        <p:txBody>
          <a:bodyPr anchor="b">
            <a:normAutofit/>
          </a:bodyPr>
          <a:lstStyle/>
          <a:p>
            <a:r>
              <a:rPr lang="tr-TR" dirty="0"/>
              <a:t>Fiziksel Programlama Platformları</a:t>
            </a:r>
          </a:p>
        </p:txBody>
      </p:sp>
      <p:pic>
        <p:nvPicPr>
          <p:cNvPr id="2050" name="Picture 2" descr="http://lego.brickinstructions.com/31000/31313/001.jpg">
            <a:extLst>
              <a:ext uri="{FF2B5EF4-FFF2-40B4-BE49-F238E27FC236}">
                <a16:creationId xmlns:a16="http://schemas.microsoft.com/office/drawing/2014/main" id="{30C69AB3-B8BD-4FF0-ACC4-604267741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393" y="2253209"/>
            <a:ext cx="2538958" cy="345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79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6CD4750A-16A4-47C7-9C72-D6F00D70E838}"/>
              </a:ext>
            </a:extLst>
          </p:cNvPr>
          <p:cNvSpPr>
            <a:spLocks noGrp="1"/>
          </p:cNvSpPr>
          <p:nvPr>
            <p:ph type="dt" sz="half" idx="10"/>
          </p:nvPr>
        </p:nvSpPr>
        <p:spPr/>
        <p:txBody>
          <a:bodyPr/>
          <a:lstStyle/>
          <a:p>
            <a:r>
              <a:rPr lang="en-US" dirty="0"/>
              <a:t>© 2018</a:t>
            </a:r>
          </a:p>
        </p:txBody>
      </p:sp>
      <p:sp>
        <p:nvSpPr>
          <p:cNvPr id="5" name="Alt Bilgi Yer Tutucusu 4">
            <a:extLst>
              <a:ext uri="{FF2B5EF4-FFF2-40B4-BE49-F238E27FC236}">
                <a16:creationId xmlns:a16="http://schemas.microsoft.com/office/drawing/2014/main" id="{81997944-ABF6-4649-B3D5-841016CDB968}"/>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4DEBDD5E-0D0B-4F3C-B829-E895C98C43E2}"/>
              </a:ext>
            </a:extLst>
          </p:cNvPr>
          <p:cNvSpPr>
            <a:spLocks noGrp="1"/>
          </p:cNvSpPr>
          <p:nvPr>
            <p:ph type="sldNum" sz="quarter" idx="12"/>
          </p:nvPr>
        </p:nvSpPr>
        <p:spPr/>
        <p:txBody>
          <a:bodyPr/>
          <a:lstStyle/>
          <a:p>
            <a:fld id="{21BDECD0-44A4-40B4-8A9E-AC2682E4C7A3}" type="slidenum">
              <a:rPr lang="en-US" smtClean="0"/>
              <a:pPr/>
              <a:t>17</a:t>
            </a:fld>
            <a:endParaRPr lang="en-US"/>
          </a:p>
        </p:txBody>
      </p:sp>
      <p:sp>
        <p:nvSpPr>
          <p:cNvPr id="7" name="İçerik Yer Tutucusu 2">
            <a:extLst>
              <a:ext uri="{FF2B5EF4-FFF2-40B4-BE49-F238E27FC236}">
                <a16:creationId xmlns:a16="http://schemas.microsoft.com/office/drawing/2014/main" id="{8C1FA94E-0077-42BA-BEFA-4216C1D618DC}"/>
              </a:ext>
            </a:extLst>
          </p:cNvPr>
          <p:cNvSpPr>
            <a:spLocks noGrp="1"/>
          </p:cNvSpPr>
          <p:nvPr>
            <p:ph idx="1"/>
          </p:nvPr>
        </p:nvSpPr>
        <p:spPr>
          <a:xfrm>
            <a:off x="838199" y="2328608"/>
            <a:ext cx="6400801" cy="3194189"/>
          </a:xfrm>
        </p:spPr>
        <p:txBody>
          <a:bodyPr anchor="ctr">
            <a:noAutofit/>
          </a:bodyPr>
          <a:lstStyle/>
          <a:p>
            <a:pPr marL="0" indent="0">
              <a:lnSpc>
                <a:spcPct val="100000"/>
              </a:lnSpc>
              <a:buNone/>
            </a:pPr>
            <a:r>
              <a:rPr lang="tr-TR" sz="2000" b="1" i="1" dirty="0" err="1"/>
              <a:t>Arduino</a:t>
            </a:r>
            <a:endParaRPr lang="tr-TR" sz="2000" b="1" i="1" dirty="0"/>
          </a:p>
          <a:p>
            <a:pPr>
              <a:lnSpc>
                <a:spcPct val="100000"/>
              </a:lnSpc>
            </a:pPr>
            <a:r>
              <a:rPr lang="tr-TR" sz="2100" dirty="0"/>
              <a:t>Açık kaynak kodlu geliştirme ortamı sunan bir fiziksel programlama platformudur.</a:t>
            </a:r>
          </a:p>
          <a:p>
            <a:pPr>
              <a:lnSpc>
                <a:spcPct val="100000"/>
              </a:lnSpc>
            </a:pPr>
            <a:r>
              <a:rPr lang="tr-TR" sz="2100" dirty="0" err="1"/>
              <a:t>Arduino</a:t>
            </a:r>
            <a:r>
              <a:rPr lang="tr-TR" sz="2100" dirty="0"/>
              <a:t> 2004 yılında İtalya’da geliştirilmeye başlanmıştır. </a:t>
            </a:r>
          </a:p>
          <a:p>
            <a:pPr>
              <a:lnSpc>
                <a:spcPct val="100000"/>
              </a:lnSpc>
            </a:pPr>
            <a:r>
              <a:rPr lang="tr-TR" sz="2100" dirty="0" err="1"/>
              <a:t>Arduino</a:t>
            </a:r>
            <a:r>
              <a:rPr lang="tr-TR" sz="2100" dirty="0"/>
              <a:t> yapı olarak aslında bir </a:t>
            </a:r>
            <a:r>
              <a:rPr lang="tr-TR" sz="2100" dirty="0" err="1"/>
              <a:t>mikrodenetleyicidir</a:t>
            </a:r>
            <a:r>
              <a:rPr lang="tr-TR" sz="2100" dirty="0"/>
              <a:t>. </a:t>
            </a:r>
          </a:p>
          <a:p>
            <a:pPr>
              <a:lnSpc>
                <a:spcPct val="100000"/>
              </a:lnSpc>
            </a:pPr>
            <a:r>
              <a:rPr lang="tr-TR" sz="2100" dirty="0" err="1"/>
              <a:t>Arduino’nun</a:t>
            </a:r>
            <a:r>
              <a:rPr lang="tr-TR" sz="2100" dirty="0"/>
              <a:t> geliştirilme nedeni, yalnızca üst düzey programlama bilgisine sahip olanlar dışında, herkesin kolaylıkla programlayabileceği ve kullanabileceği bir platforma gereksinim duyulmasıdır. </a:t>
            </a:r>
          </a:p>
          <a:p>
            <a:pPr>
              <a:lnSpc>
                <a:spcPct val="100000"/>
              </a:lnSpc>
            </a:pPr>
            <a:r>
              <a:rPr lang="tr-TR" sz="2100" dirty="0"/>
              <a:t>Kullanıcıların ihtiyaçlarına göre farklı </a:t>
            </a:r>
            <a:r>
              <a:rPr lang="tr-TR" sz="2100" dirty="0" err="1"/>
              <a:t>Arduino</a:t>
            </a:r>
            <a:r>
              <a:rPr lang="tr-TR" sz="2100" dirty="0"/>
              <a:t> çeşitleri bulunmaktadır.</a:t>
            </a:r>
            <a:endParaRPr lang="tr-TR" sz="2000" dirty="0"/>
          </a:p>
        </p:txBody>
      </p:sp>
      <p:sp>
        <p:nvSpPr>
          <p:cNvPr id="8" name="Unvan 1">
            <a:extLst>
              <a:ext uri="{FF2B5EF4-FFF2-40B4-BE49-F238E27FC236}">
                <a16:creationId xmlns:a16="http://schemas.microsoft.com/office/drawing/2014/main" id="{BD49A2BA-F8FD-4F9E-A138-96DF418BC291}"/>
              </a:ext>
            </a:extLst>
          </p:cNvPr>
          <p:cNvSpPr>
            <a:spLocks noGrp="1"/>
          </p:cNvSpPr>
          <p:nvPr>
            <p:ph type="title"/>
          </p:nvPr>
        </p:nvSpPr>
        <p:spPr>
          <a:xfrm>
            <a:off x="730231" y="507802"/>
            <a:ext cx="9894133" cy="1031216"/>
          </a:xfrm>
        </p:spPr>
        <p:txBody>
          <a:bodyPr anchor="b">
            <a:normAutofit/>
          </a:bodyPr>
          <a:lstStyle/>
          <a:p>
            <a:r>
              <a:rPr lang="tr-TR" dirty="0"/>
              <a:t>Fiziksel Programlama Platformları</a:t>
            </a:r>
          </a:p>
        </p:txBody>
      </p:sp>
      <p:pic>
        <p:nvPicPr>
          <p:cNvPr id="9" name="Resim 8" descr="arduino uno ile ilgili gÃ¶rsel sonucu">
            <a:extLst>
              <a:ext uri="{FF2B5EF4-FFF2-40B4-BE49-F238E27FC236}">
                <a16:creationId xmlns:a16="http://schemas.microsoft.com/office/drawing/2014/main" id="{85CFCA6B-4942-4EAE-B04A-53E985407F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583" y="1893781"/>
            <a:ext cx="2391507" cy="1510835"/>
          </a:xfrm>
          <a:prstGeom prst="rect">
            <a:avLst/>
          </a:prstGeom>
          <a:noFill/>
          <a:ln>
            <a:noFill/>
          </a:ln>
        </p:spPr>
      </p:pic>
      <p:pic>
        <p:nvPicPr>
          <p:cNvPr id="10" name="Resim 9">
            <a:extLst>
              <a:ext uri="{FF2B5EF4-FFF2-40B4-BE49-F238E27FC236}">
                <a16:creationId xmlns:a16="http://schemas.microsoft.com/office/drawing/2014/main" id="{E23EF3B8-0E77-45F1-BBE2-672F18B5442A}"/>
              </a:ext>
            </a:extLst>
          </p:cNvPr>
          <p:cNvPicPr/>
          <p:nvPr/>
        </p:nvPicPr>
        <p:blipFill>
          <a:blip r:embed="rId4"/>
          <a:stretch>
            <a:fillRect/>
          </a:stretch>
        </p:blipFill>
        <p:spPr>
          <a:xfrm>
            <a:off x="8354918" y="3354793"/>
            <a:ext cx="1916123" cy="1636307"/>
          </a:xfrm>
          <a:prstGeom prst="rect">
            <a:avLst/>
          </a:prstGeom>
        </p:spPr>
      </p:pic>
      <p:pic>
        <p:nvPicPr>
          <p:cNvPr id="11" name="Resim 10">
            <a:extLst>
              <a:ext uri="{FF2B5EF4-FFF2-40B4-BE49-F238E27FC236}">
                <a16:creationId xmlns:a16="http://schemas.microsoft.com/office/drawing/2014/main" id="{7B5A9BB1-7C71-457C-B982-FB1E9D3C6D56}"/>
              </a:ext>
            </a:extLst>
          </p:cNvPr>
          <p:cNvPicPr/>
          <p:nvPr/>
        </p:nvPicPr>
        <p:blipFill>
          <a:blip r:embed="rId5"/>
          <a:stretch>
            <a:fillRect/>
          </a:stretch>
        </p:blipFill>
        <p:spPr>
          <a:xfrm>
            <a:off x="7917229" y="4915451"/>
            <a:ext cx="2879725" cy="1243330"/>
          </a:xfrm>
          <a:prstGeom prst="rect">
            <a:avLst/>
          </a:prstGeom>
        </p:spPr>
      </p:pic>
      <p:sp>
        <p:nvSpPr>
          <p:cNvPr id="2" name="Metin kutusu 1">
            <a:extLst>
              <a:ext uri="{FF2B5EF4-FFF2-40B4-BE49-F238E27FC236}">
                <a16:creationId xmlns:a16="http://schemas.microsoft.com/office/drawing/2014/main" id="{FA56D2EB-6590-455E-8FFF-5D2B12ED0050}"/>
              </a:ext>
            </a:extLst>
          </p:cNvPr>
          <p:cNvSpPr txBox="1"/>
          <p:nvPr/>
        </p:nvSpPr>
        <p:spPr>
          <a:xfrm>
            <a:off x="10834687" y="5352922"/>
            <a:ext cx="1038225" cy="646331"/>
          </a:xfrm>
          <a:prstGeom prst="rect">
            <a:avLst/>
          </a:prstGeom>
          <a:noFill/>
        </p:spPr>
        <p:txBody>
          <a:bodyPr wrap="square" rtlCol="0">
            <a:spAutoFit/>
          </a:bodyPr>
          <a:lstStyle/>
          <a:p>
            <a:r>
              <a:rPr lang="tr-TR" dirty="0" err="1"/>
              <a:t>Arduino</a:t>
            </a:r>
            <a:r>
              <a:rPr lang="tr-TR" dirty="0"/>
              <a:t> </a:t>
            </a:r>
            <a:r>
              <a:rPr lang="tr-TR" dirty="0" err="1"/>
              <a:t>Esplora</a:t>
            </a:r>
            <a:endParaRPr lang="tr-TR" dirty="0"/>
          </a:p>
        </p:txBody>
      </p:sp>
      <p:sp>
        <p:nvSpPr>
          <p:cNvPr id="12" name="Metin kutusu 11">
            <a:extLst>
              <a:ext uri="{FF2B5EF4-FFF2-40B4-BE49-F238E27FC236}">
                <a16:creationId xmlns:a16="http://schemas.microsoft.com/office/drawing/2014/main" id="{E9EAD72E-EC74-4BBE-A497-49A6E980B822}"/>
              </a:ext>
            </a:extLst>
          </p:cNvPr>
          <p:cNvSpPr txBox="1"/>
          <p:nvPr/>
        </p:nvSpPr>
        <p:spPr>
          <a:xfrm>
            <a:off x="10796954" y="3847170"/>
            <a:ext cx="1038225" cy="646331"/>
          </a:xfrm>
          <a:prstGeom prst="rect">
            <a:avLst/>
          </a:prstGeom>
          <a:noFill/>
        </p:spPr>
        <p:txBody>
          <a:bodyPr wrap="square" rtlCol="0">
            <a:spAutoFit/>
          </a:bodyPr>
          <a:lstStyle/>
          <a:p>
            <a:r>
              <a:rPr lang="tr-TR" dirty="0" err="1"/>
              <a:t>Arduino</a:t>
            </a:r>
            <a:r>
              <a:rPr lang="tr-TR" dirty="0"/>
              <a:t> </a:t>
            </a:r>
            <a:r>
              <a:rPr lang="tr-TR" dirty="0" err="1"/>
              <a:t>Lillypad</a:t>
            </a:r>
            <a:r>
              <a:rPr lang="tr-TR" dirty="0"/>
              <a:t> </a:t>
            </a:r>
          </a:p>
        </p:txBody>
      </p:sp>
      <p:sp>
        <p:nvSpPr>
          <p:cNvPr id="13" name="Metin kutusu 12">
            <a:extLst>
              <a:ext uri="{FF2B5EF4-FFF2-40B4-BE49-F238E27FC236}">
                <a16:creationId xmlns:a16="http://schemas.microsoft.com/office/drawing/2014/main" id="{D36ADA96-3237-4607-B87E-7D1A85572F5F}"/>
              </a:ext>
            </a:extLst>
          </p:cNvPr>
          <p:cNvSpPr txBox="1"/>
          <p:nvPr/>
        </p:nvSpPr>
        <p:spPr>
          <a:xfrm>
            <a:off x="10796953" y="2364499"/>
            <a:ext cx="1038225" cy="646331"/>
          </a:xfrm>
          <a:prstGeom prst="rect">
            <a:avLst/>
          </a:prstGeom>
          <a:noFill/>
        </p:spPr>
        <p:txBody>
          <a:bodyPr wrap="square" rtlCol="0">
            <a:spAutoFit/>
          </a:bodyPr>
          <a:lstStyle/>
          <a:p>
            <a:r>
              <a:rPr lang="tr-TR" dirty="0" err="1"/>
              <a:t>Arduino</a:t>
            </a:r>
            <a:r>
              <a:rPr lang="tr-TR" dirty="0"/>
              <a:t> </a:t>
            </a:r>
            <a:r>
              <a:rPr lang="tr-TR" dirty="0" err="1"/>
              <a:t>Uno</a:t>
            </a:r>
            <a:r>
              <a:rPr lang="tr-TR" dirty="0"/>
              <a:t> </a:t>
            </a:r>
          </a:p>
        </p:txBody>
      </p:sp>
    </p:spTree>
    <p:extLst>
      <p:ext uri="{BB962C8B-B14F-4D97-AF65-F5344CB8AC3E}">
        <p14:creationId xmlns:p14="http://schemas.microsoft.com/office/powerpoint/2010/main" val="3495070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6CD4750A-16A4-47C7-9C72-D6F00D70E838}"/>
              </a:ext>
            </a:extLst>
          </p:cNvPr>
          <p:cNvSpPr>
            <a:spLocks noGrp="1"/>
          </p:cNvSpPr>
          <p:nvPr>
            <p:ph type="dt" sz="half" idx="10"/>
          </p:nvPr>
        </p:nvSpPr>
        <p:spPr/>
        <p:txBody>
          <a:bodyPr/>
          <a:lstStyle/>
          <a:p>
            <a:r>
              <a:rPr lang="en-US" dirty="0"/>
              <a:t>© 2018</a:t>
            </a:r>
          </a:p>
        </p:txBody>
      </p:sp>
      <p:sp>
        <p:nvSpPr>
          <p:cNvPr id="5" name="Alt Bilgi Yer Tutucusu 4">
            <a:extLst>
              <a:ext uri="{FF2B5EF4-FFF2-40B4-BE49-F238E27FC236}">
                <a16:creationId xmlns:a16="http://schemas.microsoft.com/office/drawing/2014/main" id="{81997944-ABF6-4649-B3D5-841016CDB968}"/>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4DEBDD5E-0D0B-4F3C-B829-E895C98C43E2}"/>
              </a:ext>
            </a:extLst>
          </p:cNvPr>
          <p:cNvSpPr>
            <a:spLocks noGrp="1"/>
          </p:cNvSpPr>
          <p:nvPr>
            <p:ph type="sldNum" sz="quarter" idx="12"/>
          </p:nvPr>
        </p:nvSpPr>
        <p:spPr/>
        <p:txBody>
          <a:bodyPr/>
          <a:lstStyle/>
          <a:p>
            <a:fld id="{21BDECD0-44A4-40B4-8A9E-AC2682E4C7A3}" type="slidenum">
              <a:rPr lang="en-US" smtClean="0"/>
              <a:pPr/>
              <a:t>18</a:t>
            </a:fld>
            <a:endParaRPr lang="en-US"/>
          </a:p>
        </p:txBody>
      </p:sp>
      <p:sp>
        <p:nvSpPr>
          <p:cNvPr id="7" name="İçerik Yer Tutucusu 2">
            <a:extLst>
              <a:ext uri="{FF2B5EF4-FFF2-40B4-BE49-F238E27FC236}">
                <a16:creationId xmlns:a16="http://schemas.microsoft.com/office/drawing/2014/main" id="{8C1FA94E-0077-42BA-BEFA-4216C1D618DC}"/>
              </a:ext>
            </a:extLst>
          </p:cNvPr>
          <p:cNvSpPr>
            <a:spLocks noGrp="1"/>
          </p:cNvSpPr>
          <p:nvPr>
            <p:ph idx="1"/>
          </p:nvPr>
        </p:nvSpPr>
        <p:spPr>
          <a:xfrm>
            <a:off x="730231" y="3295650"/>
            <a:ext cx="10318769" cy="3170122"/>
          </a:xfrm>
        </p:spPr>
        <p:txBody>
          <a:bodyPr anchor="ctr">
            <a:noAutofit/>
          </a:bodyPr>
          <a:lstStyle/>
          <a:p>
            <a:pPr>
              <a:lnSpc>
                <a:spcPct val="100000"/>
              </a:lnSpc>
            </a:pPr>
            <a:r>
              <a:rPr lang="tr-TR" sz="2100" dirty="0"/>
              <a:t>Bilgi toplumunda önemli olan teknolojiyi kullanmak değil aynı zamanda teknolojiyi üretebilmektir. </a:t>
            </a:r>
          </a:p>
          <a:p>
            <a:pPr>
              <a:lnSpc>
                <a:spcPct val="100000"/>
              </a:lnSpc>
            </a:pPr>
            <a:r>
              <a:rPr lang="tr-TR" sz="2100" dirty="0"/>
              <a:t>Teknolojik ürünleri verimli kullanmak ve geliştirmek için bu ürünlerin nasıl programlandığı konusunda bilgi sahibi olmak gereklidir. </a:t>
            </a:r>
          </a:p>
          <a:p>
            <a:pPr>
              <a:lnSpc>
                <a:spcPct val="100000"/>
              </a:lnSpc>
            </a:pPr>
            <a:r>
              <a:rPr lang="tr-TR" sz="2100" dirty="0"/>
              <a:t>Geleneksel programlama öğretiminde çoğu işlem ve kavram soyut kaldığı için öğrenciler tarafından anlaşılamamaktadır. Bu durum öğrencilerin küçük yaşlardan itibaren programlamaya karşı olumsuz bir tutum geliştirmesine neden olmaktadır. </a:t>
            </a:r>
          </a:p>
          <a:p>
            <a:pPr>
              <a:lnSpc>
                <a:spcPct val="100000"/>
              </a:lnSpc>
            </a:pPr>
            <a:r>
              <a:rPr lang="tr-TR" sz="2100" dirty="0"/>
              <a:t>Fiziksel programlama, programlamayı daha eğlenceli ve somut bir şekilde öğretmeyi mümkün kılmaktadır.</a:t>
            </a:r>
          </a:p>
          <a:p>
            <a:pPr>
              <a:lnSpc>
                <a:spcPct val="100000"/>
              </a:lnSpc>
            </a:pPr>
            <a:r>
              <a:rPr lang="tr-TR" sz="2100" dirty="0"/>
              <a:t>Fiziksel programlama etkinlikleri sonrasında öğrencilerin motivasyonlarında artış ve programlamaya karşı olan tutumlarında olumlu etkiler gözlenecektir.</a:t>
            </a:r>
          </a:p>
          <a:p>
            <a:pPr>
              <a:lnSpc>
                <a:spcPct val="100000"/>
              </a:lnSpc>
            </a:pPr>
            <a:endParaRPr lang="tr-TR" sz="2400" dirty="0"/>
          </a:p>
          <a:p>
            <a:pPr>
              <a:lnSpc>
                <a:spcPct val="100000"/>
              </a:lnSpc>
            </a:pPr>
            <a:endParaRPr lang="tr-TR" sz="2400" dirty="0"/>
          </a:p>
          <a:p>
            <a:pPr>
              <a:lnSpc>
                <a:spcPct val="100000"/>
              </a:lnSpc>
            </a:pPr>
            <a:endParaRPr lang="tr-TR" sz="2400" dirty="0"/>
          </a:p>
          <a:p>
            <a:pPr marL="0" indent="0">
              <a:lnSpc>
                <a:spcPct val="100000"/>
              </a:lnSpc>
              <a:buNone/>
            </a:pPr>
            <a:endParaRPr lang="tr-TR" sz="2000" dirty="0"/>
          </a:p>
        </p:txBody>
      </p:sp>
      <p:sp>
        <p:nvSpPr>
          <p:cNvPr id="8" name="Unvan 1">
            <a:extLst>
              <a:ext uri="{FF2B5EF4-FFF2-40B4-BE49-F238E27FC236}">
                <a16:creationId xmlns:a16="http://schemas.microsoft.com/office/drawing/2014/main" id="{BD49A2BA-F8FD-4F9E-A138-96DF418BC291}"/>
              </a:ext>
            </a:extLst>
          </p:cNvPr>
          <p:cNvSpPr>
            <a:spLocks noGrp="1"/>
          </p:cNvSpPr>
          <p:nvPr>
            <p:ph type="title"/>
          </p:nvPr>
        </p:nvSpPr>
        <p:spPr>
          <a:xfrm>
            <a:off x="730231" y="507802"/>
            <a:ext cx="9894133" cy="1031216"/>
          </a:xfrm>
        </p:spPr>
        <p:txBody>
          <a:bodyPr anchor="b">
            <a:normAutofit/>
          </a:bodyPr>
          <a:lstStyle/>
          <a:p>
            <a:r>
              <a:rPr lang="tr-TR" dirty="0"/>
              <a:t>Sonuç</a:t>
            </a:r>
          </a:p>
        </p:txBody>
      </p:sp>
    </p:spTree>
    <p:extLst>
      <p:ext uri="{BB962C8B-B14F-4D97-AF65-F5344CB8AC3E}">
        <p14:creationId xmlns:p14="http://schemas.microsoft.com/office/powerpoint/2010/main" val="3855422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Anahatlar</a:t>
            </a:r>
            <a:endParaRPr lang="en-US" dirty="0"/>
          </a:p>
        </p:txBody>
      </p:sp>
      <p:sp>
        <p:nvSpPr>
          <p:cNvPr id="3" name="Content Placeholder 2"/>
          <p:cNvSpPr>
            <a:spLocks noGrp="1"/>
          </p:cNvSpPr>
          <p:nvPr>
            <p:ph idx="1"/>
          </p:nvPr>
        </p:nvSpPr>
        <p:spPr>
          <a:xfrm>
            <a:off x="838199" y="1825625"/>
            <a:ext cx="11439525" cy="4351338"/>
          </a:xfrm>
        </p:spPr>
        <p:txBody>
          <a:bodyPr>
            <a:normAutofit/>
          </a:bodyPr>
          <a:lstStyle/>
          <a:p>
            <a:r>
              <a:rPr lang="tr-TR" dirty="0"/>
              <a:t>Fiziksel Programlama Nedir?</a:t>
            </a:r>
          </a:p>
          <a:p>
            <a:r>
              <a:rPr lang="tr-TR" dirty="0"/>
              <a:t>Fiziksel Programlama Öğretim Yaklaşımı</a:t>
            </a:r>
          </a:p>
          <a:p>
            <a:r>
              <a:rPr lang="tr-TR" dirty="0"/>
              <a:t>Robot Nedir?</a:t>
            </a:r>
          </a:p>
          <a:p>
            <a:pPr lvl="1"/>
            <a:r>
              <a:rPr lang="tr-TR" dirty="0"/>
              <a:t>Robot Türleri</a:t>
            </a:r>
          </a:p>
          <a:p>
            <a:pPr lvl="1"/>
            <a:r>
              <a:rPr lang="tr-TR" dirty="0"/>
              <a:t>Eğitsel Robotlar</a:t>
            </a:r>
          </a:p>
          <a:p>
            <a:r>
              <a:rPr lang="tr-TR" dirty="0"/>
              <a:t>Fiziksel Programlamada Kullanılan </a:t>
            </a:r>
            <a:r>
              <a:rPr lang="tr-TR" dirty="0" err="1"/>
              <a:t>Sensörler</a:t>
            </a:r>
            <a:endParaRPr lang="tr-TR" dirty="0"/>
          </a:p>
          <a:p>
            <a:r>
              <a:rPr lang="tr-TR" dirty="0"/>
              <a:t>Fiziksel Programlamada Kullanılan Motorlar</a:t>
            </a:r>
          </a:p>
          <a:p>
            <a:r>
              <a:rPr lang="tr-TR" dirty="0"/>
              <a:t>Fiziksel Programlamada Kullanılan Yazılım ve Ortamlar</a:t>
            </a:r>
          </a:p>
          <a:p>
            <a:r>
              <a:rPr lang="tr-TR" dirty="0"/>
              <a:t>Fiziksel Programlama Platformları</a:t>
            </a:r>
          </a:p>
          <a:p>
            <a:endParaRPr lang="tr-TR" dirty="0"/>
          </a:p>
          <a:p>
            <a:endParaRPr lang="tr-TR" dirty="0"/>
          </a:p>
          <a:p>
            <a:endParaRPr lang="tr-TR" dirty="0"/>
          </a:p>
          <a:p>
            <a:endParaRPr lang="tr-TR" dirty="0"/>
          </a:p>
          <a:p>
            <a:endParaRPr lang="en-US" dirty="0"/>
          </a:p>
        </p:txBody>
      </p:sp>
      <p:sp>
        <p:nvSpPr>
          <p:cNvPr id="4" name="Footer Placeholder 3"/>
          <p:cNvSpPr>
            <a:spLocks noGrp="1"/>
          </p:cNvSpPr>
          <p:nvPr>
            <p:ph type="ftr" sz="quarter" idx="11"/>
          </p:nvPr>
        </p:nvSpPr>
        <p:spPr/>
        <p:txBody>
          <a:bodyPr/>
          <a:lstStyle/>
          <a:p>
            <a:r>
              <a:rPr lang="tr-TR"/>
              <a:t>Kuramdan Uygulamaya Programlama Öğretimi</a:t>
            </a:r>
            <a:endParaRPr lang="en-US" dirty="0"/>
          </a:p>
        </p:txBody>
      </p:sp>
      <p:sp>
        <p:nvSpPr>
          <p:cNvPr id="5" name="Slide Number Placeholder 4"/>
          <p:cNvSpPr>
            <a:spLocks noGrp="1"/>
          </p:cNvSpPr>
          <p:nvPr>
            <p:ph type="sldNum" sz="quarter" idx="12"/>
          </p:nvPr>
        </p:nvSpPr>
        <p:spPr/>
        <p:txBody>
          <a:bodyPr/>
          <a:lstStyle/>
          <a:p>
            <a:fld id="{21BDECD0-44A4-40B4-8A9E-AC2682E4C7A3}" type="slidenum">
              <a:rPr lang="en-US" smtClean="0"/>
              <a:pPr/>
              <a:t>2</a:t>
            </a:fld>
            <a:endParaRPr lang="en-US"/>
          </a:p>
        </p:txBody>
      </p:sp>
      <p:sp>
        <p:nvSpPr>
          <p:cNvPr id="6" name="Date Placeholder 5"/>
          <p:cNvSpPr>
            <a:spLocks noGrp="1"/>
          </p:cNvSpPr>
          <p:nvPr>
            <p:ph type="dt" sz="half" idx="10"/>
          </p:nvPr>
        </p:nvSpPr>
        <p:spPr/>
        <p:txBody>
          <a:bodyPr/>
          <a:lstStyle/>
          <a:p>
            <a:r>
              <a:rPr lang="en-US" dirty="0"/>
              <a:t>© 2018</a:t>
            </a:r>
          </a:p>
        </p:txBody>
      </p:sp>
    </p:spTree>
    <p:extLst>
      <p:ext uri="{BB962C8B-B14F-4D97-AF65-F5344CB8AC3E}">
        <p14:creationId xmlns:p14="http://schemas.microsoft.com/office/powerpoint/2010/main" val="41944894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Fiziksel</a:t>
            </a:r>
            <a:r>
              <a:rPr lang="en-US" dirty="0"/>
              <a:t> </a:t>
            </a:r>
            <a:r>
              <a:rPr lang="en-US" dirty="0" err="1"/>
              <a:t>Programlama</a:t>
            </a:r>
            <a:r>
              <a:rPr lang="en-US" dirty="0"/>
              <a:t> </a:t>
            </a:r>
            <a:r>
              <a:rPr lang="en-US" dirty="0" err="1"/>
              <a:t>Nedir</a:t>
            </a:r>
            <a:r>
              <a:rPr lang="en-US" dirty="0"/>
              <a:t>?</a:t>
            </a:r>
          </a:p>
        </p:txBody>
      </p:sp>
      <p:sp>
        <p:nvSpPr>
          <p:cNvPr id="3" name="Content Placeholder 2"/>
          <p:cNvSpPr>
            <a:spLocks noGrp="1"/>
          </p:cNvSpPr>
          <p:nvPr>
            <p:ph idx="1"/>
          </p:nvPr>
        </p:nvSpPr>
        <p:spPr/>
        <p:txBody>
          <a:bodyPr>
            <a:normAutofit/>
          </a:bodyPr>
          <a:lstStyle/>
          <a:p>
            <a:r>
              <a:rPr lang="tr-TR" dirty="0"/>
              <a:t>Kısaca </a:t>
            </a:r>
            <a:r>
              <a:rPr lang="en-US" dirty="0" err="1"/>
              <a:t>yazılım</a:t>
            </a:r>
            <a:r>
              <a:rPr lang="en-US" dirty="0"/>
              <a:t> </a:t>
            </a:r>
            <a:r>
              <a:rPr lang="en-US" dirty="0" err="1"/>
              <a:t>ve</a:t>
            </a:r>
            <a:r>
              <a:rPr lang="en-US" dirty="0"/>
              <a:t> </a:t>
            </a:r>
            <a:r>
              <a:rPr lang="en-US" dirty="0" err="1"/>
              <a:t>donanım</a:t>
            </a:r>
            <a:r>
              <a:rPr lang="en-US" dirty="0"/>
              <a:t> </a:t>
            </a:r>
            <a:r>
              <a:rPr lang="en-US" dirty="0" err="1"/>
              <a:t>kullanarak</a:t>
            </a:r>
            <a:r>
              <a:rPr lang="en-US" dirty="0"/>
              <a:t> </a:t>
            </a:r>
            <a:r>
              <a:rPr lang="en-US" dirty="0" err="1"/>
              <a:t>fiziksel</a:t>
            </a:r>
            <a:r>
              <a:rPr lang="en-US" dirty="0"/>
              <a:t> </a:t>
            </a:r>
            <a:r>
              <a:rPr lang="en-US" dirty="0" err="1"/>
              <a:t>dış</a:t>
            </a:r>
            <a:r>
              <a:rPr lang="en-US" dirty="0"/>
              <a:t> </a:t>
            </a:r>
            <a:r>
              <a:rPr lang="en-US" dirty="0" err="1"/>
              <a:t>dünyayla</a:t>
            </a:r>
            <a:r>
              <a:rPr lang="en-US" dirty="0"/>
              <a:t> </a:t>
            </a:r>
            <a:r>
              <a:rPr lang="en-US" dirty="0" err="1"/>
              <a:t>veri</a:t>
            </a:r>
            <a:r>
              <a:rPr lang="en-US" dirty="0"/>
              <a:t> </a:t>
            </a:r>
            <a:r>
              <a:rPr lang="en-US" dirty="0" err="1"/>
              <a:t>alışverişi</a:t>
            </a:r>
            <a:r>
              <a:rPr lang="en-US" dirty="0"/>
              <a:t> </a:t>
            </a:r>
            <a:r>
              <a:rPr lang="en-US" dirty="0" err="1"/>
              <a:t>yapan</a:t>
            </a:r>
            <a:r>
              <a:rPr lang="tr-TR" dirty="0"/>
              <a:t> </a:t>
            </a:r>
            <a:r>
              <a:rPr lang="en-US" dirty="0" err="1"/>
              <a:t>fiziksel</a:t>
            </a:r>
            <a:r>
              <a:rPr lang="en-US" dirty="0"/>
              <a:t> </a:t>
            </a:r>
            <a:r>
              <a:rPr lang="en-US" dirty="0" err="1"/>
              <a:t>sistemleri</a:t>
            </a:r>
            <a:r>
              <a:rPr lang="en-US" dirty="0"/>
              <a:t> </a:t>
            </a:r>
            <a:r>
              <a:rPr lang="en-US" dirty="0" err="1"/>
              <a:t>tasarlama</a:t>
            </a:r>
            <a:r>
              <a:rPr lang="en-US" dirty="0"/>
              <a:t> </a:t>
            </a:r>
            <a:r>
              <a:rPr lang="en-US" dirty="0" err="1"/>
              <a:t>işidir</a:t>
            </a:r>
            <a:r>
              <a:rPr lang="en-US" dirty="0"/>
              <a:t>.</a:t>
            </a:r>
            <a:endParaRPr lang="tr-TR" dirty="0"/>
          </a:p>
          <a:p>
            <a:r>
              <a:rPr lang="en-US" dirty="0" err="1"/>
              <a:t>Fiziksel</a:t>
            </a:r>
            <a:r>
              <a:rPr lang="en-US" dirty="0"/>
              <a:t> </a:t>
            </a:r>
            <a:r>
              <a:rPr lang="en-US" dirty="0" err="1"/>
              <a:t>programlama</a:t>
            </a:r>
            <a:r>
              <a:rPr lang="en-US" dirty="0"/>
              <a:t> </a:t>
            </a:r>
            <a:r>
              <a:rPr lang="en-US" dirty="0" err="1"/>
              <a:t>sayesinde</a:t>
            </a:r>
            <a:r>
              <a:rPr lang="en-US" dirty="0"/>
              <a:t> </a:t>
            </a:r>
            <a:r>
              <a:rPr lang="en-US" dirty="0" err="1"/>
              <a:t>çeşitli</a:t>
            </a:r>
            <a:r>
              <a:rPr lang="en-US" dirty="0"/>
              <a:t> </a:t>
            </a:r>
            <a:r>
              <a:rPr lang="en-US" dirty="0" err="1"/>
              <a:t>algılayıcılar</a:t>
            </a:r>
            <a:r>
              <a:rPr lang="tr-TR" dirty="0"/>
              <a:t> </a:t>
            </a:r>
            <a:r>
              <a:rPr lang="en-US" dirty="0" err="1"/>
              <a:t>aracılığıyla</a:t>
            </a:r>
            <a:r>
              <a:rPr lang="en-US" dirty="0"/>
              <a:t> </a:t>
            </a:r>
            <a:r>
              <a:rPr lang="en-US" dirty="0" err="1"/>
              <a:t>fiziksel</a:t>
            </a:r>
            <a:r>
              <a:rPr lang="en-US" dirty="0"/>
              <a:t> </a:t>
            </a:r>
            <a:r>
              <a:rPr lang="en-US" dirty="0" err="1"/>
              <a:t>dünyadan</a:t>
            </a:r>
            <a:r>
              <a:rPr lang="en-US" dirty="0"/>
              <a:t> </a:t>
            </a:r>
            <a:r>
              <a:rPr lang="en-US" dirty="0" err="1"/>
              <a:t>elde</a:t>
            </a:r>
            <a:r>
              <a:rPr lang="en-US" dirty="0"/>
              <a:t> </a:t>
            </a:r>
            <a:r>
              <a:rPr lang="en-US" dirty="0" err="1"/>
              <a:t>edilen</a:t>
            </a:r>
            <a:r>
              <a:rPr lang="en-US" dirty="0"/>
              <a:t> </a:t>
            </a:r>
            <a:r>
              <a:rPr lang="en-US" dirty="0" err="1"/>
              <a:t>veriler</a:t>
            </a:r>
            <a:r>
              <a:rPr lang="en-US" dirty="0"/>
              <a:t>, </a:t>
            </a:r>
            <a:r>
              <a:rPr lang="en-US" dirty="0" err="1"/>
              <a:t>mikroişlemciler</a:t>
            </a:r>
            <a:r>
              <a:rPr lang="en-US" dirty="0"/>
              <a:t> </a:t>
            </a:r>
            <a:r>
              <a:rPr lang="en-US" dirty="0" err="1"/>
              <a:t>ve</a:t>
            </a:r>
            <a:r>
              <a:rPr lang="en-US" dirty="0"/>
              <a:t>/</a:t>
            </a:r>
            <a:r>
              <a:rPr lang="en-US" dirty="0" err="1"/>
              <a:t>veya</a:t>
            </a:r>
            <a:r>
              <a:rPr lang="en-US" dirty="0"/>
              <a:t> </a:t>
            </a:r>
            <a:r>
              <a:rPr lang="en-US" dirty="0" err="1"/>
              <a:t>mikrodenetleyiciler</a:t>
            </a:r>
            <a:r>
              <a:rPr lang="tr-TR" dirty="0"/>
              <a:t> </a:t>
            </a:r>
            <a:r>
              <a:rPr lang="en-US" dirty="0" err="1"/>
              <a:t>kullanılarak</a:t>
            </a:r>
            <a:r>
              <a:rPr lang="en-US" dirty="0"/>
              <a:t> </a:t>
            </a:r>
            <a:r>
              <a:rPr lang="en-US" dirty="0" err="1"/>
              <a:t>dijital</a:t>
            </a:r>
            <a:r>
              <a:rPr lang="en-US" dirty="0"/>
              <a:t> </a:t>
            </a:r>
            <a:r>
              <a:rPr lang="en-US" dirty="0" err="1"/>
              <a:t>ortamda</a:t>
            </a:r>
            <a:r>
              <a:rPr lang="en-US" dirty="0"/>
              <a:t> </a:t>
            </a:r>
            <a:r>
              <a:rPr lang="en-US" dirty="0" err="1"/>
              <a:t>değerlendirilmekte</a:t>
            </a:r>
            <a:r>
              <a:rPr lang="en-US" dirty="0"/>
              <a:t> </a:t>
            </a:r>
            <a:r>
              <a:rPr lang="en-US" dirty="0" err="1"/>
              <a:t>ve</a:t>
            </a:r>
            <a:r>
              <a:rPr lang="en-US" dirty="0"/>
              <a:t> </a:t>
            </a:r>
            <a:r>
              <a:rPr lang="en-US" dirty="0" err="1"/>
              <a:t>karar</a:t>
            </a:r>
            <a:r>
              <a:rPr lang="en-US" dirty="0"/>
              <a:t> </a:t>
            </a:r>
            <a:r>
              <a:rPr lang="en-US" dirty="0" err="1"/>
              <a:t>süreçleri</a:t>
            </a:r>
            <a:r>
              <a:rPr lang="tr-TR" dirty="0" err="1"/>
              <a:t>nde</a:t>
            </a:r>
            <a:r>
              <a:rPr lang="tr-TR" dirty="0"/>
              <a:t> kullanılmaktadır.</a:t>
            </a:r>
          </a:p>
          <a:p>
            <a:r>
              <a:rPr lang="tr-TR" dirty="0"/>
              <a:t>Fiziksel </a:t>
            </a:r>
            <a:r>
              <a:rPr lang="en-US" dirty="0" err="1"/>
              <a:t>programlamayla</a:t>
            </a:r>
            <a:r>
              <a:rPr lang="en-US" dirty="0"/>
              <a:t>, </a:t>
            </a:r>
            <a:r>
              <a:rPr lang="en-US" dirty="0" err="1"/>
              <a:t>çeşitli</a:t>
            </a:r>
            <a:r>
              <a:rPr lang="tr-TR" dirty="0"/>
              <a:t> </a:t>
            </a:r>
            <a:r>
              <a:rPr lang="en-US" dirty="0" err="1"/>
              <a:t>donanımlar</a:t>
            </a:r>
            <a:r>
              <a:rPr lang="en-US" dirty="0"/>
              <a:t> </a:t>
            </a:r>
            <a:r>
              <a:rPr lang="en-US" dirty="0" err="1"/>
              <a:t>aracılığıyla</a:t>
            </a:r>
            <a:r>
              <a:rPr lang="en-US" dirty="0"/>
              <a:t> </a:t>
            </a:r>
            <a:r>
              <a:rPr lang="en-US" dirty="0" err="1"/>
              <a:t>fiziksel</a:t>
            </a:r>
            <a:r>
              <a:rPr lang="en-US" dirty="0"/>
              <a:t> </a:t>
            </a:r>
            <a:r>
              <a:rPr lang="en-US" dirty="0" err="1"/>
              <a:t>dünyadan</a:t>
            </a:r>
            <a:r>
              <a:rPr lang="en-US" dirty="0"/>
              <a:t> </a:t>
            </a:r>
            <a:r>
              <a:rPr lang="en-US" dirty="0" err="1"/>
              <a:t>bilgi</a:t>
            </a:r>
            <a:r>
              <a:rPr lang="en-US" dirty="0"/>
              <a:t> </a:t>
            </a:r>
            <a:r>
              <a:rPr lang="en-US" dirty="0" err="1"/>
              <a:t>alıp</a:t>
            </a:r>
            <a:r>
              <a:rPr lang="en-US" dirty="0"/>
              <a:t>, </a:t>
            </a:r>
            <a:r>
              <a:rPr lang="en-US" dirty="0" err="1"/>
              <a:t>işleyerek</a:t>
            </a:r>
            <a:r>
              <a:rPr lang="en-US" dirty="0"/>
              <a:t> </a:t>
            </a:r>
            <a:r>
              <a:rPr lang="en-US" dirty="0" err="1"/>
              <a:t>yer</a:t>
            </a:r>
            <a:r>
              <a:rPr lang="en-US" dirty="0"/>
              <a:t> </a:t>
            </a:r>
            <a:r>
              <a:rPr lang="en-US" dirty="0" err="1"/>
              <a:t>aldığı</a:t>
            </a:r>
            <a:r>
              <a:rPr lang="en-US" dirty="0"/>
              <a:t> </a:t>
            </a:r>
            <a:r>
              <a:rPr lang="en-US" dirty="0" err="1"/>
              <a:t>sistemi</a:t>
            </a:r>
            <a:r>
              <a:rPr lang="tr-TR" dirty="0"/>
              <a:t> </a:t>
            </a:r>
            <a:r>
              <a:rPr lang="en-US" dirty="0"/>
              <a:t>“</a:t>
            </a:r>
            <a:r>
              <a:rPr lang="en-US" dirty="0" err="1"/>
              <a:t>akıllı</a:t>
            </a:r>
            <a:r>
              <a:rPr lang="en-US" dirty="0"/>
              <a:t>” hale </a:t>
            </a:r>
            <a:r>
              <a:rPr lang="en-US" dirty="0" err="1"/>
              <a:t>getirmesi</a:t>
            </a:r>
            <a:r>
              <a:rPr lang="en-US" dirty="0"/>
              <a:t> </a:t>
            </a:r>
            <a:r>
              <a:rPr lang="en-US" dirty="0" err="1"/>
              <a:t>hedeflenmektedir</a:t>
            </a:r>
            <a:r>
              <a:rPr lang="en-US" dirty="0"/>
              <a:t>.</a:t>
            </a:r>
          </a:p>
        </p:txBody>
      </p:sp>
      <p:sp>
        <p:nvSpPr>
          <p:cNvPr id="4" name="Date Placeholder 3"/>
          <p:cNvSpPr>
            <a:spLocks noGrp="1"/>
          </p:cNvSpPr>
          <p:nvPr>
            <p:ph type="dt" sz="half" idx="10"/>
          </p:nvPr>
        </p:nvSpPr>
        <p:spPr/>
        <p:txBody>
          <a:bodyPr/>
          <a:lstStyle/>
          <a:p>
            <a:r>
              <a:rPr lang="en-US"/>
              <a:t>© 2018</a:t>
            </a:r>
            <a:endParaRPr lang="en-US" dirty="0"/>
          </a:p>
        </p:txBody>
      </p:sp>
      <p:sp>
        <p:nvSpPr>
          <p:cNvPr id="5" name="Footer Placeholder 4"/>
          <p:cNvSpPr>
            <a:spLocks noGrp="1"/>
          </p:cNvSpPr>
          <p:nvPr>
            <p:ph type="ftr" sz="quarter" idx="11"/>
          </p:nvPr>
        </p:nvSpPr>
        <p:spPr/>
        <p:txBody>
          <a:bodyPr/>
          <a:lstStyle/>
          <a:p>
            <a:r>
              <a:rPr lang="tr-TR"/>
              <a:t>Kuramdan Uygulamaya Programlama Öğretimi</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3</a:t>
            </a:fld>
            <a:endParaRPr lang="en-US"/>
          </a:p>
        </p:txBody>
      </p:sp>
    </p:spTree>
    <p:extLst>
      <p:ext uri="{BB962C8B-B14F-4D97-AF65-F5344CB8AC3E}">
        <p14:creationId xmlns:p14="http://schemas.microsoft.com/office/powerpoint/2010/main" val="1967587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2B8AE3-E399-460F-BE79-EC76DFDD913A}"/>
              </a:ext>
            </a:extLst>
          </p:cNvPr>
          <p:cNvSpPr>
            <a:spLocks noGrp="1"/>
          </p:cNvSpPr>
          <p:nvPr>
            <p:ph type="title"/>
          </p:nvPr>
        </p:nvSpPr>
        <p:spPr/>
        <p:txBody>
          <a:bodyPr/>
          <a:lstStyle/>
          <a:p>
            <a:r>
              <a:rPr lang="tr-TR" dirty="0"/>
              <a:t>Fiziksel Programlama Öğretim Yaklaşımı</a:t>
            </a:r>
          </a:p>
        </p:txBody>
      </p:sp>
      <p:sp>
        <p:nvSpPr>
          <p:cNvPr id="3" name="İçerik Yer Tutucusu 2">
            <a:extLst>
              <a:ext uri="{FF2B5EF4-FFF2-40B4-BE49-F238E27FC236}">
                <a16:creationId xmlns:a16="http://schemas.microsoft.com/office/drawing/2014/main" id="{73DF0A0A-898D-41FE-BC16-84AAC0015968}"/>
              </a:ext>
            </a:extLst>
          </p:cNvPr>
          <p:cNvSpPr>
            <a:spLocks noGrp="1"/>
          </p:cNvSpPr>
          <p:nvPr>
            <p:ph idx="1"/>
          </p:nvPr>
        </p:nvSpPr>
        <p:spPr/>
        <p:txBody>
          <a:bodyPr/>
          <a:lstStyle/>
          <a:p>
            <a:r>
              <a:rPr lang="tr-TR" dirty="0"/>
              <a:t>Programlamanın soyut yapısının aksine, fiziksel programlama öğretim yaklaşımında somut nesneler kullanılmaktadır. </a:t>
            </a:r>
          </a:p>
          <a:p>
            <a:r>
              <a:rPr lang="tr-TR" dirty="0"/>
              <a:t>Fiziksel programlamada, verileri elde etme, işleme ve çıktı süreçleri açısından gerçek dünyayla bir ilişki söz konusudur.</a:t>
            </a:r>
          </a:p>
          <a:p>
            <a:r>
              <a:rPr lang="tr-TR" dirty="0"/>
              <a:t>Geleneksel programlamadan tamamen bağımsız olarak düşünülemez. Diğer programlama yaklaşımlarıyla (blok tabanlı, mobil vb.) beraber kullanılabilir.</a:t>
            </a:r>
          </a:p>
          <a:p>
            <a:r>
              <a:rPr lang="tr-TR" dirty="0"/>
              <a:t>Özellikle soyut </a:t>
            </a:r>
            <a:r>
              <a:rPr lang="tr-TR" dirty="0" err="1"/>
              <a:t>işlemsel</a:t>
            </a:r>
            <a:r>
              <a:rPr lang="tr-TR" dirty="0"/>
              <a:t> dönem öncesi çocuklarda programlama öğretimi için tercih edebilir.  </a:t>
            </a:r>
          </a:p>
        </p:txBody>
      </p:sp>
      <p:sp>
        <p:nvSpPr>
          <p:cNvPr id="4" name="Veri Yer Tutucusu 3">
            <a:extLst>
              <a:ext uri="{FF2B5EF4-FFF2-40B4-BE49-F238E27FC236}">
                <a16:creationId xmlns:a16="http://schemas.microsoft.com/office/drawing/2014/main" id="{9F15A300-5FB1-4B50-B052-8F027BF0D4EA}"/>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685CB193-025C-4602-A0AB-A015AC044A7A}"/>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661BC347-D5A1-4FEA-969F-1656844DD6CC}"/>
              </a:ext>
            </a:extLst>
          </p:cNvPr>
          <p:cNvSpPr>
            <a:spLocks noGrp="1"/>
          </p:cNvSpPr>
          <p:nvPr>
            <p:ph type="sldNum" sz="quarter" idx="12"/>
          </p:nvPr>
        </p:nvSpPr>
        <p:spPr/>
        <p:txBody>
          <a:bodyPr/>
          <a:lstStyle/>
          <a:p>
            <a:fld id="{21BDECD0-44A4-40B4-8A9E-AC2682E4C7A3}" type="slidenum">
              <a:rPr lang="en-US" smtClean="0"/>
              <a:pPr/>
              <a:t>4</a:t>
            </a:fld>
            <a:endParaRPr lang="en-US"/>
          </a:p>
        </p:txBody>
      </p:sp>
    </p:spTree>
    <p:extLst>
      <p:ext uri="{BB962C8B-B14F-4D97-AF65-F5344CB8AC3E}">
        <p14:creationId xmlns:p14="http://schemas.microsoft.com/office/powerpoint/2010/main" val="1469778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2B8AE3-E399-460F-BE79-EC76DFDD913A}"/>
              </a:ext>
            </a:extLst>
          </p:cNvPr>
          <p:cNvSpPr>
            <a:spLocks noGrp="1"/>
          </p:cNvSpPr>
          <p:nvPr>
            <p:ph type="title"/>
          </p:nvPr>
        </p:nvSpPr>
        <p:spPr/>
        <p:txBody>
          <a:bodyPr/>
          <a:lstStyle/>
          <a:p>
            <a:r>
              <a:rPr lang="tr-TR" dirty="0"/>
              <a:t>Fiziksel Programlama Öğretim Yaklaşımı</a:t>
            </a:r>
          </a:p>
        </p:txBody>
      </p:sp>
      <p:sp>
        <p:nvSpPr>
          <p:cNvPr id="3" name="İçerik Yer Tutucusu 2">
            <a:extLst>
              <a:ext uri="{FF2B5EF4-FFF2-40B4-BE49-F238E27FC236}">
                <a16:creationId xmlns:a16="http://schemas.microsoft.com/office/drawing/2014/main" id="{73DF0A0A-898D-41FE-BC16-84AAC0015968}"/>
              </a:ext>
            </a:extLst>
          </p:cNvPr>
          <p:cNvSpPr>
            <a:spLocks noGrp="1"/>
          </p:cNvSpPr>
          <p:nvPr>
            <p:ph idx="1"/>
          </p:nvPr>
        </p:nvSpPr>
        <p:spPr/>
        <p:txBody>
          <a:bodyPr/>
          <a:lstStyle/>
          <a:p>
            <a:r>
              <a:rPr lang="tr-TR" dirty="0"/>
              <a:t>Fiziksel programlama çocukların daha eğlenceli bir biçimde programlama kavramıyla tanışmalarını sağlar.</a:t>
            </a:r>
          </a:p>
          <a:p>
            <a:r>
              <a:rPr lang="tr-TR" dirty="0"/>
              <a:t>Fiziksel programlamada çocuklar oyun alışkanlıklarını devam ettirirler.</a:t>
            </a:r>
          </a:p>
          <a:p>
            <a:r>
              <a:rPr lang="tr-TR" dirty="0"/>
              <a:t>Robotik kitler ağırlıklı olarak kullanılmaktadır.</a:t>
            </a:r>
          </a:p>
        </p:txBody>
      </p:sp>
      <p:sp>
        <p:nvSpPr>
          <p:cNvPr id="4" name="Veri Yer Tutucusu 3">
            <a:extLst>
              <a:ext uri="{FF2B5EF4-FFF2-40B4-BE49-F238E27FC236}">
                <a16:creationId xmlns:a16="http://schemas.microsoft.com/office/drawing/2014/main" id="{9F15A300-5FB1-4B50-B052-8F027BF0D4EA}"/>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685CB193-025C-4602-A0AB-A015AC044A7A}"/>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661BC347-D5A1-4FEA-969F-1656844DD6CC}"/>
              </a:ext>
            </a:extLst>
          </p:cNvPr>
          <p:cNvSpPr>
            <a:spLocks noGrp="1"/>
          </p:cNvSpPr>
          <p:nvPr>
            <p:ph type="sldNum" sz="quarter" idx="12"/>
          </p:nvPr>
        </p:nvSpPr>
        <p:spPr/>
        <p:txBody>
          <a:bodyPr/>
          <a:lstStyle/>
          <a:p>
            <a:fld id="{21BDECD0-44A4-40B4-8A9E-AC2682E4C7A3}" type="slidenum">
              <a:rPr lang="en-US" smtClean="0"/>
              <a:pPr/>
              <a:t>5</a:t>
            </a:fld>
            <a:endParaRPr lang="en-US"/>
          </a:p>
        </p:txBody>
      </p:sp>
      <p:pic>
        <p:nvPicPr>
          <p:cNvPr id="8" name="Resim 7">
            <a:extLst>
              <a:ext uri="{FF2B5EF4-FFF2-40B4-BE49-F238E27FC236}">
                <a16:creationId xmlns:a16="http://schemas.microsoft.com/office/drawing/2014/main" id="{D904A450-C6E3-47EE-A957-44A703533946}"/>
              </a:ext>
            </a:extLst>
          </p:cNvPr>
          <p:cNvPicPr>
            <a:picLocks noChangeAspect="1"/>
          </p:cNvPicPr>
          <p:nvPr/>
        </p:nvPicPr>
        <p:blipFill rotWithShape="1">
          <a:blip r:embed="rId3">
            <a:extLst>
              <a:ext uri="{28A0092B-C50C-407E-A947-70E740481C1C}">
                <a14:useLocalDpi xmlns:a14="http://schemas.microsoft.com/office/drawing/2010/main" val="0"/>
              </a:ext>
            </a:extLst>
          </a:blip>
          <a:srcRect l="22474" t="17026" r="26264" b="40844"/>
          <a:stretch/>
        </p:blipFill>
        <p:spPr>
          <a:xfrm>
            <a:off x="4745556" y="4527481"/>
            <a:ext cx="2007019" cy="1649482"/>
          </a:xfrm>
          <a:prstGeom prst="rect">
            <a:avLst/>
          </a:prstGeom>
        </p:spPr>
      </p:pic>
      <p:pic>
        <p:nvPicPr>
          <p:cNvPr id="9" name="Resim 8">
            <a:extLst>
              <a:ext uri="{FF2B5EF4-FFF2-40B4-BE49-F238E27FC236}">
                <a16:creationId xmlns:a16="http://schemas.microsoft.com/office/drawing/2014/main" id="{3CCF5118-33BF-4C2B-A2F5-CF8F2EC05BF6}"/>
              </a:ext>
            </a:extLst>
          </p:cNvPr>
          <p:cNvPicPr>
            <a:picLocks noChangeAspect="1"/>
          </p:cNvPicPr>
          <p:nvPr/>
        </p:nvPicPr>
        <p:blipFill>
          <a:blip r:embed="rId4"/>
          <a:stretch>
            <a:fillRect/>
          </a:stretch>
        </p:blipFill>
        <p:spPr>
          <a:xfrm>
            <a:off x="6523282" y="3950528"/>
            <a:ext cx="1477718" cy="2316128"/>
          </a:xfrm>
          <a:prstGeom prst="rect">
            <a:avLst/>
          </a:prstGeom>
        </p:spPr>
      </p:pic>
      <p:pic>
        <p:nvPicPr>
          <p:cNvPr id="10" name="Resim 9">
            <a:extLst>
              <a:ext uri="{FF2B5EF4-FFF2-40B4-BE49-F238E27FC236}">
                <a16:creationId xmlns:a16="http://schemas.microsoft.com/office/drawing/2014/main" id="{F92580E1-5172-4949-8FDF-0FF8D57E8C07}"/>
              </a:ext>
            </a:extLst>
          </p:cNvPr>
          <p:cNvPicPr>
            <a:picLocks noChangeAspect="1"/>
          </p:cNvPicPr>
          <p:nvPr/>
        </p:nvPicPr>
        <p:blipFill>
          <a:blip r:embed="rId5"/>
          <a:stretch>
            <a:fillRect/>
          </a:stretch>
        </p:blipFill>
        <p:spPr>
          <a:xfrm>
            <a:off x="3318001" y="4037603"/>
            <a:ext cx="1648643" cy="2229053"/>
          </a:xfrm>
          <a:prstGeom prst="rect">
            <a:avLst/>
          </a:prstGeom>
        </p:spPr>
      </p:pic>
    </p:spTree>
    <p:extLst>
      <p:ext uri="{BB962C8B-B14F-4D97-AF65-F5344CB8AC3E}">
        <p14:creationId xmlns:p14="http://schemas.microsoft.com/office/powerpoint/2010/main" val="1929306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AC84F0-AC5C-4D71-BBFF-6D67858EB268}"/>
              </a:ext>
            </a:extLst>
          </p:cNvPr>
          <p:cNvSpPr>
            <a:spLocks noGrp="1"/>
          </p:cNvSpPr>
          <p:nvPr>
            <p:ph type="title"/>
          </p:nvPr>
        </p:nvSpPr>
        <p:spPr/>
        <p:txBody>
          <a:bodyPr/>
          <a:lstStyle/>
          <a:p>
            <a:r>
              <a:rPr lang="tr-TR" dirty="0"/>
              <a:t>Robot Nedir?</a:t>
            </a:r>
          </a:p>
        </p:txBody>
      </p:sp>
      <p:sp>
        <p:nvSpPr>
          <p:cNvPr id="4" name="Veri Yer Tutucusu 3">
            <a:extLst>
              <a:ext uri="{FF2B5EF4-FFF2-40B4-BE49-F238E27FC236}">
                <a16:creationId xmlns:a16="http://schemas.microsoft.com/office/drawing/2014/main" id="{633D59D7-BAA0-4CF8-B0CA-5D7953FDAE7D}"/>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8AA34387-D61D-4ADE-B421-B8C7C1889F57}"/>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668CD7AE-68CF-4C11-99A6-6B17C2ADB8F3}"/>
              </a:ext>
            </a:extLst>
          </p:cNvPr>
          <p:cNvSpPr>
            <a:spLocks noGrp="1"/>
          </p:cNvSpPr>
          <p:nvPr>
            <p:ph type="sldNum" sz="quarter" idx="12"/>
          </p:nvPr>
        </p:nvSpPr>
        <p:spPr/>
        <p:txBody>
          <a:bodyPr/>
          <a:lstStyle/>
          <a:p>
            <a:fld id="{21BDECD0-44A4-40B4-8A9E-AC2682E4C7A3}" type="slidenum">
              <a:rPr lang="en-US" smtClean="0"/>
              <a:pPr/>
              <a:t>6</a:t>
            </a:fld>
            <a:endParaRPr lang="en-US"/>
          </a:p>
        </p:txBody>
      </p:sp>
      <p:sp>
        <p:nvSpPr>
          <p:cNvPr id="11" name="Dikdörtgen 10">
            <a:extLst>
              <a:ext uri="{FF2B5EF4-FFF2-40B4-BE49-F238E27FC236}">
                <a16:creationId xmlns:a16="http://schemas.microsoft.com/office/drawing/2014/main" id="{FD42C091-20FE-461F-9B5F-520D9BD8A724}"/>
              </a:ext>
            </a:extLst>
          </p:cNvPr>
          <p:cNvSpPr/>
          <p:nvPr/>
        </p:nvSpPr>
        <p:spPr>
          <a:xfrm>
            <a:off x="819150" y="1850823"/>
            <a:ext cx="10448925" cy="2092881"/>
          </a:xfrm>
          <a:prstGeom prst="rect">
            <a:avLst/>
          </a:prstGeom>
        </p:spPr>
        <p:txBody>
          <a:bodyPr wrap="square">
            <a:spAutoFit/>
          </a:bodyPr>
          <a:lstStyle/>
          <a:p>
            <a:r>
              <a:rPr lang="tr-TR" sz="2600" dirty="0">
                <a:solidFill>
                  <a:schemeClr val="tx1">
                    <a:lumMod val="65000"/>
                    <a:lumOff val="35000"/>
                  </a:schemeClr>
                </a:solidFill>
              </a:rPr>
              <a:t>Robot; "çeşitli </a:t>
            </a:r>
            <a:r>
              <a:rPr lang="tr-TR" sz="2600" dirty="0" err="1">
                <a:solidFill>
                  <a:schemeClr val="tx1">
                    <a:lumMod val="65000"/>
                    <a:lumOff val="35000"/>
                  </a:schemeClr>
                </a:solidFill>
              </a:rPr>
              <a:t>sensörler</a:t>
            </a:r>
            <a:r>
              <a:rPr lang="tr-TR" sz="2600" dirty="0">
                <a:solidFill>
                  <a:schemeClr val="tx1">
                    <a:lumMod val="65000"/>
                    <a:lumOff val="35000"/>
                  </a:schemeClr>
                </a:solidFill>
              </a:rPr>
              <a:t> aracılığıyla çevresinden veri toplayan, topladığı verileri yorumlayan, bunun sonucunda sahip olduğu algoritma uyarınca karar alan, karar sonucuna göre bir davranış gerçekleştiren, hareket eden ya da mevcut hareketinde hızlanma, durma gibi farklı eylemleri gerçekleştiren araçtır. " </a:t>
            </a:r>
          </a:p>
        </p:txBody>
      </p:sp>
      <p:pic>
        <p:nvPicPr>
          <p:cNvPr id="12" name="Resim 11">
            <a:extLst>
              <a:ext uri="{FF2B5EF4-FFF2-40B4-BE49-F238E27FC236}">
                <a16:creationId xmlns:a16="http://schemas.microsoft.com/office/drawing/2014/main" id="{61AE3184-55F0-46E3-941A-A078B1919F3A}"/>
              </a:ext>
            </a:extLst>
          </p:cNvPr>
          <p:cNvPicPr>
            <a:picLocks noChangeAspect="1"/>
          </p:cNvPicPr>
          <p:nvPr/>
        </p:nvPicPr>
        <p:blipFill>
          <a:blip r:embed="rId3"/>
          <a:stretch>
            <a:fillRect/>
          </a:stretch>
        </p:blipFill>
        <p:spPr>
          <a:xfrm>
            <a:off x="3302026" y="4580045"/>
            <a:ext cx="1089000" cy="1537811"/>
          </a:xfrm>
          <a:prstGeom prst="rect">
            <a:avLst/>
          </a:prstGeom>
        </p:spPr>
      </p:pic>
      <p:pic>
        <p:nvPicPr>
          <p:cNvPr id="13" name="Resim 12">
            <a:extLst>
              <a:ext uri="{FF2B5EF4-FFF2-40B4-BE49-F238E27FC236}">
                <a16:creationId xmlns:a16="http://schemas.microsoft.com/office/drawing/2014/main" id="{EB3E8141-CF4B-41A6-B999-2585C0785B56}"/>
              </a:ext>
            </a:extLst>
          </p:cNvPr>
          <p:cNvPicPr>
            <a:picLocks noChangeAspect="1"/>
          </p:cNvPicPr>
          <p:nvPr/>
        </p:nvPicPr>
        <p:blipFill>
          <a:blip r:embed="rId4"/>
          <a:stretch>
            <a:fillRect/>
          </a:stretch>
        </p:blipFill>
        <p:spPr>
          <a:xfrm>
            <a:off x="4777761" y="4390432"/>
            <a:ext cx="899139" cy="1727424"/>
          </a:xfrm>
          <a:prstGeom prst="rect">
            <a:avLst/>
          </a:prstGeom>
        </p:spPr>
      </p:pic>
      <p:pic>
        <p:nvPicPr>
          <p:cNvPr id="14" name="Resim 13">
            <a:extLst>
              <a:ext uri="{FF2B5EF4-FFF2-40B4-BE49-F238E27FC236}">
                <a16:creationId xmlns:a16="http://schemas.microsoft.com/office/drawing/2014/main" id="{43B418A1-ED10-4658-9147-81D6DD3845CA}"/>
              </a:ext>
            </a:extLst>
          </p:cNvPr>
          <p:cNvPicPr>
            <a:picLocks noChangeAspect="1"/>
          </p:cNvPicPr>
          <p:nvPr/>
        </p:nvPicPr>
        <p:blipFill>
          <a:blip r:embed="rId5"/>
          <a:stretch>
            <a:fillRect/>
          </a:stretch>
        </p:blipFill>
        <p:spPr>
          <a:xfrm>
            <a:off x="5894551" y="4517989"/>
            <a:ext cx="1629075" cy="1599867"/>
          </a:xfrm>
          <a:prstGeom prst="rect">
            <a:avLst/>
          </a:prstGeom>
        </p:spPr>
      </p:pic>
      <p:pic>
        <p:nvPicPr>
          <p:cNvPr id="15" name="Resim 14">
            <a:extLst>
              <a:ext uri="{FF2B5EF4-FFF2-40B4-BE49-F238E27FC236}">
                <a16:creationId xmlns:a16="http://schemas.microsoft.com/office/drawing/2014/main" id="{E1170CC9-3B1A-4017-A42C-0C79906A5139}"/>
              </a:ext>
            </a:extLst>
          </p:cNvPr>
          <p:cNvPicPr>
            <a:picLocks noChangeAspect="1"/>
          </p:cNvPicPr>
          <p:nvPr/>
        </p:nvPicPr>
        <p:blipFill>
          <a:blip r:embed="rId6"/>
          <a:stretch>
            <a:fillRect/>
          </a:stretch>
        </p:blipFill>
        <p:spPr>
          <a:xfrm>
            <a:off x="7867652" y="4580045"/>
            <a:ext cx="1089000" cy="1537812"/>
          </a:xfrm>
          <a:prstGeom prst="rect">
            <a:avLst/>
          </a:prstGeom>
        </p:spPr>
      </p:pic>
    </p:spTree>
    <p:extLst>
      <p:ext uri="{BB962C8B-B14F-4D97-AF65-F5344CB8AC3E}">
        <p14:creationId xmlns:p14="http://schemas.microsoft.com/office/powerpoint/2010/main" val="4089816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ppt_x"/>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AC84F0-AC5C-4D71-BBFF-6D67858EB268}"/>
              </a:ext>
            </a:extLst>
          </p:cNvPr>
          <p:cNvSpPr>
            <a:spLocks noGrp="1"/>
          </p:cNvSpPr>
          <p:nvPr>
            <p:ph type="title"/>
          </p:nvPr>
        </p:nvSpPr>
        <p:spPr/>
        <p:txBody>
          <a:bodyPr/>
          <a:lstStyle/>
          <a:p>
            <a:r>
              <a:rPr lang="tr-TR" dirty="0"/>
              <a:t>Robot Nedir?</a:t>
            </a:r>
          </a:p>
        </p:txBody>
      </p:sp>
      <p:sp>
        <p:nvSpPr>
          <p:cNvPr id="4" name="Veri Yer Tutucusu 3">
            <a:extLst>
              <a:ext uri="{FF2B5EF4-FFF2-40B4-BE49-F238E27FC236}">
                <a16:creationId xmlns:a16="http://schemas.microsoft.com/office/drawing/2014/main" id="{633D59D7-BAA0-4CF8-B0CA-5D7953FDAE7D}"/>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8AA34387-D61D-4ADE-B421-B8C7C1889F57}"/>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668CD7AE-68CF-4C11-99A6-6B17C2ADB8F3}"/>
              </a:ext>
            </a:extLst>
          </p:cNvPr>
          <p:cNvSpPr>
            <a:spLocks noGrp="1"/>
          </p:cNvSpPr>
          <p:nvPr>
            <p:ph type="sldNum" sz="quarter" idx="12"/>
          </p:nvPr>
        </p:nvSpPr>
        <p:spPr/>
        <p:txBody>
          <a:bodyPr/>
          <a:lstStyle/>
          <a:p>
            <a:fld id="{21BDECD0-44A4-40B4-8A9E-AC2682E4C7A3}" type="slidenum">
              <a:rPr lang="en-US" smtClean="0"/>
              <a:pPr/>
              <a:t>7</a:t>
            </a:fld>
            <a:endParaRPr lang="en-US"/>
          </a:p>
        </p:txBody>
      </p:sp>
      <p:graphicFrame>
        <p:nvGraphicFramePr>
          <p:cNvPr id="10" name="Diyagram 9">
            <a:extLst>
              <a:ext uri="{FF2B5EF4-FFF2-40B4-BE49-F238E27FC236}">
                <a16:creationId xmlns:a16="http://schemas.microsoft.com/office/drawing/2014/main" id="{6C2ABC5B-F0D6-4D09-AD7F-8EB770526E80}"/>
              </a:ext>
            </a:extLst>
          </p:cNvPr>
          <p:cNvGraphicFramePr/>
          <p:nvPr>
            <p:extLst>
              <p:ext uri="{D42A27DB-BD31-4B8C-83A1-F6EECF244321}">
                <p14:modId xmlns:p14="http://schemas.microsoft.com/office/powerpoint/2010/main" val="3705077547"/>
              </p:ext>
            </p:extLst>
          </p:nvPr>
        </p:nvGraphicFramePr>
        <p:xfrm>
          <a:off x="1576387" y="2559366"/>
          <a:ext cx="9039226" cy="381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ikdörtgen 10">
            <a:extLst>
              <a:ext uri="{FF2B5EF4-FFF2-40B4-BE49-F238E27FC236}">
                <a16:creationId xmlns:a16="http://schemas.microsoft.com/office/drawing/2014/main" id="{FD42C091-20FE-461F-9B5F-520D9BD8A724}"/>
              </a:ext>
            </a:extLst>
          </p:cNvPr>
          <p:cNvSpPr/>
          <p:nvPr/>
        </p:nvSpPr>
        <p:spPr>
          <a:xfrm>
            <a:off x="838200" y="2079248"/>
            <a:ext cx="10991851" cy="892552"/>
          </a:xfrm>
          <a:prstGeom prst="rect">
            <a:avLst/>
          </a:prstGeom>
        </p:spPr>
        <p:txBody>
          <a:bodyPr wrap="square">
            <a:spAutoFit/>
          </a:bodyPr>
          <a:lstStyle/>
          <a:p>
            <a:r>
              <a:rPr lang="tr-TR" sz="2600" dirty="0">
                <a:solidFill>
                  <a:schemeClr val="tx1">
                    <a:lumMod val="65000"/>
                    <a:lumOff val="35000"/>
                  </a:schemeClr>
                </a:solidFill>
              </a:rPr>
              <a:t>Bir mekanizmanın robot olarak adlandırılabilmesi için içermesi gereken bileşenler;</a:t>
            </a:r>
          </a:p>
        </p:txBody>
      </p:sp>
    </p:spTree>
    <p:extLst>
      <p:ext uri="{BB962C8B-B14F-4D97-AF65-F5344CB8AC3E}">
        <p14:creationId xmlns:p14="http://schemas.microsoft.com/office/powerpoint/2010/main" val="27959198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AC84F0-AC5C-4D71-BBFF-6D67858EB268}"/>
              </a:ext>
            </a:extLst>
          </p:cNvPr>
          <p:cNvSpPr>
            <a:spLocks noGrp="1"/>
          </p:cNvSpPr>
          <p:nvPr>
            <p:ph type="title"/>
          </p:nvPr>
        </p:nvSpPr>
        <p:spPr/>
        <p:txBody>
          <a:bodyPr/>
          <a:lstStyle/>
          <a:p>
            <a:r>
              <a:rPr lang="tr-TR" dirty="0"/>
              <a:t>Robot Türleri?</a:t>
            </a:r>
          </a:p>
        </p:txBody>
      </p:sp>
      <p:sp>
        <p:nvSpPr>
          <p:cNvPr id="4" name="Veri Yer Tutucusu 3">
            <a:extLst>
              <a:ext uri="{FF2B5EF4-FFF2-40B4-BE49-F238E27FC236}">
                <a16:creationId xmlns:a16="http://schemas.microsoft.com/office/drawing/2014/main" id="{633D59D7-BAA0-4CF8-B0CA-5D7953FDAE7D}"/>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8AA34387-D61D-4ADE-B421-B8C7C1889F57}"/>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668CD7AE-68CF-4C11-99A6-6B17C2ADB8F3}"/>
              </a:ext>
            </a:extLst>
          </p:cNvPr>
          <p:cNvSpPr>
            <a:spLocks noGrp="1"/>
          </p:cNvSpPr>
          <p:nvPr>
            <p:ph type="sldNum" sz="quarter" idx="12"/>
          </p:nvPr>
        </p:nvSpPr>
        <p:spPr/>
        <p:txBody>
          <a:bodyPr/>
          <a:lstStyle/>
          <a:p>
            <a:fld id="{21BDECD0-44A4-40B4-8A9E-AC2682E4C7A3}" type="slidenum">
              <a:rPr lang="en-US" smtClean="0"/>
              <a:pPr/>
              <a:t>8</a:t>
            </a:fld>
            <a:endParaRPr lang="en-US"/>
          </a:p>
        </p:txBody>
      </p:sp>
      <p:sp>
        <p:nvSpPr>
          <p:cNvPr id="11" name="Dikdörtgen 10">
            <a:extLst>
              <a:ext uri="{FF2B5EF4-FFF2-40B4-BE49-F238E27FC236}">
                <a16:creationId xmlns:a16="http://schemas.microsoft.com/office/drawing/2014/main" id="{FD42C091-20FE-461F-9B5F-520D9BD8A724}"/>
              </a:ext>
            </a:extLst>
          </p:cNvPr>
          <p:cNvSpPr/>
          <p:nvPr/>
        </p:nvSpPr>
        <p:spPr>
          <a:xfrm>
            <a:off x="657225" y="2279273"/>
            <a:ext cx="3876675" cy="3293209"/>
          </a:xfrm>
          <a:prstGeom prst="rect">
            <a:avLst/>
          </a:prstGeom>
        </p:spPr>
        <p:txBody>
          <a:bodyPr wrap="square">
            <a:spAutoFit/>
          </a:bodyPr>
          <a:lstStyle/>
          <a:p>
            <a:pPr marL="457200" indent="-457200">
              <a:buFont typeface="Arial" panose="020B0604020202020204" pitchFamily="34" charset="0"/>
              <a:buChar char="•"/>
            </a:pPr>
            <a:r>
              <a:rPr lang="tr-TR" sz="2600" dirty="0">
                <a:solidFill>
                  <a:schemeClr val="tx1">
                    <a:lumMod val="65000"/>
                    <a:lumOff val="35000"/>
                  </a:schemeClr>
                </a:solidFill>
              </a:rPr>
              <a:t>Robotları sınıflandırmak için birçok yöntem bulunmaktadır.</a:t>
            </a:r>
          </a:p>
          <a:p>
            <a:pPr marL="457200" indent="-457200">
              <a:buFont typeface="Arial" panose="020B0604020202020204" pitchFamily="34" charset="0"/>
              <a:buChar char="•"/>
            </a:pPr>
            <a:r>
              <a:rPr lang="tr-TR" sz="2600" dirty="0">
                <a:solidFill>
                  <a:schemeClr val="tx1">
                    <a:lumMod val="65000"/>
                    <a:lumOff val="35000"/>
                  </a:schemeClr>
                </a:solidFill>
              </a:rPr>
              <a:t>Kullanım amaçlarına ve hareket yeteneklerine göre sınıflandırılabilirler.</a:t>
            </a:r>
          </a:p>
          <a:p>
            <a:endParaRPr lang="tr-TR" sz="2600" dirty="0">
              <a:solidFill>
                <a:schemeClr val="tx1">
                  <a:lumMod val="65000"/>
                  <a:lumOff val="35000"/>
                </a:schemeClr>
              </a:solidFill>
            </a:endParaRPr>
          </a:p>
        </p:txBody>
      </p:sp>
      <p:graphicFrame>
        <p:nvGraphicFramePr>
          <p:cNvPr id="3" name="Diyagram 2">
            <a:extLst>
              <a:ext uri="{FF2B5EF4-FFF2-40B4-BE49-F238E27FC236}">
                <a16:creationId xmlns:a16="http://schemas.microsoft.com/office/drawing/2014/main" id="{856B4F32-CFAE-47BC-90C2-981F3EFD462D}"/>
              </a:ext>
            </a:extLst>
          </p:cNvPr>
          <p:cNvGraphicFramePr/>
          <p:nvPr>
            <p:extLst>
              <p:ext uri="{D42A27DB-BD31-4B8C-83A1-F6EECF244321}">
                <p14:modId xmlns:p14="http://schemas.microsoft.com/office/powerpoint/2010/main" val="4037314140"/>
              </p:ext>
            </p:extLst>
          </p:nvPr>
        </p:nvGraphicFramePr>
        <p:xfrm>
          <a:off x="4926013" y="1690688"/>
          <a:ext cx="6884988" cy="4179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066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7A7DF9-F8E6-4984-B3B1-92D185131056}"/>
              </a:ext>
            </a:extLst>
          </p:cNvPr>
          <p:cNvSpPr>
            <a:spLocks noGrp="1"/>
          </p:cNvSpPr>
          <p:nvPr>
            <p:ph type="title"/>
          </p:nvPr>
        </p:nvSpPr>
        <p:spPr/>
        <p:txBody>
          <a:bodyPr/>
          <a:lstStyle/>
          <a:p>
            <a:r>
              <a:rPr lang="tr-TR" dirty="0"/>
              <a:t>Eğitsel Robotlar</a:t>
            </a:r>
          </a:p>
        </p:txBody>
      </p:sp>
      <p:sp>
        <p:nvSpPr>
          <p:cNvPr id="3" name="İçerik Yer Tutucusu 2">
            <a:extLst>
              <a:ext uri="{FF2B5EF4-FFF2-40B4-BE49-F238E27FC236}">
                <a16:creationId xmlns:a16="http://schemas.microsoft.com/office/drawing/2014/main" id="{6DA2DF9C-FF2F-46F2-A342-AF51BB88D2E7}"/>
              </a:ext>
            </a:extLst>
          </p:cNvPr>
          <p:cNvSpPr>
            <a:spLocks noGrp="1"/>
          </p:cNvSpPr>
          <p:nvPr>
            <p:ph idx="1"/>
          </p:nvPr>
        </p:nvSpPr>
        <p:spPr>
          <a:xfrm>
            <a:off x="838199" y="1825625"/>
            <a:ext cx="10944225" cy="4351338"/>
          </a:xfrm>
        </p:spPr>
        <p:txBody>
          <a:bodyPr>
            <a:normAutofit/>
          </a:bodyPr>
          <a:lstStyle/>
          <a:p>
            <a:r>
              <a:rPr lang="tr-TR" dirty="0"/>
              <a:t>Özellikle küçük yaşlardaki çocuklara kodlama ve programlama becerilerinin öğretilmesinde kullanılmaktadır. </a:t>
            </a:r>
          </a:p>
          <a:p>
            <a:r>
              <a:rPr lang="tr-TR" dirty="0"/>
              <a:t>Öğrenciler yazdıkları kodun fiziksel çıktılarını ve etkilerini gözlemleyebilirler ve programlamanın soyut yapısını somutlaştırabilirler.</a:t>
            </a:r>
          </a:p>
          <a:p>
            <a:r>
              <a:rPr lang="tr-TR" dirty="0"/>
              <a:t>Günümüzde özellikle </a:t>
            </a:r>
            <a:r>
              <a:rPr lang="tr-TR" dirty="0" err="1"/>
              <a:t>FeTeMM</a:t>
            </a:r>
            <a:r>
              <a:rPr lang="tr-TR" dirty="0"/>
              <a:t> eğitiminde eğitsel robotlardan yararlanılmaktadır. </a:t>
            </a:r>
          </a:p>
          <a:p>
            <a:r>
              <a:rPr lang="tr-TR" dirty="0"/>
              <a:t>Eğitsel robotlar denilince tek tip bir robot modeli akla gelmemelidir. </a:t>
            </a:r>
          </a:p>
          <a:p>
            <a:pPr lvl="1"/>
            <a:r>
              <a:rPr lang="tr-TR" dirty="0"/>
              <a:t>Hazır kitler; Lego </a:t>
            </a:r>
            <a:r>
              <a:rPr lang="tr-TR" dirty="0" err="1"/>
              <a:t>Mindstorms</a:t>
            </a:r>
            <a:r>
              <a:rPr lang="tr-TR" dirty="0"/>
              <a:t> Kitleri (NXT ve EV3), VEX IQ Kitleri, </a:t>
            </a:r>
            <a:r>
              <a:rPr lang="tr-TR" dirty="0" err="1"/>
              <a:t>Makeblock</a:t>
            </a:r>
            <a:r>
              <a:rPr lang="tr-TR" dirty="0"/>
              <a:t> (</a:t>
            </a:r>
            <a:r>
              <a:rPr lang="tr-TR" dirty="0" err="1"/>
              <a:t>mbot</a:t>
            </a:r>
            <a:r>
              <a:rPr lang="tr-TR" dirty="0"/>
              <a:t>)…</a:t>
            </a:r>
          </a:p>
          <a:p>
            <a:pPr lvl="1"/>
            <a:r>
              <a:rPr lang="tr-TR" dirty="0" err="1"/>
              <a:t>Arduino</a:t>
            </a:r>
            <a:r>
              <a:rPr lang="tr-TR" dirty="0"/>
              <a:t> ve </a:t>
            </a:r>
            <a:r>
              <a:rPr lang="tr-TR" dirty="0" err="1"/>
              <a:t>Raspberry</a:t>
            </a:r>
            <a:r>
              <a:rPr lang="tr-TR" dirty="0"/>
              <a:t> gibi </a:t>
            </a:r>
            <a:r>
              <a:rPr lang="tr-TR" dirty="0" err="1"/>
              <a:t>mikrodenetleyici</a:t>
            </a:r>
            <a:r>
              <a:rPr lang="tr-TR" dirty="0"/>
              <a:t> ve mikrobilgisayarlar. </a:t>
            </a:r>
          </a:p>
          <a:p>
            <a:endParaRPr lang="tr-TR" dirty="0"/>
          </a:p>
        </p:txBody>
      </p:sp>
      <p:sp>
        <p:nvSpPr>
          <p:cNvPr id="4" name="Veri Yer Tutucusu 3">
            <a:extLst>
              <a:ext uri="{FF2B5EF4-FFF2-40B4-BE49-F238E27FC236}">
                <a16:creationId xmlns:a16="http://schemas.microsoft.com/office/drawing/2014/main" id="{A22A8406-34D0-44F7-80BB-A46F2CFD0371}"/>
              </a:ext>
            </a:extLst>
          </p:cNvPr>
          <p:cNvSpPr>
            <a:spLocks noGrp="1"/>
          </p:cNvSpPr>
          <p:nvPr>
            <p:ph type="dt" sz="half" idx="10"/>
          </p:nvPr>
        </p:nvSpPr>
        <p:spPr/>
        <p:txBody>
          <a:bodyPr/>
          <a:lstStyle/>
          <a:p>
            <a:r>
              <a:rPr lang="en-US"/>
              <a:t>© 2018</a:t>
            </a:r>
            <a:endParaRPr lang="en-US" dirty="0"/>
          </a:p>
        </p:txBody>
      </p:sp>
      <p:sp>
        <p:nvSpPr>
          <p:cNvPr id="5" name="Alt Bilgi Yer Tutucusu 4">
            <a:extLst>
              <a:ext uri="{FF2B5EF4-FFF2-40B4-BE49-F238E27FC236}">
                <a16:creationId xmlns:a16="http://schemas.microsoft.com/office/drawing/2014/main" id="{9441B4D8-6DB6-468A-B318-6C7FDDB9DCF7}"/>
              </a:ext>
            </a:extLst>
          </p:cNvPr>
          <p:cNvSpPr>
            <a:spLocks noGrp="1"/>
          </p:cNvSpPr>
          <p:nvPr>
            <p:ph type="ftr" sz="quarter" idx="11"/>
          </p:nvPr>
        </p:nvSpPr>
        <p:spPr/>
        <p:txBody>
          <a:bodyPr/>
          <a:lstStyle/>
          <a:p>
            <a:r>
              <a:rPr lang="tr-TR"/>
              <a:t>Kuramdan Uygulamaya Programlama Öğretimi</a:t>
            </a:r>
            <a:endParaRPr lang="en-US" dirty="0"/>
          </a:p>
        </p:txBody>
      </p:sp>
      <p:sp>
        <p:nvSpPr>
          <p:cNvPr id="6" name="Slayt Numarası Yer Tutucusu 5">
            <a:extLst>
              <a:ext uri="{FF2B5EF4-FFF2-40B4-BE49-F238E27FC236}">
                <a16:creationId xmlns:a16="http://schemas.microsoft.com/office/drawing/2014/main" id="{06EDEEE1-931F-48B3-949B-144CD489B8B4}"/>
              </a:ext>
            </a:extLst>
          </p:cNvPr>
          <p:cNvSpPr>
            <a:spLocks noGrp="1"/>
          </p:cNvSpPr>
          <p:nvPr>
            <p:ph type="sldNum" sz="quarter" idx="12"/>
          </p:nvPr>
        </p:nvSpPr>
        <p:spPr/>
        <p:txBody>
          <a:bodyPr/>
          <a:lstStyle/>
          <a:p>
            <a:fld id="{21BDECD0-44A4-40B4-8A9E-AC2682E4C7A3}" type="slidenum">
              <a:rPr lang="en-US" smtClean="0"/>
              <a:pPr/>
              <a:t>9</a:t>
            </a:fld>
            <a:endParaRPr lang="en-US"/>
          </a:p>
        </p:txBody>
      </p:sp>
    </p:spTree>
    <p:extLst>
      <p:ext uri="{BB962C8B-B14F-4D97-AF65-F5344CB8AC3E}">
        <p14:creationId xmlns:p14="http://schemas.microsoft.com/office/powerpoint/2010/main" val="459804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1221</Words>
  <Application>Microsoft Office PowerPoint</Application>
  <PresentationFormat>Geniş ekran</PresentationFormat>
  <Paragraphs>225</Paragraphs>
  <Slides>18</Slides>
  <Notes>9</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Calibri Light</vt:lpstr>
      <vt:lpstr>Office Theme</vt:lpstr>
      <vt:lpstr>Bölüm 11</vt:lpstr>
      <vt:lpstr>Anahatlar</vt:lpstr>
      <vt:lpstr>Fiziksel Programlama Nedir?</vt:lpstr>
      <vt:lpstr>Fiziksel Programlama Öğretim Yaklaşımı</vt:lpstr>
      <vt:lpstr>Fiziksel Programlama Öğretim Yaklaşımı</vt:lpstr>
      <vt:lpstr>Robot Nedir?</vt:lpstr>
      <vt:lpstr>Robot Nedir?</vt:lpstr>
      <vt:lpstr>Robot Türleri?</vt:lpstr>
      <vt:lpstr>Eğitsel Robotlar</vt:lpstr>
      <vt:lpstr>Fiziksel Programlamada Kullanılan  Sensörler (Algılayıcılar)</vt:lpstr>
      <vt:lpstr>Fiziksel Programlamada Kullanılan  Motorlar (Eyleyiciler)</vt:lpstr>
      <vt:lpstr>Fiziksel Programlamada Kullanılan  Yazılım ve Ortamlar</vt:lpstr>
      <vt:lpstr>Fiziksel Programlama Platformları</vt:lpstr>
      <vt:lpstr>Fiziksel Programlama Platformları</vt:lpstr>
      <vt:lpstr>Fiziksel Programlama Platformları</vt:lpstr>
      <vt:lpstr>Fiziksel Programlama Platformları</vt:lpstr>
      <vt:lpstr>Fiziksel Programlama Platformları</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dc:title>
  <dc:creator>Yasemin Gulbahar</dc:creator>
  <cp:lastModifiedBy>Abdullah Kuzu</cp:lastModifiedBy>
  <cp:revision>25</cp:revision>
  <dcterms:created xsi:type="dcterms:W3CDTF">2019-01-04T17:54:52Z</dcterms:created>
  <dcterms:modified xsi:type="dcterms:W3CDTF">2019-03-20T11:27:38Z</dcterms:modified>
</cp:coreProperties>
</file>