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56"/>
            <p14:sldId id="257"/>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t>ALACAKLININ TEMERRÜDÜ</a:t>
            </a:r>
            <a:br>
              <a:rPr lang="tr-TR" sz="2400" dirty="0"/>
            </a:br>
            <a:r>
              <a:rPr lang="tr-TR" sz="2400" dirty="0"/>
              <a:t>Alacaklının ifaya katılmadan borçlu tarafından kendisine sunulan edime haklı gerekçesi olmadan kabulden kaçınmasıdır. Borcun konusu malın teslimi ise alacaklı teslim almaktan kaçınıyorsa borçlu mahkeme kararıyla malı bir yere bırakabilir mal bozulacak cinsten ise malı sattırma hakkı vardır.</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839268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BORCA AYKIRILIK</a:t>
            </a:r>
          </a:p>
          <a:p>
            <a:r>
              <a:rPr lang="tr-TR" dirty="0"/>
              <a:t>Borcun gereği gibi yerine getirilmemesi veya hiç yerine getirilmemesi halinde borca aykırılıktan bahsedilir. Alacaklı ise borcu kendisine aynen ifa edilmesini isteyebilir. Duruma göre tazminat isteyebilir ya da sözleşmeden dönebilir.</a:t>
            </a:r>
            <a:endParaRPr lang="tr-TR" dirty="0"/>
          </a:p>
        </p:txBody>
      </p:sp>
    </p:spTree>
    <p:extLst>
      <p:ext uri="{BB962C8B-B14F-4D97-AF65-F5344CB8AC3E}">
        <p14:creationId xmlns:p14="http://schemas.microsoft.com/office/powerpoint/2010/main" val="25265900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BORÇLUNUN TEMERRÜDÜ </a:t>
            </a:r>
          </a:p>
          <a:p>
            <a:r>
              <a:rPr lang="tr-TR" dirty="0"/>
              <a:t> </a:t>
            </a:r>
          </a:p>
          <a:p>
            <a:r>
              <a:rPr lang="tr-TR" dirty="0"/>
              <a:t>Borçlunun alacaklının ihtarına rağmen ve borcun muaccel olması rağmen yerine getirilmemesi durumunda borçlunun temerrüdü söz konusudur. Para borçlarında paranın belirli bir dönem kullanılmasından dolayı yoksun kalınan tutar için faiz istenebilir. Kısacası faiz paranın kirasıdır.2 tür faiz vardır. Kapital faiz ve </a:t>
            </a:r>
            <a:r>
              <a:rPr lang="tr-TR" dirty="0" err="1"/>
              <a:t>temerrüd</a:t>
            </a:r>
            <a:r>
              <a:rPr lang="tr-TR" dirty="0"/>
              <a:t> faizi kapital faiz vadeye kadar istenebilen faizdir. </a:t>
            </a:r>
            <a:r>
              <a:rPr lang="tr-TR" dirty="0" err="1"/>
              <a:t>Temerrüd</a:t>
            </a:r>
            <a:r>
              <a:rPr lang="tr-TR" dirty="0"/>
              <a:t> faiz ise vadede borcun yerine getirilmemesinden dolayı istenir. </a:t>
            </a:r>
            <a:r>
              <a:rPr lang="tr-TR" dirty="0" err="1"/>
              <a:t>Temerrüd</a:t>
            </a:r>
            <a:r>
              <a:rPr lang="tr-TR" dirty="0"/>
              <a:t> faizi için borçlunun kusuru ve alacaklının zarara uğraması koşulu aranmaz. Yasal faiz oranı %9 dur.</a:t>
            </a:r>
          </a:p>
          <a:p>
            <a:endParaRPr lang="tr-TR" dirty="0"/>
          </a:p>
          <a:p>
            <a:endParaRPr lang="tr-TR" dirty="0"/>
          </a:p>
        </p:txBody>
      </p:sp>
    </p:spTree>
    <p:extLst>
      <p:ext uri="{BB962C8B-B14F-4D97-AF65-F5344CB8AC3E}">
        <p14:creationId xmlns:p14="http://schemas.microsoft.com/office/powerpoint/2010/main" val="3835597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AŞKIN ZARAR</a:t>
            </a:r>
          </a:p>
          <a:p>
            <a:r>
              <a:rPr lang="tr-TR" dirty="0" err="1"/>
              <a:t>Temerrüd</a:t>
            </a:r>
            <a:r>
              <a:rPr lang="tr-TR" dirty="0"/>
              <a:t> faizi ile karşılanamayan zarar aşkın zarardır. Aşkın zarar için borçlunun kusuru gerekir.</a:t>
            </a:r>
          </a:p>
          <a:p>
            <a:endParaRPr lang="tr-TR" dirty="0"/>
          </a:p>
        </p:txBody>
      </p:sp>
    </p:spTree>
    <p:extLst>
      <p:ext uri="{BB962C8B-B14F-4D97-AF65-F5344CB8AC3E}">
        <p14:creationId xmlns:p14="http://schemas.microsoft.com/office/powerpoint/2010/main" val="1107091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MÜTESELSİL SORUMLULUK</a:t>
            </a:r>
          </a:p>
          <a:p>
            <a:r>
              <a:rPr lang="tr-TR" dirty="0"/>
              <a:t>MÜTESELSİL BORÇLULUK: Bir borçla birden çok borçlu varsa ve bu borçluların her biri edimin tamamından sorumluysa müteselsil borçluluk vardır. Alacaklı dilediği borçluya başvurabilir. Borçlulardan biri komple borcu ödemişse diğer </a:t>
            </a:r>
            <a:r>
              <a:rPr lang="tr-TR" dirty="0" err="1"/>
              <a:t>borçlulura</a:t>
            </a:r>
            <a:r>
              <a:rPr lang="tr-TR" dirty="0"/>
              <a:t> </a:t>
            </a:r>
            <a:r>
              <a:rPr lang="tr-TR" dirty="0" err="1"/>
              <a:t>rücü</a:t>
            </a:r>
            <a:r>
              <a:rPr lang="tr-TR" dirty="0"/>
              <a:t> edebilir. Borcun tamamını ödeyen kişi alacaklının yerine geçerek onun hak ve yetkilerine sahip olur. Buna </a:t>
            </a:r>
            <a:r>
              <a:rPr lang="tr-TR" dirty="0" err="1"/>
              <a:t>halefiyet</a:t>
            </a:r>
            <a:r>
              <a:rPr lang="tr-TR" dirty="0"/>
              <a:t> denir.</a:t>
            </a:r>
            <a:endParaRPr lang="tr-TR" dirty="0"/>
          </a:p>
        </p:txBody>
      </p:sp>
    </p:spTree>
    <p:extLst>
      <p:ext uri="{BB962C8B-B14F-4D97-AF65-F5344CB8AC3E}">
        <p14:creationId xmlns:p14="http://schemas.microsoft.com/office/powerpoint/2010/main" val="3483121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ŞARTA BAĞLI BORÇLAR : Bir sözleşmenin yapılması ya da mevcut bir sözleşmenin yapılması şarta bağlı olabilir. Şart erteleyici olabildiği gibi bozucu da olabilir. Örneğin; fakülteyi 90 ortalama ile bitirirsen sana rab alacağım. Borcu şart ise aradaki sözleşmenin ortadan kalkmasının gerçekleşmesi belirli olmayan bir koşula bağlı olmasıdır. Örneğin; aranızdaki kira sözleşmesi kardeşim </a:t>
            </a:r>
            <a:r>
              <a:rPr lang="tr-TR" dirty="0" err="1"/>
              <a:t>ankaraya</a:t>
            </a:r>
            <a:r>
              <a:rPr lang="tr-TR" dirty="0"/>
              <a:t> tayin olduğunda hükümsüz olacaktır.</a:t>
            </a:r>
          </a:p>
          <a:p>
            <a:endParaRPr lang="tr-TR" dirty="0"/>
          </a:p>
        </p:txBody>
      </p:sp>
    </p:spTree>
    <p:extLst>
      <p:ext uri="{BB962C8B-B14F-4D97-AF65-F5344CB8AC3E}">
        <p14:creationId xmlns:p14="http://schemas.microsoft.com/office/powerpoint/2010/main" val="33602739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TotalTime>
  <Words>176</Words>
  <Application>Microsoft Office PowerPoint</Application>
  <PresentationFormat>Geniş ekran</PresentationFormat>
  <Paragraphs>11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İyon</vt:lpstr>
      <vt:lpstr>ALACAKLININ TEMERRÜDÜ Alacaklının ifaya katılmadan borçlu tarafından kendisine sunulan edime haklı gerekçesi olmadan kabulden kaçınmasıdır. Borcun konusu malın teslimi ise alacaklı teslim almaktan kaçınıyorsa borçlu mahkeme kararıyla malı bir yere bırakabilir mal bozulacak cinsten ise malı sattırma hakkı vardır.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13</cp:revision>
  <dcterms:created xsi:type="dcterms:W3CDTF">2018-01-19T20:38:36Z</dcterms:created>
  <dcterms:modified xsi:type="dcterms:W3CDTF">2018-01-19T21:14:19Z</dcterms:modified>
</cp:coreProperties>
</file>