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51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45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345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52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424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4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874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90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21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584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02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A5078-2C6C-40F0-B562-17CC07E11F7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8BA1D-3990-4FAE-AF0B-90A968EC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20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 </a:t>
            </a:r>
            <a:br>
              <a:rPr lang="tr-TR" dirty="0" smtClean="0"/>
            </a:br>
            <a:r>
              <a:rPr lang="tr-TR" dirty="0" smtClean="0"/>
              <a:t>14.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83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696" y="-1"/>
            <a:ext cx="9180243" cy="686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092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251" y="0"/>
            <a:ext cx="9124259" cy="682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30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341" y="-1"/>
            <a:ext cx="9170912" cy="686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695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994" y="18548"/>
            <a:ext cx="9142920" cy="683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002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953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302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MESLEKİ UYGULAMA 2 DERSİ  14.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 14. HAFTA</dc:title>
  <dc:creator>HP</dc:creator>
  <cp:lastModifiedBy>HP</cp:lastModifiedBy>
  <cp:revision>1</cp:revision>
  <dcterms:created xsi:type="dcterms:W3CDTF">2020-05-09T14:48:44Z</dcterms:created>
  <dcterms:modified xsi:type="dcterms:W3CDTF">2020-05-09T14:49:40Z</dcterms:modified>
</cp:coreProperties>
</file>