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9" autoAdjust="0"/>
    <p:restoredTop sz="91471" autoAdjust="0"/>
  </p:normalViewPr>
  <p:slideViewPr>
    <p:cSldViewPr snapToGrid="0">
      <p:cViewPr varScale="1">
        <p:scale>
          <a:sx n="102" d="100"/>
          <a:sy n="102" d="100"/>
        </p:scale>
        <p:origin x="1740"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E0D789-AF1C-4C41-AEEA-12BE8A89A040}" type="doc">
      <dgm:prSet loTypeId="urn:microsoft.com/office/officeart/2005/8/layout/list1" loCatId="list" qsTypeId="urn:microsoft.com/office/officeart/2005/8/quickstyle/3d9" qsCatId="3D" csTypeId="urn:microsoft.com/office/officeart/2005/8/colors/accent1_2" csCatId="accent1" phldr="1"/>
      <dgm:spPr/>
      <dgm:t>
        <a:bodyPr/>
        <a:lstStyle/>
        <a:p>
          <a:endParaRPr lang="tr-TR"/>
        </a:p>
      </dgm:t>
    </dgm:pt>
    <dgm:pt modelId="{7555A1E9-FFF9-49AD-9D5A-A803410BE124}">
      <dgm:prSet phldrT="[Metin]"/>
      <dgm:spPr/>
      <dgm:t>
        <a:bodyPr/>
        <a:lstStyle/>
        <a:p>
          <a:r>
            <a:rPr lang="tr-TR" dirty="0" smtClean="0"/>
            <a:t>Konik </a:t>
          </a:r>
          <a:endParaRPr lang="tr-TR" dirty="0"/>
        </a:p>
      </dgm:t>
    </dgm:pt>
    <dgm:pt modelId="{63A6E542-D7E5-4AE9-9649-A15ADFD1E0A7}" type="parTrans" cxnId="{5BD650D5-5F77-4061-8036-E51CCC77EA0A}">
      <dgm:prSet/>
      <dgm:spPr/>
      <dgm:t>
        <a:bodyPr/>
        <a:lstStyle/>
        <a:p>
          <a:endParaRPr lang="tr-TR"/>
        </a:p>
      </dgm:t>
    </dgm:pt>
    <dgm:pt modelId="{53ECD64A-F9F7-4B81-B57F-989D53A39AC6}" type="sibTrans" cxnId="{5BD650D5-5F77-4061-8036-E51CCC77EA0A}">
      <dgm:prSet/>
      <dgm:spPr/>
      <dgm:t>
        <a:bodyPr/>
        <a:lstStyle/>
        <a:p>
          <a:endParaRPr lang="tr-TR"/>
        </a:p>
      </dgm:t>
    </dgm:pt>
    <dgm:pt modelId="{79AF3C44-CA2B-47B3-93AB-129C5A7C8333}">
      <dgm:prSet phldrT="[Metin]"/>
      <dgm:spPr/>
      <dgm:t>
        <a:bodyPr/>
        <a:lstStyle/>
        <a:p>
          <a:r>
            <a:rPr lang="tr-TR" dirty="0" smtClean="0"/>
            <a:t>Düzlem</a:t>
          </a:r>
          <a:endParaRPr lang="tr-TR" dirty="0"/>
        </a:p>
      </dgm:t>
    </dgm:pt>
    <dgm:pt modelId="{2B453DD4-EBED-4B0F-BDD2-0C6EA3889A6D}" type="parTrans" cxnId="{BA231503-7D91-4982-BD7B-69314F1C8945}">
      <dgm:prSet/>
      <dgm:spPr/>
      <dgm:t>
        <a:bodyPr/>
        <a:lstStyle/>
        <a:p>
          <a:endParaRPr lang="tr-TR"/>
        </a:p>
      </dgm:t>
    </dgm:pt>
    <dgm:pt modelId="{F9B1B0EE-CDEE-4078-B380-31BE6C6744FC}" type="sibTrans" cxnId="{BA231503-7D91-4982-BD7B-69314F1C8945}">
      <dgm:prSet/>
      <dgm:spPr/>
      <dgm:t>
        <a:bodyPr/>
        <a:lstStyle/>
        <a:p>
          <a:endParaRPr lang="tr-TR"/>
        </a:p>
      </dgm:t>
    </dgm:pt>
    <dgm:pt modelId="{8BD47757-0095-4395-A68F-6E21F2000068}">
      <dgm:prSet phldrT="[Metin]"/>
      <dgm:spPr/>
      <dgm:t>
        <a:bodyPr/>
        <a:lstStyle/>
        <a:p>
          <a:r>
            <a:rPr lang="tr-TR" dirty="0" smtClean="0"/>
            <a:t>Silindir</a:t>
          </a:r>
          <a:endParaRPr lang="tr-TR" dirty="0"/>
        </a:p>
      </dgm:t>
    </dgm:pt>
    <dgm:pt modelId="{F5C77489-1108-48D7-8F5E-586AB51B69DC}" type="parTrans" cxnId="{7DCEA76F-0BF9-45A9-84C7-2C8049FB441D}">
      <dgm:prSet/>
      <dgm:spPr/>
      <dgm:t>
        <a:bodyPr/>
        <a:lstStyle/>
        <a:p>
          <a:endParaRPr lang="tr-TR"/>
        </a:p>
      </dgm:t>
    </dgm:pt>
    <dgm:pt modelId="{C8879728-0FDA-42E6-8143-0536D0B3AA5A}" type="sibTrans" cxnId="{7DCEA76F-0BF9-45A9-84C7-2C8049FB441D}">
      <dgm:prSet/>
      <dgm:spPr/>
      <dgm:t>
        <a:bodyPr/>
        <a:lstStyle/>
        <a:p>
          <a:endParaRPr lang="tr-TR"/>
        </a:p>
      </dgm:t>
    </dgm:pt>
    <dgm:pt modelId="{27B77FC9-C444-45DD-89BF-DAFA85CD7C4E}" type="pres">
      <dgm:prSet presAssocID="{08E0D789-AF1C-4C41-AEEA-12BE8A89A040}" presName="linear" presStyleCnt="0">
        <dgm:presLayoutVars>
          <dgm:dir/>
          <dgm:animLvl val="lvl"/>
          <dgm:resizeHandles val="exact"/>
        </dgm:presLayoutVars>
      </dgm:prSet>
      <dgm:spPr/>
    </dgm:pt>
    <dgm:pt modelId="{35AB4512-6A9E-4E4E-898C-1310D2CE225B}" type="pres">
      <dgm:prSet presAssocID="{7555A1E9-FFF9-49AD-9D5A-A803410BE124}" presName="parentLin" presStyleCnt="0"/>
      <dgm:spPr/>
    </dgm:pt>
    <dgm:pt modelId="{86CE3F93-254D-4754-91D3-9BF321F28D3A}" type="pres">
      <dgm:prSet presAssocID="{7555A1E9-FFF9-49AD-9D5A-A803410BE124}" presName="parentLeftMargin" presStyleLbl="node1" presStyleIdx="0" presStyleCnt="3"/>
      <dgm:spPr/>
    </dgm:pt>
    <dgm:pt modelId="{15FD3BEF-6E68-436B-B564-468A57D77784}" type="pres">
      <dgm:prSet presAssocID="{7555A1E9-FFF9-49AD-9D5A-A803410BE124}" presName="parentText" presStyleLbl="node1" presStyleIdx="0" presStyleCnt="3">
        <dgm:presLayoutVars>
          <dgm:chMax val="0"/>
          <dgm:bulletEnabled val="1"/>
        </dgm:presLayoutVars>
      </dgm:prSet>
      <dgm:spPr/>
      <dgm:t>
        <a:bodyPr/>
        <a:lstStyle/>
        <a:p>
          <a:endParaRPr lang="tr-TR"/>
        </a:p>
      </dgm:t>
    </dgm:pt>
    <dgm:pt modelId="{2B3B1D97-7730-447E-B31E-3726CCD786A1}" type="pres">
      <dgm:prSet presAssocID="{7555A1E9-FFF9-49AD-9D5A-A803410BE124}" presName="negativeSpace" presStyleCnt="0"/>
      <dgm:spPr/>
    </dgm:pt>
    <dgm:pt modelId="{8C540908-69B0-46EA-9510-26D9A1F8E385}" type="pres">
      <dgm:prSet presAssocID="{7555A1E9-FFF9-49AD-9D5A-A803410BE124}" presName="childText" presStyleLbl="conFgAcc1" presStyleIdx="0" presStyleCnt="3">
        <dgm:presLayoutVars>
          <dgm:bulletEnabled val="1"/>
        </dgm:presLayoutVars>
      </dgm:prSet>
      <dgm:spPr/>
    </dgm:pt>
    <dgm:pt modelId="{1D8B98B7-B563-4F08-8C28-F436BAE0A6EF}" type="pres">
      <dgm:prSet presAssocID="{53ECD64A-F9F7-4B81-B57F-989D53A39AC6}" presName="spaceBetweenRectangles" presStyleCnt="0"/>
      <dgm:spPr/>
    </dgm:pt>
    <dgm:pt modelId="{C2F60DF5-79A9-410E-9165-49111D6618E2}" type="pres">
      <dgm:prSet presAssocID="{79AF3C44-CA2B-47B3-93AB-129C5A7C8333}" presName="parentLin" presStyleCnt="0"/>
      <dgm:spPr/>
    </dgm:pt>
    <dgm:pt modelId="{0A20C79E-AF30-4E03-8128-3E40E739A2C9}" type="pres">
      <dgm:prSet presAssocID="{79AF3C44-CA2B-47B3-93AB-129C5A7C8333}" presName="parentLeftMargin" presStyleLbl="node1" presStyleIdx="0" presStyleCnt="3"/>
      <dgm:spPr/>
    </dgm:pt>
    <dgm:pt modelId="{B44915EE-B83F-40C7-B215-5D836F5B94B2}" type="pres">
      <dgm:prSet presAssocID="{79AF3C44-CA2B-47B3-93AB-129C5A7C8333}" presName="parentText" presStyleLbl="node1" presStyleIdx="1" presStyleCnt="3">
        <dgm:presLayoutVars>
          <dgm:chMax val="0"/>
          <dgm:bulletEnabled val="1"/>
        </dgm:presLayoutVars>
      </dgm:prSet>
      <dgm:spPr/>
    </dgm:pt>
    <dgm:pt modelId="{4B9EB1B3-89C4-4663-AD04-C35A0DDB49A8}" type="pres">
      <dgm:prSet presAssocID="{79AF3C44-CA2B-47B3-93AB-129C5A7C8333}" presName="negativeSpace" presStyleCnt="0"/>
      <dgm:spPr/>
    </dgm:pt>
    <dgm:pt modelId="{F5D1949F-99BA-4A80-BD69-E0B726FB50CF}" type="pres">
      <dgm:prSet presAssocID="{79AF3C44-CA2B-47B3-93AB-129C5A7C8333}" presName="childText" presStyleLbl="conFgAcc1" presStyleIdx="1" presStyleCnt="3">
        <dgm:presLayoutVars>
          <dgm:bulletEnabled val="1"/>
        </dgm:presLayoutVars>
      </dgm:prSet>
      <dgm:spPr/>
    </dgm:pt>
    <dgm:pt modelId="{4B76F900-7943-4AD1-B938-0CFA87A3D51A}" type="pres">
      <dgm:prSet presAssocID="{F9B1B0EE-CDEE-4078-B380-31BE6C6744FC}" presName="spaceBetweenRectangles" presStyleCnt="0"/>
      <dgm:spPr/>
    </dgm:pt>
    <dgm:pt modelId="{382F219A-329C-4034-A25A-9528B84E4E60}" type="pres">
      <dgm:prSet presAssocID="{8BD47757-0095-4395-A68F-6E21F2000068}" presName="parentLin" presStyleCnt="0"/>
      <dgm:spPr/>
    </dgm:pt>
    <dgm:pt modelId="{5D1F6B02-971E-4F54-9407-8EBD27A54156}" type="pres">
      <dgm:prSet presAssocID="{8BD47757-0095-4395-A68F-6E21F2000068}" presName="parentLeftMargin" presStyleLbl="node1" presStyleIdx="1" presStyleCnt="3"/>
      <dgm:spPr/>
    </dgm:pt>
    <dgm:pt modelId="{C2C73510-55C2-4E89-9F4F-26405A9CBF56}" type="pres">
      <dgm:prSet presAssocID="{8BD47757-0095-4395-A68F-6E21F2000068}" presName="parentText" presStyleLbl="node1" presStyleIdx="2" presStyleCnt="3">
        <dgm:presLayoutVars>
          <dgm:chMax val="0"/>
          <dgm:bulletEnabled val="1"/>
        </dgm:presLayoutVars>
      </dgm:prSet>
      <dgm:spPr/>
      <dgm:t>
        <a:bodyPr/>
        <a:lstStyle/>
        <a:p>
          <a:endParaRPr lang="tr-TR"/>
        </a:p>
      </dgm:t>
    </dgm:pt>
    <dgm:pt modelId="{4E6DB69A-4F92-4FFE-8E38-6092A1EBE390}" type="pres">
      <dgm:prSet presAssocID="{8BD47757-0095-4395-A68F-6E21F2000068}" presName="negativeSpace" presStyleCnt="0"/>
      <dgm:spPr/>
    </dgm:pt>
    <dgm:pt modelId="{CC1228F9-BCE4-468E-9710-2B66A7F2D40D}" type="pres">
      <dgm:prSet presAssocID="{8BD47757-0095-4395-A68F-6E21F2000068}" presName="childText" presStyleLbl="conFgAcc1" presStyleIdx="2" presStyleCnt="3">
        <dgm:presLayoutVars>
          <dgm:bulletEnabled val="1"/>
        </dgm:presLayoutVars>
      </dgm:prSet>
      <dgm:spPr/>
    </dgm:pt>
  </dgm:ptLst>
  <dgm:cxnLst>
    <dgm:cxn modelId="{51B432F9-C552-46BE-A510-594E99AFDEAA}" type="presOf" srcId="{08E0D789-AF1C-4C41-AEEA-12BE8A89A040}" destId="{27B77FC9-C444-45DD-89BF-DAFA85CD7C4E}" srcOrd="0" destOrd="0" presId="urn:microsoft.com/office/officeart/2005/8/layout/list1"/>
    <dgm:cxn modelId="{5BD650D5-5F77-4061-8036-E51CCC77EA0A}" srcId="{08E0D789-AF1C-4C41-AEEA-12BE8A89A040}" destId="{7555A1E9-FFF9-49AD-9D5A-A803410BE124}" srcOrd="0" destOrd="0" parTransId="{63A6E542-D7E5-4AE9-9649-A15ADFD1E0A7}" sibTransId="{53ECD64A-F9F7-4B81-B57F-989D53A39AC6}"/>
    <dgm:cxn modelId="{B27A8514-6F2C-4CC1-B66C-AFC745350D4E}" type="presOf" srcId="{79AF3C44-CA2B-47B3-93AB-129C5A7C8333}" destId="{B44915EE-B83F-40C7-B215-5D836F5B94B2}" srcOrd="1" destOrd="0" presId="urn:microsoft.com/office/officeart/2005/8/layout/list1"/>
    <dgm:cxn modelId="{6DDDA7DC-84F0-45FF-93E7-327C169CBC73}" type="presOf" srcId="{79AF3C44-CA2B-47B3-93AB-129C5A7C8333}" destId="{0A20C79E-AF30-4E03-8128-3E40E739A2C9}" srcOrd="0" destOrd="0" presId="urn:microsoft.com/office/officeart/2005/8/layout/list1"/>
    <dgm:cxn modelId="{7DCEA76F-0BF9-45A9-84C7-2C8049FB441D}" srcId="{08E0D789-AF1C-4C41-AEEA-12BE8A89A040}" destId="{8BD47757-0095-4395-A68F-6E21F2000068}" srcOrd="2" destOrd="0" parTransId="{F5C77489-1108-48D7-8F5E-586AB51B69DC}" sibTransId="{C8879728-0FDA-42E6-8143-0536D0B3AA5A}"/>
    <dgm:cxn modelId="{64D25DB2-8F02-4814-9851-39E9F9C4F98D}" type="presOf" srcId="{7555A1E9-FFF9-49AD-9D5A-A803410BE124}" destId="{86CE3F93-254D-4754-91D3-9BF321F28D3A}" srcOrd="0" destOrd="0" presId="urn:microsoft.com/office/officeart/2005/8/layout/list1"/>
    <dgm:cxn modelId="{BA231503-7D91-4982-BD7B-69314F1C8945}" srcId="{08E0D789-AF1C-4C41-AEEA-12BE8A89A040}" destId="{79AF3C44-CA2B-47B3-93AB-129C5A7C8333}" srcOrd="1" destOrd="0" parTransId="{2B453DD4-EBED-4B0F-BDD2-0C6EA3889A6D}" sibTransId="{F9B1B0EE-CDEE-4078-B380-31BE6C6744FC}"/>
    <dgm:cxn modelId="{913F911B-6260-4652-AFFC-4AC8FD741617}" type="presOf" srcId="{8BD47757-0095-4395-A68F-6E21F2000068}" destId="{5D1F6B02-971E-4F54-9407-8EBD27A54156}" srcOrd="0" destOrd="0" presId="urn:microsoft.com/office/officeart/2005/8/layout/list1"/>
    <dgm:cxn modelId="{90159978-FCEA-4C80-8A08-18635A0EADCA}" type="presOf" srcId="{7555A1E9-FFF9-49AD-9D5A-A803410BE124}" destId="{15FD3BEF-6E68-436B-B564-468A57D77784}" srcOrd="1" destOrd="0" presId="urn:microsoft.com/office/officeart/2005/8/layout/list1"/>
    <dgm:cxn modelId="{2F52D5D1-3C99-4285-A381-172630397781}" type="presOf" srcId="{8BD47757-0095-4395-A68F-6E21F2000068}" destId="{C2C73510-55C2-4E89-9F4F-26405A9CBF56}" srcOrd="1" destOrd="0" presId="urn:microsoft.com/office/officeart/2005/8/layout/list1"/>
    <dgm:cxn modelId="{BB325EB1-5982-4429-84D2-6B23648BC0FC}" type="presParOf" srcId="{27B77FC9-C444-45DD-89BF-DAFA85CD7C4E}" destId="{35AB4512-6A9E-4E4E-898C-1310D2CE225B}" srcOrd="0" destOrd="0" presId="urn:microsoft.com/office/officeart/2005/8/layout/list1"/>
    <dgm:cxn modelId="{89819394-4854-4A71-8841-31EF11BE3BF6}" type="presParOf" srcId="{35AB4512-6A9E-4E4E-898C-1310D2CE225B}" destId="{86CE3F93-254D-4754-91D3-9BF321F28D3A}" srcOrd="0" destOrd="0" presId="urn:microsoft.com/office/officeart/2005/8/layout/list1"/>
    <dgm:cxn modelId="{5CBB22AB-39C7-42CB-9488-E6485542D8E6}" type="presParOf" srcId="{35AB4512-6A9E-4E4E-898C-1310D2CE225B}" destId="{15FD3BEF-6E68-436B-B564-468A57D77784}" srcOrd="1" destOrd="0" presId="urn:microsoft.com/office/officeart/2005/8/layout/list1"/>
    <dgm:cxn modelId="{639C3CEE-9BB2-49D3-BC7B-C020277587D0}" type="presParOf" srcId="{27B77FC9-C444-45DD-89BF-DAFA85CD7C4E}" destId="{2B3B1D97-7730-447E-B31E-3726CCD786A1}" srcOrd="1" destOrd="0" presId="urn:microsoft.com/office/officeart/2005/8/layout/list1"/>
    <dgm:cxn modelId="{727D87D7-9971-4D9D-B993-F1ACA92B8ECE}" type="presParOf" srcId="{27B77FC9-C444-45DD-89BF-DAFA85CD7C4E}" destId="{8C540908-69B0-46EA-9510-26D9A1F8E385}" srcOrd="2" destOrd="0" presId="urn:microsoft.com/office/officeart/2005/8/layout/list1"/>
    <dgm:cxn modelId="{A3E37DFF-F151-43CF-876D-4FD2B6F69A69}" type="presParOf" srcId="{27B77FC9-C444-45DD-89BF-DAFA85CD7C4E}" destId="{1D8B98B7-B563-4F08-8C28-F436BAE0A6EF}" srcOrd="3" destOrd="0" presId="urn:microsoft.com/office/officeart/2005/8/layout/list1"/>
    <dgm:cxn modelId="{E8713991-EC03-4C58-9E19-B76B1B8B0C45}" type="presParOf" srcId="{27B77FC9-C444-45DD-89BF-DAFA85CD7C4E}" destId="{C2F60DF5-79A9-410E-9165-49111D6618E2}" srcOrd="4" destOrd="0" presId="urn:microsoft.com/office/officeart/2005/8/layout/list1"/>
    <dgm:cxn modelId="{BD9114B5-A975-4522-A30A-EF364B0F46F2}" type="presParOf" srcId="{C2F60DF5-79A9-410E-9165-49111D6618E2}" destId="{0A20C79E-AF30-4E03-8128-3E40E739A2C9}" srcOrd="0" destOrd="0" presId="urn:microsoft.com/office/officeart/2005/8/layout/list1"/>
    <dgm:cxn modelId="{27D185EC-D9E4-444D-8E2D-63DC537508B7}" type="presParOf" srcId="{C2F60DF5-79A9-410E-9165-49111D6618E2}" destId="{B44915EE-B83F-40C7-B215-5D836F5B94B2}" srcOrd="1" destOrd="0" presId="urn:microsoft.com/office/officeart/2005/8/layout/list1"/>
    <dgm:cxn modelId="{BD5BBA38-A819-48C4-BD65-B3C378D5A649}" type="presParOf" srcId="{27B77FC9-C444-45DD-89BF-DAFA85CD7C4E}" destId="{4B9EB1B3-89C4-4663-AD04-C35A0DDB49A8}" srcOrd="5" destOrd="0" presId="urn:microsoft.com/office/officeart/2005/8/layout/list1"/>
    <dgm:cxn modelId="{9AC8C332-B1B6-44EA-99A8-D50C0BCCDF30}" type="presParOf" srcId="{27B77FC9-C444-45DD-89BF-DAFA85CD7C4E}" destId="{F5D1949F-99BA-4A80-BD69-E0B726FB50CF}" srcOrd="6" destOrd="0" presId="urn:microsoft.com/office/officeart/2005/8/layout/list1"/>
    <dgm:cxn modelId="{7435E5EB-B02C-4F04-8023-A2CD0E25E938}" type="presParOf" srcId="{27B77FC9-C444-45DD-89BF-DAFA85CD7C4E}" destId="{4B76F900-7943-4AD1-B938-0CFA87A3D51A}" srcOrd="7" destOrd="0" presId="urn:microsoft.com/office/officeart/2005/8/layout/list1"/>
    <dgm:cxn modelId="{EE91E533-7373-44C0-B184-2346787EB181}" type="presParOf" srcId="{27B77FC9-C444-45DD-89BF-DAFA85CD7C4E}" destId="{382F219A-329C-4034-A25A-9528B84E4E60}" srcOrd="8" destOrd="0" presId="urn:microsoft.com/office/officeart/2005/8/layout/list1"/>
    <dgm:cxn modelId="{96B49BBE-6D3E-47CB-899C-12B8596012BA}" type="presParOf" srcId="{382F219A-329C-4034-A25A-9528B84E4E60}" destId="{5D1F6B02-971E-4F54-9407-8EBD27A54156}" srcOrd="0" destOrd="0" presId="urn:microsoft.com/office/officeart/2005/8/layout/list1"/>
    <dgm:cxn modelId="{424C7F9B-9E78-478F-B38B-8E312043355D}" type="presParOf" srcId="{382F219A-329C-4034-A25A-9528B84E4E60}" destId="{C2C73510-55C2-4E89-9F4F-26405A9CBF56}" srcOrd="1" destOrd="0" presId="urn:microsoft.com/office/officeart/2005/8/layout/list1"/>
    <dgm:cxn modelId="{7ADED635-6CFA-4CF1-9EDC-064B1883DAAB}" type="presParOf" srcId="{27B77FC9-C444-45DD-89BF-DAFA85CD7C4E}" destId="{4E6DB69A-4F92-4FFE-8E38-6092A1EBE390}" srcOrd="9" destOrd="0" presId="urn:microsoft.com/office/officeart/2005/8/layout/list1"/>
    <dgm:cxn modelId="{5FDB2E7A-F5FA-4903-97F4-FD9131A9B43C}" type="presParOf" srcId="{27B77FC9-C444-45DD-89BF-DAFA85CD7C4E}" destId="{CC1228F9-BCE4-468E-9710-2B66A7F2D40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40908-69B0-46EA-9510-26D9A1F8E385}">
      <dsp:nvSpPr>
        <dsp:cNvPr id="0" name=""/>
        <dsp:cNvSpPr/>
      </dsp:nvSpPr>
      <dsp:spPr>
        <a:xfrm>
          <a:off x="0" y="464019"/>
          <a:ext cx="6096000" cy="781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z="-227350" prstMaterial="matte"/>
      </dsp:spPr>
      <dsp:style>
        <a:lnRef idx="1">
          <a:scrgbClr r="0" g="0" b="0"/>
        </a:lnRef>
        <a:fillRef idx="1">
          <a:scrgbClr r="0" g="0" b="0"/>
        </a:fillRef>
        <a:effectRef idx="0">
          <a:scrgbClr r="0" g="0" b="0"/>
        </a:effectRef>
        <a:fontRef idx="minor"/>
      </dsp:style>
    </dsp:sp>
    <dsp:sp modelId="{15FD3BEF-6E68-436B-B564-468A57D77784}">
      <dsp:nvSpPr>
        <dsp:cNvPr id="0" name=""/>
        <dsp:cNvSpPr/>
      </dsp:nvSpPr>
      <dsp:spPr>
        <a:xfrm>
          <a:off x="304800" y="6459"/>
          <a:ext cx="4267200" cy="915120"/>
        </a:xfrm>
        <a:prstGeom prst="roundRect">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sp3d extrusionH="28000" prstMaterial="matte"/>
        </a:bodyPr>
        <a:lstStyle/>
        <a:p>
          <a:pPr lvl="0" algn="l" defTabSz="1377950">
            <a:lnSpc>
              <a:spcPct val="90000"/>
            </a:lnSpc>
            <a:spcBef>
              <a:spcPct val="0"/>
            </a:spcBef>
            <a:spcAft>
              <a:spcPct val="35000"/>
            </a:spcAft>
          </a:pPr>
          <a:r>
            <a:rPr lang="tr-TR" sz="3100" kern="1200" dirty="0" smtClean="0"/>
            <a:t>Konik </a:t>
          </a:r>
          <a:endParaRPr lang="tr-TR" sz="3100" kern="1200" dirty="0"/>
        </a:p>
      </dsp:txBody>
      <dsp:txXfrm>
        <a:off x="349472" y="51131"/>
        <a:ext cx="4177856" cy="825776"/>
      </dsp:txXfrm>
    </dsp:sp>
    <dsp:sp modelId="{F5D1949F-99BA-4A80-BD69-E0B726FB50CF}">
      <dsp:nvSpPr>
        <dsp:cNvPr id="0" name=""/>
        <dsp:cNvSpPr/>
      </dsp:nvSpPr>
      <dsp:spPr>
        <a:xfrm>
          <a:off x="0" y="1870179"/>
          <a:ext cx="6096000" cy="781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z="-227350" prstMaterial="matte"/>
      </dsp:spPr>
      <dsp:style>
        <a:lnRef idx="1">
          <a:scrgbClr r="0" g="0" b="0"/>
        </a:lnRef>
        <a:fillRef idx="1">
          <a:scrgbClr r="0" g="0" b="0"/>
        </a:fillRef>
        <a:effectRef idx="0">
          <a:scrgbClr r="0" g="0" b="0"/>
        </a:effectRef>
        <a:fontRef idx="minor"/>
      </dsp:style>
    </dsp:sp>
    <dsp:sp modelId="{B44915EE-B83F-40C7-B215-5D836F5B94B2}">
      <dsp:nvSpPr>
        <dsp:cNvPr id="0" name=""/>
        <dsp:cNvSpPr/>
      </dsp:nvSpPr>
      <dsp:spPr>
        <a:xfrm>
          <a:off x="304800" y="1412619"/>
          <a:ext cx="4267200" cy="915120"/>
        </a:xfrm>
        <a:prstGeom prst="roundRect">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sp3d extrusionH="28000" prstMaterial="matte"/>
        </a:bodyPr>
        <a:lstStyle/>
        <a:p>
          <a:pPr lvl="0" algn="l" defTabSz="1377950">
            <a:lnSpc>
              <a:spcPct val="90000"/>
            </a:lnSpc>
            <a:spcBef>
              <a:spcPct val="0"/>
            </a:spcBef>
            <a:spcAft>
              <a:spcPct val="35000"/>
            </a:spcAft>
          </a:pPr>
          <a:r>
            <a:rPr lang="tr-TR" sz="3100" kern="1200" dirty="0" smtClean="0"/>
            <a:t>Düzlem</a:t>
          </a:r>
          <a:endParaRPr lang="tr-TR" sz="3100" kern="1200" dirty="0"/>
        </a:p>
      </dsp:txBody>
      <dsp:txXfrm>
        <a:off x="349472" y="1457291"/>
        <a:ext cx="4177856" cy="825776"/>
      </dsp:txXfrm>
    </dsp:sp>
    <dsp:sp modelId="{CC1228F9-BCE4-468E-9710-2B66A7F2D40D}">
      <dsp:nvSpPr>
        <dsp:cNvPr id="0" name=""/>
        <dsp:cNvSpPr/>
      </dsp:nvSpPr>
      <dsp:spPr>
        <a:xfrm>
          <a:off x="0" y="3276340"/>
          <a:ext cx="6096000" cy="781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p3d z="-227350" prstMaterial="matte"/>
      </dsp:spPr>
      <dsp:style>
        <a:lnRef idx="1">
          <a:scrgbClr r="0" g="0" b="0"/>
        </a:lnRef>
        <a:fillRef idx="1">
          <a:scrgbClr r="0" g="0" b="0"/>
        </a:fillRef>
        <a:effectRef idx="0">
          <a:scrgbClr r="0" g="0" b="0"/>
        </a:effectRef>
        <a:fontRef idx="minor"/>
      </dsp:style>
    </dsp:sp>
    <dsp:sp modelId="{C2C73510-55C2-4E89-9F4F-26405A9CBF56}">
      <dsp:nvSpPr>
        <dsp:cNvPr id="0" name=""/>
        <dsp:cNvSpPr/>
      </dsp:nvSpPr>
      <dsp:spPr>
        <a:xfrm>
          <a:off x="304800" y="2818780"/>
          <a:ext cx="4267200" cy="915120"/>
        </a:xfrm>
        <a:prstGeom prst="roundRect">
          <a:avLst/>
        </a:prstGeom>
        <a:solidFill>
          <a:schemeClr val="accent1">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61290" tIns="0" rIns="161290" bIns="0" numCol="1" spcCol="1270" anchor="ctr" anchorCtr="0">
          <a:noAutofit/>
          <a:sp3d extrusionH="28000" prstMaterial="matte"/>
        </a:bodyPr>
        <a:lstStyle/>
        <a:p>
          <a:pPr lvl="0" algn="l" defTabSz="1377950">
            <a:lnSpc>
              <a:spcPct val="90000"/>
            </a:lnSpc>
            <a:spcBef>
              <a:spcPct val="0"/>
            </a:spcBef>
            <a:spcAft>
              <a:spcPct val="35000"/>
            </a:spcAft>
          </a:pPr>
          <a:r>
            <a:rPr lang="tr-TR" sz="3100" kern="1200" dirty="0" smtClean="0"/>
            <a:t>Silindir</a:t>
          </a:r>
          <a:endParaRPr lang="tr-TR" sz="3100" kern="1200" dirty="0"/>
        </a:p>
      </dsp:txBody>
      <dsp:txXfrm>
        <a:off x="349472" y="2863452"/>
        <a:ext cx="4177856"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Bilgisi 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348061"/>
          </a:xfrm>
          <a:prstGeom prst="rect">
            <a:avLst/>
          </a:prstGeom>
        </p:spPr>
        <p:txBody>
          <a:bodyPr wrap="square">
            <a:spAutoFit/>
          </a:bodyPr>
          <a:lstStyle/>
          <a:p>
            <a:pPr marL="0" lvl="1" algn="ctr">
              <a:spcBef>
                <a:spcPct val="20000"/>
              </a:spcBef>
              <a:buClr>
                <a:schemeClr val="accent1"/>
              </a:buClr>
            </a:pPr>
            <a:r>
              <a:rPr lang="tr-TR" sz="2400" b="1" dirty="0" smtClean="0"/>
              <a:t>3. Hafta</a:t>
            </a:r>
            <a:endParaRPr lang="tr-TR" sz="2400" b="1" dirty="0"/>
          </a:p>
          <a:p>
            <a:pPr marL="0" lvl="1" algn="ctr">
              <a:spcBef>
                <a:spcPct val="20000"/>
              </a:spcBef>
              <a:buClr>
                <a:schemeClr val="accent1"/>
              </a:buClr>
            </a:pPr>
            <a:r>
              <a:rPr lang="tr-TR" sz="2400" b="1" dirty="0"/>
              <a:t>Uluslararası </a:t>
            </a:r>
            <a:r>
              <a:rPr lang="tr-TR" sz="2400" b="1" dirty="0" smtClean="0"/>
              <a:t>Ölçek </a:t>
            </a:r>
            <a:r>
              <a:rPr lang="tr-TR" sz="2400" b="1" dirty="0"/>
              <a:t>ve </a:t>
            </a:r>
            <a:r>
              <a:rPr lang="tr-TR" sz="2400" b="1" dirty="0" smtClean="0"/>
              <a:t>Projeksiyon</a:t>
            </a: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Ölçek</a:t>
            </a:r>
            <a:endParaRPr lang="tr-TR" sz="2400" b="1" dirty="0">
              <a:solidFill>
                <a:srgbClr val="002060"/>
              </a:solidFill>
            </a:endParaRPr>
          </a:p>
        </p:txBody>
      </p:sp>
      <p:sp>
        <p:nvSpPr>
          <p:cNvPr id="4" name="Dikdörtgen 3"/>
          <p:cNvSpPr/>
          <p:nvPr/>
        </p:nvSpPr>
        <p:spPr>
          <a:xfrm>
            <a:off x="782857" y="1703101"/>
            <a:ext cx="7557471" cy="3084306"/>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a:t>Haritadaki mesafenin arazideki mesafeye oranına ölçek denir. Harita ölçeği farklı şekillerde ifade edilebilir. Bunlar; sayısal, çizgisel ve alansal ölçeklerdir. Harita da sayısal ölçek basit bir bölme veya orantı şeklinde verilir. </a:t>
            </a:r>
            <a:r>
              <a:rPr lang="tr-TR" dirty="0" smtClean="0"/>
              <a:t/>
            </a:r>
            <a:br>
              <a:rPr lang="tr-TR" dirty="0" smtClean="0"/>
            </a:br>
            <a:endParaRPr lang="tr-TR" dirty="0" smtClean="0"/>
          </a:p>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smtClean="0"/>
              <a:t>Örneğin</a:t>
            </a:r>
            <a:r>
              <a:rPr lang="tr-TR" dirty="0"/>
              <a:t>; 1/500, 1/1000, 1/5000 Çizgisel </a:t>
            </a:r>
            <a:r>
              <a:rPr lang="tr-TR" dirty="0" err="1"/>
              <a:t>ölçekde</a:t>
            </a:r>
            <a:r>
              <a:rPr lang="tr-TR" dirty="0"/>
              <a:t> harita üzerindeki mesafe aşağıdaki şekilde gösterildiği gibi sunulur. Bu ölçeğin cetvelle ölçülmesiyle kaç </a:t>
            </a:r>
            <a:r>
              <a:rPr lang="tr-TR" dirty="0" smtClean="0"/>
              <a:t>cm </a:t>
            </a:r>
            <a:r>
              <a:rPr lang="tr-TR" dirty="0"/>
              <a:t>kaç </a:t>
            </a:r>
            <a:r>
              <a:rPr lang="tr-TR" dirty="0" smtClean="0"/>
              <a:t>km’ye </a:t>
            </a:r>
            <a:r>
              <a:rPr lang="tr-TR" dirty="0"/>
              <a:t>karşılık geldiği belirlenir.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Ölçek</a:t>
            </a:r>
            <a:endParaRPr lang="tr-TR" sz="2400" b="1" dirty="0">
              <a:solidFill>
                <a:srgbClr val="002060"/>
              </a:solidFill>
            </a:endParaRPr>
          </a:p>
        </p:txBody>
      </p:sp>
      <p:sp>
        <p:nvSpPr>
          <p:cNvPr id="4" name="Dikdörtgen 3"/>
          <p:cNvSpPr/>
          <p:nvPr/>
        </p:nvSpPr>
        <p:spPr>
          <a:xfrm>
            <a:off x="782857" y="1703101"/>
            <a:ext cx="7557471" cy="2540567"/>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a:t>Bazı haritalarda ölçek verilmez veya ölçek verilmesi unutulmuş olabilir. Haritanın ölçeğini bulabilmek için, aralarındaki uzaklık bizce bilinen iki noktanın arası haritada ölçülür ve buna göre ölçeği hesaplanır. Bu amaçla, yeryüzü </a:t>
            </a:r>
            <a:r>
              <a:rPr lang="tr-TR" dirty="0" err="1"/>
              <a:t>karelajına</a:t>
            </a:r>
            <a:r>
              <a:rPr lang="tr-TR" dirty="0"/>
              <a:t> ait, bizce </a:t>
            </a:r>
            <a:r>
              <a:rPr lang="tr-TR" dirty="0" err="1"/>
              <a:t>bilinenölçülerden</a:t>
            </a:r>
            <a:r>
              <a:rPr lang="tr-TR" dirty="0"/>
              <a:t> de </a:t>
            </a:r>
            <a:r>
              <a:rPr lang="tr-TR" dirty="0" err="1"/>
              <a:t>faydalanılabiir</a:t>
            </a:r>
            <a:r>
              <a:rPr lang="tr-TR" dirty="0"/>
              <a:t>. Örneğin paraleller arasındaki uzaklık, eşyükselti eğrileri arasında uzaklık ve meridyenler arasındaki uzaklık gibi.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6657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Ölçek</a:t>
            </a:r>
            <a:endParaRPr lang="tr-TR" sz="2400" b="1" dirty="0">
              <a:solidFill>
                <a:srgbClr val="002060"/>
              </a:solidFill>
            </a:endParaRPr>
          </a:p>
        </p:txBody>
      </p:sp>
      <p:sp>
        <p:nvSpPr>
          <p:cNvPr id="4" name="Dikdörtgen 3"/>
          <p:cNvSpPr/>
          <p:nvPr/>
        </p:nvSpPr>
        <p:spPr>
          <a:xfrm>
            <a:off x="424207" y="1703101"/>
            <a:ext cx="8220172" cy="3756285"/>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a:t>Yapılan uzaklık ve açı ölçümleri her zaman bir hata payı içermektedir. Bu hata payları, ölçü aletlerinde, ölçüm yapılan yerin atmosferik koşullarından veya ölçümü yapan kişinin dikkatsizliğinden kaynaklanmaktadır. Bir haritanın oluşturulmasında, bir taş ocağının sınırlarının belirlenmesinde vb. amaçlar için yapılan ölçümlerde hata payları önem kazanmaktadır. Ölçme de hatalar üç sınıfa ayrılmaktadır. </a:t>
            </a:r>
            <a:r>
              <a:rPr lang="tr-TR" dirty="0" smtClean="0"/>
              <a:t>Bunlar</a:t>
            </a:r>
            <a:r>
              <a:rPr lang="tr-TR" dirty="0"/>
              <a:t>: </a:t>
            </a:r>
            <a:endParaRPr lang="tr-TR" dirty="0" smtClean="0"/>
          </a:p>
          <a:p>
            <a:pPr marL="342900" indent="-342900" algn="just">
              <a:lnSpc>
                <a:spcPct val="150000"/>
              </a:lnSpc>
              <a:spcBef>
                <a:spcPts val="450"/>
              </a:spcBef>
              <a:spcAft>
                <a:spcPts val="450"/>
              </a:spcAft>
              <a:buClr>
                <a:schemeClr val="accent1"/>
              </a:buClr>
              <a:buAutoNum type="alphaLcParenR"/>
            </a:pPr>
            <a:r>
              <a:rPr lang="tr-TR" dirty="0" smtClean="0"/>
              <a:t>Kaba </a:t>
            </a:r>
            <a:r>
              <a:rPr lang="tr-TR" dirty="0"/>
              <a:t>Hatalar </a:t>
            </a:r>
            <a:endParaRPr lang="tr-TR" dirty="0" smtClean="0"/>
          </a:p>
          <a:p>
            <a:pPr marL="342900" indent="-342900" algn="just">
              <a:lnSpc>
                <a:spcPct val="150000"/>
              </a:lnSpc>
              <a:spcBef>
                <a:spcPts val="450"/>
              </a:spcBef>
              <a:spcAft>
                <a:spcPts val="450"/>
              </a:spcAft>
              <a:buClr>
                <a:schemeClr val="accent1"/>
              </a:buClr>
              <a:buAutoNum type="alphaLcParenR"/>
            </a:pPr>
            <a:r>
              <a:rPr lang="tr-TR" dirty="0" smtClean="0"/>
              <a:t>b</a:t>
            </a:r>
            <a:r>
              <a:rPr lang="tr-TR" dirty="0"/>
              <a:t>) Düzenli (Sistematik) </a:t>
            </a:r>
            <a:r>
              <a:rPr lang="tr-TR" dirty="0" smtClean="0"/>
              <a:t>Hatalar</a:t>
            </a:r>
          </a:p>
          <a:p>
            <a:pPr marL="342900" indent="-342900" algn="just">
              <a:lnSpc>
                <a:spcPct val="150000"/>
              </a:lnSpc>
              <a:spcBef>
                <a:spcPts val="450"/>
              </a:spcBef>
              <a:spcAft>
                <a:spcPts val="450"/>
              </a:spcAft>
              <a:buClr>
                <a:schemeClr val="accent1"/>
              </a:buClr>
              <a:buAutoNum type="alphaLcParenR"/>
            </a:pPr>
            <a:r>
              <a:rPr lang="tr-TR" dirty="0" smtClean="0"/>
              <a:t>c</a:t>
            </a:r>
            <a:r>
              <a:rPr lang="tr-TR" dirty="0"/>
              <a:t>) Düzensiz Hatalar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9512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Projeksiyon</a:t>
            </a:r>
            <a:endParaRPr lang="tr-TR" sz="2400" b="1" dirty="0">
              <a:solidFill>
                <a:srgbClr val="002060"/>
              </a:solidFill>
            </a:endParaRPr>
          </a:p>
        </p:txBody>
      </p:sp>
      <p:sp>
        <p:nvSpPr>
          <p:cNvPr id="4" name="Dikdörtgen 3"/>
          <p:cNvSpPr/>
          <p:nvPr/>
        </p:nvSpPr>
        <p:spPr>
          <a:xfrm>
            <a:off x="424207" y="1703101"/>
            <a:ext cx="8220172" cy="2956066"/>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smtClean="0"/>
              <a:t>Yerin </a:t>
            </a:r>
            <a:r>
              <a:rPr lang="tr-TR" dirty="0"/>
              <a:t>şekli kare </a:t>
            </a:r>
            <a:r>
              <a:rPr lang="tr-TR" dirty="0" smtClean="0"/>
              <a:t>- </a:t>
            </a:r>
            <a:r>
              <a:rPr lang="tr-TR" dirty="0"/>
              <a:t>dikdörtgen - silindir gibi düzgün değil </a:t>
            </a:r>
            <a:r>
              <a:rPr lang="tr-TR" dirty="0" smtClean="0"/>
              <a:t>de, </a:t>
            </a:r>
            <a:r>
              <a:rPr lang="tr-TR" dirty="0" err="1"/>
              <a:t>geoid</a:t>
            </a:r>
            <a:r>
              <a:rPr lang="tr-TR" dirty="0"/>
              <a:t> olduğundan dolayı Yer’e ilişkin haritaların çizimi esnasında bir düzlem üzerine aktarılırken, kara ve denizler ilişkin şekil - uzunluk - alan ve açılarda bozulmalar meydana gelmektedir. Tıpkı plastik bir topun yırtılarak ya da portakalın doğranarak düz hale getirilmesinin zorluğunda olduğu gibi. Bu bozulmalar ekvatordan kutuplara doğru gidildikçe ve gösterilen saha büyüdükçe artmaktadır. Harita çiziminde ortaya çıkan bu bozulmalara deformasyon denir.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947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Projeksiyon</a:t>
            </a:r>
            <a:endParaRPr lang="tr-TR" sz="2400" b="1" dirty="0">
              <a:solidFill>
                <a:srgbClr val="002060"/>
              </a:solidFill>
            </a:endParaRPr>
          </a:p>
        </p:txBody>
      </p:sp>
      <p:sp>
        <p:nvSpPr>
          <p:cNvPr id="4" name="Dikdörtgen 3"/>
          <p:cNvSpPr/>
          <p:nvPr/>
        </p:nvSpPr>
        <p:spPr>
          <a:xfrm>
            <a:off x="424207" y="1703101"/>
            <a:ext cx="8220172" cy="2139047"/>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Wingdings" panose="05000000000000000000" pitchFamily="2" charset="2"/>
              <a:buChar char="q"/>
            </a:pPr>
            <a:r>
              <a:rPr lang="tr-TR" dirty="0"/>
              <a:t>Küresel yüzeyin düzleme aktarılması sırasında ortaya çıkan deformasyonlar: </a:t>
            </a:r>
            <a:endParaRPr lang="tr-TR" dirty="0" smtClean="0"/>
          </a:p>
          <a:p>
            <a:pPr algn="just">
              <a:lnSpc>
                <a:spcPct val="150000"/>
              </a:lnSpc>
              <a:spcBef>
                <a:spcPts val="450"/>
              </a:spcBef>
              <a:spcAft>
                <a:spcPts val="450"/>
              </a:spcAft>
              <a:buClr>
                <a:schemeClr val="accent1"/>
              </a:buClr>
            </a:pPr>
            <a:r>
              <a:rPr lang="tr-TR" dirty="0" smtClean="0"/>
              <a:t>1</a:t>
            </a:r>
            <a:r>
              <a:rPr lang="tr-TR" dirty="0"/>
              <a:t>. Açılardaki değişmeler (paralel ve meridyen ağı) Açı koruyan Projeksiyon </a:t>
            </a:r>
            <a:endParaRPr lang="tr-TR" dirty="0" smtClean="0"/>
          </a:p>
          <a:p>
            <a:pPr algn="just">
              <a:lnSpc>
                <a:spcPct val="150000"/>
              </a:lnSpc>
              <a:spcBef>
                <a:spcPts val="450"/>
              </a:spcBef>
              <a:spcAft>
                <a:spcPts val="450"/>
              </a:spcAft>
              <a:buClr>
                <a:schemeClr val="accent1"/>
              </a:buClr>
            </a:pPr>
            <a:r>
              <a:rPr lang="tr-TR" dirty="0" smtClean="0"/>
              <a:t>2</a:t>
            </a:r>
            <a:r>
              <a:rPr lang="tr-TR" dirty="0"/>
              <a:t>. Alanlardaki değişmeler (yüz ölçüm) Alan Koruyan Projeksiyon </a:t>
            </a:r>
            <a:endParaRPr lang="tr-TR" dirty="0" smtClean="0"/>
          </a:p>
          <a:p>
            <a:pPr algn="just">
              <a:lnSpc>
                <a:spcPct val="150000"/>
              </a:lnSpc>
              <a:spcBef>
                <a:spcPts val="450"/>
              </a:spcBef>
              <a:spcAft>
                <a:spcPts val="450"/>
              </a:spcAft>
              <a:buClr>
                <a:schemeClr val="accent1"/>
              </a:buClr>
            </a:pPr>
            <a:r>
              <a:rPr lang="tr-TR" dirty="0" smtClean="0"/>
              <a:t>3</a:t>
            </a:r>
            <a:r>
              <a:rPr lang="tr-TR" dirty="0"/>
              <a:t>. Uzunluklardaki değişmeler Uzunluk Koruyan Projeksiyon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87299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424206" y="365606"/>
            <a:ext cx="6064162"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Projeksiyon</a:t>
            </a:r>
            <a:endParaRPr lang="tr-TR" sz="2400" b="1" dirty="0">
              <a:solidFill>
                <a:srgbClr val="002060"/>
              </a:solidFill>
            </a:endParaRPr>
          </a:p>
        </p:txBody>
      </p:sp>
      <p:graphicFrame>
        <p:nvGraphicFramePr>
          <p:cNvPr id="2" name="Diyagram 1"/>
          <p:cNvGraphicFramePr/>
          <p:nvPr>
            <p:extLst>
              <p:ext uri="{D42A27DB-BD31-4B8C-83A1-F6EECF244321}">
                <p14:modId xmlns:p14="http://schemas.microsoft.com/office/powerpoint/2010/main" val="255582152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900259" y="1258181"/>
            <a:ext cx="5396845" cy="369332"/>
          </a:xfrm>
          <a:prstGeom prst="rect">
            <a:avLst/>
          </a:prstGeom>
        </p:spPr>
        <p:txBody>
          <a:bodyPr wrap="square">
            <a:spAutoFit/>
          </a:bodyPr>
          <a:lstStyle/>
          <a:p>
            <a:r>
              <a:rPr lang="tr-TR" dirty="0"/>
              <a:t>PROJEKSİYON YÜZEYİNE GÖRE PROJEKSİYON </a:t>
            </a:r>
            <a:r>
              <a:rPr lang="tr-TR" dirty="0" smtClean="0"/>
              <a:t>TÜRLERİ</a:t>
            </a:r>
            <a:endParaRPr lang="tr-TR" dirty="0"/>
          </a:p>
        </p:txBody>
      </p:sp>
    </p:spTree>
    <p:extLst>
      <p:ext uri="{BB962C8B-B14F-4D97-AF65-F5344CB8AC3E}">
        <p14:creationId xmlns:p14="http://schemas.microsoft.com/office/powerpoint/2010/main" val="27935209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248144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12525</TotalTime>
  <Words>413</Words>
  <Application>Microsoft Office PowerPoint</Application>
  <PresentationFormat>Ekran Gösterisi (4:3)</PresentationFormat>
  <Paragraphs>34</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822</cp:revision>
  <cp:lastPrinted>2016-10-24T07:53:35Z</cp:lastPrinted>
  <dcterms:created xsi:type="dcterms:W3CDTF">2016-09-18T09:35:24Z</dcterms:created>
  <dcterms:modified xsi:type="dcterms:W3CDTF">2020-02-27T08:31:38Z</dcterms:modified>
</cp:coreProperties>
</file>