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0C877-B3CE-43D3-816F-D5CC52F1860C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7224C-E59C-421E-954B-CE56C61F51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0765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0C877-B3CE-43D3-816F-D5CC52F1860C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7224C-E59C-421E-954B-CE56C61F51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1770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0C877-B3CE-43D3-816F-D5CC52F1860C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7224C-E59C-421E-954B-CE56C61F51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2426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0C877-B3CE-43D3-816F-D5CC52F1860C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7224C-E59C-421E-954B-CE56C61F51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5955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0C877-B3CE-43D3-816F-D5CC52F1860C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7224C-E59C-421E-954B-CE56C61F51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6815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0C877-B3CE-43D3-816F-D5CC52F1860C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7224C-E59C-421E-954B-CE56C61F51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6057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0C877-B3CE-43D3-816F-D5CC52F1860C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7224C-E59C-421E-954B-CE56C61F51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074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0C877-B3CE-43D3-816F-D5CC52F1860C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7224C-E59C-421E-954B-CE56C61F51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1420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0C877-B3CE-43D3-816F-D5CC52F1860C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7224C-E59C-421E-954B-CE56C61F51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1201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0C877-B3CE-43D3-816F-D5CC52F1860C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7224C-E59C-421E-954B-CE56C61F51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6760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0C877-B3CE-43D3-816F-D5CC52F1860C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7224C-E59C-421E-954B-CE56C61F51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8506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0C877-B3CE-43D3-816F-D5CC52F1860C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7224C-E59C-421E-954B-CE56C61F51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4914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azon.com.tr/s/ref=dp_byline_sr_book_2?ie=UTF8&amp;field-author=%C3%9Cmm%C3%BChan+Nazan+Yatk%C4%B1n&amp;search-alias=books" TargetMode="External"/><Relationship Id="rId2" Type="http://schemas.openxmlformats.org/officeDocument/2006/relationships/hyperlink" Target="https://www.amazon.com.tr/s/ref=dp_byline_sr_book_1?ie=UTF8&amp;field-author=Ahmet+Yatk%C4%B1n&amp;search-alias=book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Halkla İlişkiler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2326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1.2.Halkla İlişkilerde Amaçlar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Halkın güvenini kazanmak</a:t>
            </a:r>
          </a:p>
          <a:p>
            <a:r>
              <a:rPr lang="tr-TR" dirty="0" smtClean="0"/>
              <a:t>Halkın desteğini sağlamak</a:t>
            </a:r>
          </a:p>
          <a:p>
            <a:r>
              <a:rPr lang="tr-TR" dirty="0" smtClean="0"/>
              <a:t>Halkın bilinçlenmesine katkıda bulunmak</a:t>
            </a:r>
          </a:p>
          <a:p>
            <a:r>
              <a:rPr lang="tr-TR" dirty="0" smtClean="0"/>
              <a:t>İşletmenin amaçlarını halka benimsetmek</a:t>
            </a:r>
          </a:p>
          <a:p>
            <a:r>
              <a:rPr lang="tr-TR" dirty="0" smtClean="0"/>
              <a:t>Mal ve hizmetleri tutundurmak</a:t>
            </a:r>
          </a:p>
          <a:p>
            <a:r>
              <a:rPr lang="tr-TR" dirty="0" smtClean="0"/>
              <a:t>Kar sağlamak</a:t>
            </a:r>
          </a:p>
          <a:p>
            <a:r>
              <a:rPr lang="tr-TR" smtClean="0"/>
              <a:t>İşletme  kimliğini yansıtmak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8805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Olumlu tutumlar oluşturmak</a:t>
            </a:r>
          </a:p>
          <a:p>
            <a:r>
              <a:rPr lang="tr-TR" dirty="0" smtClean="0"/>
              <a:t>Sempati kazanmak</a:t>
            </a:r>
          </a:p>
          <a:p>
            <a:pPr algn="just"/>
            <a:r>
              <a:rPr lang="tr-TR" altLang="tr-TR" dirty="0" smtClean="0"/>
              <a:t>Yasal düzenlemelerdeki aksaklıkların giderilmesinde halkın öneri ve şikayetlerinden yararlanmak</a:t>
            </a:r>
          </a:p>
          <a:p>
            <a:pPr algn="just"/>
            <a:r>
              <a:rPr lang="tr-TR" altLang="tr-TR" dirty="0" smtClean="0"/>
              <a:t>Hizmetlerin etkin bir biçimde yürütülebilmesi için halkla iş birliği sağlamak.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8237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Halkın işlerini kolaylaştırmak</a:t>
            </a:r>
          </a:p>
          <a:p>
            <a:r>
              <a:rPr lang="tr-TR" dirty="0" smtClean="0"/>
              <a:t>Halktan bilgi sağlamak</a:t>
            </a:r>
          </a:p>
          <a:p>
            <a:r>
              <a:rPr lang="tr-TR" dirty="0" smtClean="0"/>
              <a:t>Karşılıklı bir etkileşim sağlamak</a:t>
            </a:r>
          </a:p>
          <a:p>
            <a:r>
              <a:rPr lang="tr-TR" dirty="0" smtClean="0"/>
              <a:t>Gelecekteki seçimleri ve sonuçları tahmin etmek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9110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Yanlış anlaşılmaların önüne geçmek</a:t>
            </a:r>
          </a:p>
          <a:p>
            <a:r>
              <a:rPr lang="tr-TR" dirty="0" smtClean="0"/>
              <a:t>Anlaşmazlıkların önüne geçmek</a:t>
            </a:r>
          </a:p>
          <a:p>
            <a:r>
              <a:rPr lang="tr-TR" dirty="0" smtClean="0"/>
              <a:t>İki yönlü iletişim ağı kurmak</a:t>
            </a:r>
          </a:p>
          <a:p>
            <a:r>
              <a:rPr lang="tr-TR" dirty="0" smtClean="0"/>
              <a:t>Kamuoyu içindeki tutum ve beklentiler ile ilgili araştırma yapmak</a:t>
            </a:r>
          </a:p>
          <a:p>
            <a:r>
              <a:rPr lang="tr-TR" dirty="0" smtClean="0"/>
              <a:t>Öneriler hazırlamak</a:t>
            </a:r>
          </a:p>
          <a:p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269072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Doğru bilgiler elde etmeye çalışmak</a:t>
            </a:r>
          </a:p>
          <a:p>
            <a:r>
              <a:rPr lang="tr-TR" dirty="0" smtClean="0"/>
              <a:t>Saygı oluşturmak</a:t>
            </a:r>
          </a:p>
          <a:p>
            <a:r>
              <a:rPr lang="tr-TR" dirty="0" smtClean="0"/>
              <a:t>Sorumluluk geliştirmek</a:t>
            </a:r>
          </a:p>
          <a:p>
            <a:r>
              <a:rPr lang="tr-TR" dirty="0" smtClean="0"/>
              <a:t>İletişimin sürdürülebilirliğini sağlamak</a:t>
            </a:r>
          </a:p>
          <a:p>
            <a:r>
              <a:rPr lang="tr-TR" dirty="0" smtClean="0"/>
              <a:t>Uyum ortamı oluşturmak</a:t>
            </a:r>
          </a:p>
          <a:p>
            <a:r>
              <a:rPr lang="tr-TR" dirty="0" smtClean="0"/>
              <a:t>İlişkileri geliştirmek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73328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 err="1" smtClean="0"/>
              <a:t>Tengilimoğlu</a:t>
            </a:r>
            <a:r>
              <a:rPr lang="tr-TR" dirty="0" smtClean="0"/>
              <a:t>, D. Sağlık Kurumlarında Halkla İlişkiler.</a:t>
            </a:r>
          </a:p>
          <a:p>
            <a:r>
              <a:rPr lang="tr-TR" dirty="0" smtClean="0"/>
              <a:t>Halkla İlişkiler ve İletişim , 2018, </a:t>
            </a:r>
            <a:r>
              <a:rPr lang="tr-TR" u="sng" dirty="0" smtClean="0">
                <a:hlinkClick r:id="rId2"/>
              </a:rPr>
              <a:t>Ahmet Yatkın</a:t>
            </a:r>
            <a:r>
              <a:rPr lang="tr-TR" dirty="0" smtClean="0"/>
              <a:t> , </a:t>
            </a:r>
            <a:r>
              <a:rPr lang="tr-TR" u="sng" dirty="0" smtClean="0">
                <a:hlinkClick r:id="rId3"/>
              </a:rPr>
              <a:t>Ümmühan Nazan Yatkın</a:t>
            </a:r>
            <a:r>
              <a:rPr lang="tr-TR" dirty="0" smtClean="0"/>
              <a:t> , Nobel Akademik Yayıncılık; 5. baskı </a:t>
            </a:r>
            <a:endParaRPr lang="tr-TR" b="1" dirty="0" smtClean="0"/>
          </a:p>
          <a:p>
            <a:r>
              <a:rPr lang="tr-TR" dirty="0" smtClean="0"/>
              <a:t>Bülbül, R. (2000). Halkla İlişkiler ve Tanıtım, Nobel Yayın, Ankara</a:t>
            </a:r>
            <a:endParaRPr lang="tr-TR" b="1" dirty="0" smtClean="0"/>
          </a:p>
          <a:p>
            <a:r>
              <a:rPr lang="tr-TR" dirty="0" smtClean="0"/>
              <a:t>Ertekin, Y. (2000). Halkla İlişkiler, Yargı Yayıncılık, Ankara</a:t>
            </a:r>
          </a:p>
          <a:p>
            <a:r>
              <a:rPr lang="tr-TR" dirty="0" smtClean="0"/>
              <a:t>Mısırlı, İ. (2003). Genel İletişim, Detay Yayıncılık, Ankara </a:t>
            </a:r>
          </a:p>
          <a:p>
            <a:r>
              <a:rPr lang="tr-TR" dirty="0" smtClean="0"/>
              <a:t>T.C. Anadolu Üniversitesi Yayını No: 2713 </a:t>
            </a:r>
            <a:r>
              <a:rPr lang="tr-TR" dirty="0" err="1" smtClean="0"/>
              <a:t>Açıköğretim</a:t>
            </a:r>
            <a:r>
              <a:rPr lang="tr-TR" dirty="0" smtClean="0"/>
              <a:t> Fakültesi Yayını No: 1676</a:t>
            </a:r>
          </a:p>
          <a:p>
            <a:r>
              <a:rPr lang="tr-TR" dirty="0" smtClean="0"/>
              <a:t>Halkla İlişkiler</a:t>
            </a:r>
          </a:p>
          <a:p>
            <a:r>
              <a:rPr lang="tr-TR" dirty="0" smtClean="0"/>
              <a:t>Yazarlar </a:t>
            </a:r>
            <a:r>
              <a:rPr lang="tr-TR" dirty="0" err="1" smtClean="0"/>
              <a:t>Prof.Dr</a:t>
            </a:r>
            <a:r>
              <a:rPr lang="tr-TR" dirty="0" smtClean="0"/>
              <a:t>. Ahmet Kalender (Ünite 1) </a:t>
            </a:r>
            <a:r>
              <a:rPr lang="tr-TR" dirty="0" err="1" smtClean="0"/>
              <a:t>Prof.Dr</a:t>
            </a:r>
            <a:r>
              <a:rPr lang="tr-TR" dirty="0" smtClean="0"/>
              <a:t>. Zeynep Filiz </a:t>
            </a:r>
            <a:r>
              <a:rPr lang="tr-TR" dirty="0" err="1" smtClean="0"/>
              <a:t>Peltekoğlu</a:t>
            </a:r>
            <a:r>
              <a:rPr lang="tr-TR" dirty="0" smtClean="0"/>
              <a:t> (Ünite 2) </a:t>
            </a:r>
            <a:r>
              <a:rPr lang="tr-TR" dirty="0" err="1" smtClean="0"/>
              <a:t>Doç.Dr</a:t>
            </a:r>
            <a:r>
              <a:rPr lang="tr-TR" dirty="0" smtClean="0"/>
              <a:t>. Sevil </a:t>
            </a:r>
            <a:r>
              <a:rPr lang="tr-TR" dirty="0" err="1" smtClean="0"/>
              <a:t>Bayçu</a:t>
            </a:r>
            <a:r>
              <a:rPr lang="tr-TR" dirty="0" smtClean="0"/>
              <a:t> (Ünite 3) </a:t>
            </a:r>
            <a:r>
              <a:rPr lang="tr-TR" dirty="0" err="1" smtClean="0"/>
              <a:t>Dr.Öğr.Üyesi</a:t>
            </a:r>
            <a:r>
              <a:rPr lang="tr-TR" dirty="0" smtClean="0"/>
              <a:t> Mehmet Sinan Ergüven (Ünite 4) </a:t>
            </a:r>
            <a:r>
              <a:rPr lang="tr-TR" dirty="0" err="1" smtClean="0"/>
              <a:t>Prof.Dr</a:t>
            </a:r>
            <a:r>
              <a:rPr lang="tr-TR" dirty="0" smtClean="0"/>
              <a:t>. </a:t>
            </a:r>
            <a:r>
              <a:rPr lang="tr-TR" dirty="0" err="1" smtClean="0"/>
              <a:t>Rasime</a:t>
            </a:r>
            <a:r>
              <a:rPr lang="tr-TR" dirty="0" smtClean="0"/>
              <a:t> Ayhan Yılmaz (Ünite 5) </a:t>
            </a:r>
            <a:r>
              <a:rPr lang="tr-TR" dirty="0" err="1" smtClean="0"/>
              <a:t>Prof.Dr</a:t>
            </a:r>
            <a:r>
              <a:rPr lang="tr-TR" dirty="0" smtClean="0"/>
              <a:t>. Ayla Okay (Ünite 6) </a:t>
            </a:r>
            <a:r>
              <a:rPr lang="tr-TR" dirty="0" err="1" smtClean="0"/>
              <a:t>Prof.Dr</a:t>
            </a:r>
            <a:r>
              <a:rPr lang="tr-TR" dirty="0" smtClean="0"/>
              <a:t>. Aylin Göztaş (Ünite 7) </a:t>
            </a:r>
            <a:r>
              <a:rPr lang="tr-TR" dirty="0" err="1" smtClean="0"/>
              <a:t>Prof.Dr</a:t>
            </a:r>
            <a:r>
              <a:rPr lang="tr-TR" dirty="0" smtClean="0"/>
              <a:t>. Sema Becerikli (Ünite 8)  </a:t>
            </a:r>
          </a:p>
          <a:p>
            <a:r>
              <a:rPr lang="tr-TR" dirty="0" smtClean="0"/>
              <a:t>Editör </a:t>
            </a:r>
            <a:r>
              <a:rPr lang="tr-TR" dirty="0" err="1" smtClean="0"/>
              <a:t>Prof.Dr</a:t>
            </a:r>
            <a:r>
              <a:rPr lang="tr-TR" dirty="0" smtClean="0"/>
              <a:t>. Aydın Ziya Özgür</a:t>
            </a:r>
          </a:p>
          <a:p>
            <a:r>
              <a:rPr lang="tr-TR" dirty="0" err="1" smtClean="0"/>
              <a:t>Megep</a:t>
            </a:r>
            <a:r>
              <a:rPr lang="tr-TR" dirty="0" smtClean="0"/>
              <a:t> (Mesleki Eğitim Ve Öğretim Sisteminin Güçlendirilmesi Projesi) Halkla İlişkiler Ve  Organizasyon Hizmetleri Alanı , Ankara 2007, Milli Eğitim Bakanlığı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18951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 smtClean="0"/>
              <a:t>T.C. Anadolu </a:t>
            </a:r>
            <a:r>
              <a:rPr lang="tr-TR" dirty="0" err="1" smtClean="0"/>
              <a:t>Ün‹Vers‹Tes</a:t>
            </a:r>
            <a:r>
              <a:rPr lang="tr-TR" dirty="0" smtClean="0"/>
              <a:t>‹ Yayını No: 2613  </a:t>
            </a:r>
            <a:r>
              <a:rPr lang="tr-TR" dirty="0" err="1" smtClean="0"/>
              <a:t>Açıköğretim</a:t>
            </a:r>
            <a:r>
              <a:rPr lang="tr-TR" dirty="0" smtClean="0"/>
              <a:t> Fakültesi Yayını No: 1581</a:t>
            </a:r>
          </a:p>
          <a:p>
            <a:r>
              <a:rPr lang="tr-TR" dirty="0" smtClean="0"/>
              <a:t>Halkla İlişkiler Uygulama Teknikleri</a:t>
            </a:r>
          </a:p>
          <a:p>
            <a:r>
              <a:rPr lang="tr-TR" dirty="0" smtClean="0"/>
              <a:t>Yazarlar </a:t>
            </a:r>
            <a:r>
              <a:rPr lang="tr-TR" dirty="0" err="1" smtClean="0"/>
              <a:t>Öğr.Gör.Dr</a:t>
            </a:r>
            <a:r>
              <a:rPr lang="tr-TR" dirty="0" smtClean="0"/>
              <a:t>. Melike </a:t>
            </a:r>
            <a:r>
              <a:rPr lang="tr-TR" dirty="0" err="1" smtClean="0"/>
              <a:t>Taﬁcıoğlu</a:t>
            </a:r>
            <a:r>
              <a:rPr lang="tr-TR" dirty="0" smtClean="0"/>
              <a:t> (Ünite 1) </a:t>
            </a:r>
            <a:r>
              <a:rPr lang="tr-TR" dirty="0" err="1" smtClean="0"/>
              <a:t>Yrd.Doç.Dr</a:t>
            </a:r>
            <a:r>
              <a:rPr lang="tr-TR" dirty="0" smtClean="0"/>
              <a:t>. Feyyaz Bodur (Ünite 2) </a:t>
            </a:r>
            <a:r>
              <a:rPr lang="tr-TR" dirty="0" err="1" smtClean="0"/>
              <a:t>Doç.Dr</a:t>
            </a:r>
            <a:r>
              <a:rPr lang="tr-TR" dirty="0" smtClean="0"/>
              <a:t>. Hüseyin Eryılmaz (Ünite 3) </a:t>
            </a:r>
            <a:r>
              <a:rPr lang="tr-TR" dirty="0" err="1" smtClean="0"/>
              <a:t>Yrd.Doç.Dr</a:t>
            </a:r>
            <a:r>
              <a:rPr lang="tr-TR" dirty="0" smtClean="0"/>
              <a:t>. Berrin </a:t>
            </a:r>
            <a:r>
              <a:rPr lang="tr-TR" dirty="0" err="1" smtClean="0"/>
              <a:t>Özkanal</a:t>
            </a:r>
            <a:r>
              <a:rPr lang="tr-TR" dirty="0" smtClean="0"/>
              <a:t> (Ünite 4) </a:t>
            </a:r>
            <a:r>
              <a:rPr lang="tr-TR" dirty="0" err="1" smtClean="0"/>
              <a:t>Prof.Dr</a:t>
            </a:r>
            <a:r>
              <a:rPr lang="tr-TR" dirty="0" smtClean="0"/>
              <a:t>. Cengiz Hakan Aydın (Ünite 5) </a:t>
            </a:r>
            <a:r>
              <a:rPr lang="tr-TR" dirty="0" err="1" smtClean="0"/>
              <a:t>Öğr.Gör</a:t>
            </a:r>
            <a:r>
              <a:rPr lang="tr-TR" dirty="0" smtClean="0"/>
              <a:t>. Eren Göksel (Ünite 6)</a:t>
            </a:r>
          </a:p>
          <a:p>
            <a:r>
              <a:rPr lang="tr-TR" dirty="0" smtClean="0"/>
              <a:t>Editör </a:t>
            </a:r>
            <a:r>
              <a:rPr lang="tr-TR" dirty="0" err="1" smtClean="0"/>
              <a:t>Yrd.Doç.Dr</a:t>
            </a:r>
            <a:r>
              <a:rPr lang="tr-TR" dirty="0" smtClean="0"/>
              <a:t>. Berrin </a:t>
            </a:r>
            <a:r>
              <a:rPr lang="tr-TR" dirty="0" err="1" smtClean="0"/>
              <a:t>Özkanal</a:t>
            </a:r>
            <a:endParaRPr lang="tr-TR" dirty="0" smtClean="0"/>
          </a:p>
          <a:p>
            <a:r>
              <a:rPr lang="tr-TR" dirty="0" smtClean="0"/>
              <a:t> </a:t>
            </a:r>
          </a:p>
          <a:p>
            <a:r>
              <a:rPr lang="tr-TR" dirty="0" smtClean="0"/>
              <a:t>T.C. Anadolu Üniversitesi Yayını No: 2603 </a:t>
            </a:r>
            <a:r>
              <a:rPr lang="tr-TR" dirty="0" err="1" smtClean="0"/>
              <a:t>Açıköğretim</a:t>
            </a:r>
            <a:r>
              <a:rPr lang="tr-TR" dirty="0" smtClean="0"/>
              <a:t> Fakültesi Yayını No: 1571 </a:t>
            </a:r>
          </a:p>
          <a:p>
            <a:r>
              <a:rPr lang="tr-TR" dirty="0" smtClean="0"/>
              <a:t>Halkla İlişkiler Yönetimi </a:t>
            </a:r>
          </a:p>
          <a:p>
            <a:r>
              <a:rPr lang="tr-TR" dirty="0" smtClean="0"/>
              <a:t>Yazarlar </a:t>
            </a:r>
            <a:r>
              <a:rPr lang="tr-TR" dirty="0" err="1" smtClean="0"/>
              <a:t>Doç.Dr</a:t>
            </a:r>
            <a:r>
              <a:rPr lang="tr-TR" dirty="0" smtClean="0"/>
              <a:t>. Filiz Demir (Ünite 1, 3) </a:t>
            </a:r>
            <a:r>
              <a:rPr lang="tr-TR" dirty="0" err="1" smtClean="0"/>
              <a:t>Arş.Gör.Dr</a:t>
            </a:r>
            <a:r>
              <a:rPr lang="tr-TR" dirty="0" smtClean="0"/>
              <a:t>. Ozan </a:t>
            </a:r>
            <a:r>
              <a:rPr lang="tr-TR" dirty="0" err="1" smtClean="0"/>
              <a:t>Ağlargöz</a:t>
            </a:r>
            <a:r>
              <a:rPr lang="tr-TR" dirty="0" smtClean="0"/>
              <a:t> (Ünite 2) </a:t>
            </a:r>
            <a:r>
              <a:rPr lang="tr-TR" dirty="0" err="1" smtClean="0"/>
              <a:t>Yrd.Doç.Dr</a:t>
            </a:r>
            <a:r>
              <a:rPr lang="tr-TR" dirty="0" smtClean="0"/>
              <a:t>. N. Bilge İspir (Ünite 4) </a:t>
            </a:r>
            <a:r>
              <a:rPr lang="tr-TR" dirty="0" err="1" smtClean="0"/>
              <a:t>Doç.Dr</a:t>
            </a:r>
            <a:r>
              <a:rPr lang="tr-TR" dirty="0" smtClean="0"/>
              <a:t>. İdil Süher (Ünite 5) </a:t>
            </a:r>
            <a:r>
              <a:rPr lang="tr-TR" dirty="0" err="1" smtClean="0"/>
              <a:t>Öğr.Gör</a:t>
            </a:r>
            <a:r>
              <a:rPr lang="tr-TR" dirty="0" smtClean="0"/>
              <a:t>. Levent </a:t>
            </a:r>
            <a:r>
              <a:rPr lang="tr-TR" dirty="0" err="1" smtClean="0"/>
              <a:t>Özkoçak</a:t>
            </a:r>
            <a:r>
              <a:rPr lang="tr-TR" dirty="0" smtClean="0"/>
              <a:t> (Ünite 6)    Editör </a:t>
            </a:r>
            <a:r>
              <a:rPr lang="tr-TR" dirty="0" err="1" smtClean="0"/>
              <a:t>Yrd.Doç.Dr</a:t>
            </a:r>
            <a:r>
              <a:rPr lang="tr-TR" dirty="0" smtClean="0"/>
              <a:t>. Nuray Tokgöz</a:t>
            </a:r>
          </a:p>
          <a:p>
            <a:r>
              <a:rPr lang="tr-TR" dirty="0" smtClean="0"/>
              <a:t> </a:t>
            </a:r>
          </a:p>
          <a:p>
            <a:r>
              <a:rPr lang="tr-TR" dirty="0" err="1" smtClean="0"/>
              <a:t>Megep</a:t>
            </a:r>
            <a:r>
              <a:rPr lang="tr-TR" dirty="0" smtClean="0"/>
              <a:t> (Meslekî Eğitim Ve Öğretim Sisteminin  Güçlendirilmesi Projesi) </a:t>
            </a:r>
          </a:p>
          <a:p>
            <a:r>
              <a:rPr lang="tr-TR" dirty="0" smtClean="0"/>
              <a:t>Halkla İlişkiler Ve Organizasyon Hizmetleri </a:t>
            </a:r>
          </a:p>
          <a:p>
            <a:r>
              <a:rPr lang="tr-TR" dirty="0" smtClean="0"/>
              <a:t>Halkla İlişkiler Kavramı </a:t>
            </a:r>
          </a:p>
          <a:p>
            <a:r>
              <a:rPr lang="tr-TR" dirty="0" smtClean="0"/>
              <a:t> Ankara 2006, Milli Eğitim Bakanlığı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36854578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196</Words>
  <Application>Microsoft Office PowerPoint</Application>
  <PresentationFormat>Ekran Gösterisi (4:3)</PresentationFormat>
  <Paragraphs>52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Halkla İlişkiler</vt:lpstr>
      <vt:lpstr>1.2.Halkla İlişkilerde Amaçlar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Halkla İlişkiler</dc:title>
  <dc:creator>EDA</dc:creator>
  <cp:lastModifiedBy>EDA</cp:lastModifiedBy>
  <cp:revision>5</cp:revision>
  <dcterms:created xsi:type="dcterms:W3CDTF">2020-05-13T20:22:53Z</dcterms:created>
  <dcterms:modified xsi:type="dcterms:W3CDTF">2020-05-14T11:15:54Z</dcterms:modified>
</cp:coreProperties>
</file>