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62" r:id="rId7"/>
    <p:sldId id="259" r:id="rId8"/>
    <p:sldId id="263" r:id="rId9"/>
    <p:sldId id="260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ffsofmoher.ie/gallery/wp-content/uploads/sites/2/2014/09/Aileens-Wave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ongshoredriftlessonplan/process/longshore-drif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berkeley.edu/wp-content/uploads/2017/05/ripcurrentUSLA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southwest.net/oregon/oregon-dunes/tahkenitch-creek2_l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photo/2016/03/5-years-since-the-2011-great-east-japan-earthquake/473211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Dalgalar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akıntılar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tsunamiler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Gelgitler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tr-TR" dirty="0">
                <a:solidFill>
                  <a:srgbClr val="FF0000"/>
                </a:solidFill>
              </a:rPr>
              <a:t>3. Hafta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49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500" b="1" dirty="0" err="1">
                <a:solidFill>
                  <a:prstClr val="black"/>
                </a:solidFill>
                <a:latin typeface="UniversLTStd-Bold"/>
              </a:rPr>
              <a:t>Dalgalar</a:t>
            </a:r>
            <a:endParaRPr lang="tr-TR" sz="2500" b="1" dirty="0">
              <a:solidFill>
                <a:prstClr val="black"/>
              </a:solidFill>
              <a:latin typeface="UniversLTStd-Bold"/>
            </a:endParaRPr>
          </a:p>
          <a:p>
            <a:pPr marL="0" lvl="0" indent="0">
              <a:buNone/>
            </a:pPr>
            <a:r>
              <a:rPr lang="en-US" sz="2500" dirty="0">
                <a:solidFill>
                  <a:srgbClr val="8C003E"/>
                </a:solidFill>
                <a:latin typeface="UniversLTStd-Bold"/>
              </a:rPr>
              <a:t/>
            </a:r>
            <a:br>
              <a:rPr lang="en-US" sz="2500" dirty="0">
                <a:solidFill>
                  <a:srgbClr val="8C003E"/>
                </a:solidFill>
                <a:latin typeface="UniversLTStd-Bold"/>
              </a:rPr>
            </a:b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Dalgalar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su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yüzeyinde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esen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rüzgârın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oluşturduğu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dalgalanmalardır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Hava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akımındaki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türbülans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,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su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üzerinde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basınç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değişimleri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yaratarak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dalga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oluşumuna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yol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açar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Dalga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kez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oluştuğunda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yandan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hava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akımının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bozulmasında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rol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oynarken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,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kısmen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de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kendi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kendine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oluşumunu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sürdürür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</a:t>
            </a:r>
            <a:br>
              <a:rPr lang="en-US" sz="2000" dirty="0">
                <a:solidFill>
                  <a:srgbClr val="231F20"/>
                </a:solidFill>
                <a:latin typeface="MinionPro-Regular"/>
              </a:rPr>
            </a:b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Dalga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oluşum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zonunda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rüzgârdan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suya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enerji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transfer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edilir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Aktarılan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enerji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miktarı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rüzgârın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hızına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devamlılığına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(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rüzgârın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ne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kadar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süre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estiğine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)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mesafeye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(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rüzgârın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estiği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su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kütlesinin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boyutuna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)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bağlıdır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Deniz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dalgaları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rüzgârın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etkisiyle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oluşur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Genellikle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alçak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tepelere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dikçe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eğimli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enine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kesitlere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sahiptirler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düzensizdirler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Okyanus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ortasında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şiddetli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fırtınalarda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yüksekliği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20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metreyi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aşan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saatte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80 km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hıza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ulaşan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dalgalar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oluşur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bu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dalgalar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yüzlerce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kilometre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mesafe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katederler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Oluştukları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bölgeden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yayılan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deniz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dalgaları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solugan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dalgalara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dönüşür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bunlar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uzun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periyotlu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uzun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dalga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tepelerine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sahip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olan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daha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düzenli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dalgalardır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Okyanus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boyunca</a:t>
            </a:r>
            <a:r>
              <a:rPr lang="tr-TR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binlerce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kilometre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devam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edebilirler</a:t>
            </a:r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981809" y="6091209"/>
            <a:ext cx="7560840" cy="5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tr-TR" sz="1400" dirty="0">
                <a:solidFill>
                  <a:srgbClr val="231F20"/>
                </a:solidFill>
                <a:latin typeface="MinionPro-Regular"/>
              </a:rPr>
              <a:t>Kaynak: </a:t>
            </a:r>
            <a:r>
              <a:rPr lang="tr-TR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Doğan, U.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Jeomorfolojinin Temelleri. Nobel Yayınevi, 2016. (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translate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Editor: 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Huggett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R.J. Fundamentals of 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Geomorphology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Routhledge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Third Edition, 2011.)</a:t>
            </a: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73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8996"/>
            <a:ext cx="8229600" cy="410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95536" y="592824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https://www.cliffsofmoher.ie/gallery/wp-content/uploads/sites/2/2014/09/Aileens-Wave.jpg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>
                <a:solidFill>
                  <a:prstClr val="black"/>
                </a:solidFill>
              </a:rPr>
              <a:t>Kıyı yakını akıntılar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Kıyı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yakınında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oluşan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akıntılar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okyanus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akıntıları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,</a:t>
            </a:r>
            <a:r>
              <a:rPr lang="tr-TR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gelgit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akıntıları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rüzgâr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etkisiyle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oluşan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akıntılardan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farklı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kökene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sahiptir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500" b="1" dirty="0" err="1">
                <a:solidFill>
                  <a:srgbClr val="231F20"/>
                </a:solidFill>
                <a:latin typeface="MinionPro-Bold"/>
              </a:rPr>
              <a:t>Kıyı</a:t>
            </a:r>
            <a:r>
              <a:rPr lang="en-US" sz="25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500" b="1" dirty="0" err="1">
                <a:solidFill>
                  <a:srgbClr val="231F20"/>
                </a:solidFill>
                <a:latin typeface="MinionPro-Bold"/>
              </a:rPr>
              <a:t>yakını</a:t>
            </a:r>
            <a:r>
              <a:rPr lang="en-US" sz="25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akıntıları</a:t>
            </a:r>
            <a:r>
              <a:rPr lang="tr-TR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dalgalar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tarafından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oluşturulur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Bunlar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kıyıboyu</a:t>
            </a:r>
            <a:r>
              <a:rPr lang="tr-TR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akıntıları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dönen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akıntılar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(rip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akıntıları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)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kıyıötesi</a:t>
            </a:r>
            <a:r>
              <a:rPr lang="tr-TR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akıntılarından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meydana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gelir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500" b="1" dirty="0" err="1">
                <a:solidFill>
                  <a:srgbClr val="231F20"/>
                </a:solidFill>
                <a:latin typeface="MinionPro-Bold"/>
              </a:rPr>
              <a:t>Kıyıboyu</a:t>
            </a:r>
            <a:r>
              <a:rPr lang="en-US" sz="25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veya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b="1" dirty="0" err="1">
                <a:solidFill>
                  <a:srgbClr val="231F20"/>
                </a:solidFill>
                <a:latin typeface="MinionPro-Bold"/>
              </a:rPr>
              <a:t>litoral</a:t>
            </a:r>
            <a:r>
              <a:rPr lang="tr-TR" sz="25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500" b="1" dirty="0" err="1">
                <a:solidFill>
                  <a:srgbClr val="231F20"/>
                </a:solidFill>
                <a:latin typeface="MinionPro-Bold"/>
              </a:rPr>
              <a:t>akıntılar</a:t>
            </a:r>
            <a:r>
              <a:rPr lang="en-US" sz="2500" b="1" dirty="0">
                <a:solidFill>
                  <a:srgbClr val="231F20"/>
                </a:solidFill>
                <a:latin typeface="MinionPro-Bold"/>
              </a:rPr>
              <a:t>,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dalgalar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kıyı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çizgisine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verev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olarakyaklaştıklarında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oluşur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Bunlar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sörf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zonunu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kaplar</a:t>
            </a:r>
            <a:r>
              <a:rPr lang="tr-TR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kıyıya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paralel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hareket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ederler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500" b="1" dirty="0" err="1">
                <a:solidFill>
                  <a:srgbClr val="231F20"/>
                </a:solidFill>
                <a:latin typeface="MinionPro-Bold"/>
              </a:rPr>
              <a:t>Dönen</a:t>
            </a:r>
            <a:r>
              <a:rPr lang="en-US" sz="25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500" b="1" dirty="0" err="1">
                <a:solidFill>
                  <a:srgbClr val="231F20"/>
                </a:solidFill>
                <a:latin typeface="MinionPro-Bold"/>
              </a:rPr>
              <a:t>akıntılar</a:t>
            </a:r>
            <a:r>
              <a:rPr lang="tr-TR" sz="25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kıyı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boyu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akıntıları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ile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beslenirler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az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çok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düzenli</a:t>
            </a:r>
            <a:r>
              <a:rPr lang="tr-TR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aralıklarla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kumsala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dik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gelişirler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kıyıdan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,</a:t>
            </a:r>
            <a:r>
              <a:rPr lang="tr-TR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açık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denize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doğru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kırılma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zonu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boyunca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akarlar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.</a:t>
            </a:r>
            <a:r>
              <a:rPr lang="tr-TR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Bunlar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güçlü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akıntılardır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yüzücüler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için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tehlike</a:t>
            </a:r>
            <a:r>
              <a:rPr lang="tr-TR" sz="25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MinionPro-Regular"/>
              </a:rPr>
              <a:t>oluşturur</a:t>
            </a:r>
            <a:r>
              <a:rPr lang="en-US" sz="2500" dirty="0">
                <a:solidFill>
                  <a:srgbClr val="231F20"/>
                </a:solidFill>
                <a:latin typeface="MinionPro-Regular"/>
              </a:rPr>
              <a:t>.</a:t>
            </a:r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611560" y="6100219"/>
            <a:ext cx="7560840" cy="5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tr-TR" sz="1400" dirty="0">
                <a:solidFill>
                  <a:srgbClr val="231F20"/>
                </a:solidFill>
                <a:latin typeface="MinionPro-Regular"/>
              </a:rPr>
              <a:t>Kaynak: </a:t>
            </a:r>
            <a:r>
              <a:rPr lang="tr-TR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Doğan, U.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Jeomorfolojinin Temelleri. Nobel Yayınevi, 2016. (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translate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Editor: 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Huggett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R.J. Fundamentals of 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Geomorphology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tr-TR" sz="14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Routhledge</a:t>
            </a:r>
            <a:r>
              <a:rPr lang="tr-TR" sz="1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Third Edition, 2011.)</a:t>
            </a: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32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68"/>
            <a:ext cx="6695977" cy="60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115616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https://sites.google.com/site/longshoredriftlessonplan/process/longshore-drift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256584" cy="595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899592" y="63093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https://news.berkeley.edu/wp-content/uploads/2017/05/ripcurrentUSLA.jpg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19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Gelgitler</a:t>
            </a:r>
            <a:endParaRPr lang="tr-TR" sz="1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1900" dirty="0">
                <a:solidFill>
                  <a:srgbClr val="8C0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900" dirty="0">
                <a:solidFill>
                  <a:srgbClr val="8C00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Gelgitler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Ay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Güneş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gök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cisimleri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arasındaki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çekim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etkisi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nedeniyle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meydana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gelen</a:t>
            </a:r>
            <a:r>
              <a:rPr lang="tr-TR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kütlelerinin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hareketidir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Gelgit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nedeniyle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kıyı</a:t>
            </a:r>
            <a:r>
              <a:rPr lang="tr-TR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boyunca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seviyesi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değişimleri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meydana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gelir</a:t>
            </a:r>
            <a:r>
              <a:rPr lang="tr-TR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Genelde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günde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alçak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tr-TR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seviyesi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temsil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edilen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yarım</a:t>
            </a:r>
            <a:r>
              <a:rPr lang="en-US" sz="19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US" sz="19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gelgitler</a:t>
            </a:r>
            <a:r>
              <a:rPr lang="tr-TR" sz="19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konusudur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US" sz="19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gelgitler</a:t>
            </a:r>
            <a:r>
              <a:rPr lang="en-US" sz="19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(spring tides)</a:t>
            </a:r>
            <a:r>
              <a:rPr lang="tr-TR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gelgitlerden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olup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Güneş'in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aynı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hizada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bulunduğu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14-75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günde</a:t>
            </a:r>
            <a:r>
              <a:rPr lang="tr-TR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gerçekleşir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Küçük</a:t>
            </a:r>
            <a:r>
              <a:rPr lang="en-US" sz="19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gelgitler</a:t>
            </a:r>
            <a:r>
              <a:rPr lang="en-US" sz="19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(neap tides)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tr-TR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alçak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gelgitlerden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düşük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seviyede</a:t>
            </a:r>
            <a:r>
              <a:rPr lang="tr-TR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olup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gelgitlerle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ardalanmalı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Güneş</a:t>
            </a:r>
            <a:r>
              <a:rPr lang="tr-TR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Ay'ın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Yerküre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90°lik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açı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yaptığı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durumda</a:t>
            </a:r>
            <a:r>
              <a:rPr lang="tr-TR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meydana</a:t>
            </a:r>
            <a:r>
              <a:rPr lang="tr-TR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gelir</a:t>
            </a:r>
            <a:r>
              <a:rPr lang="en-US" sz="19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9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tr-TR" sz="19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tr-TR" sz="1300" dirty="0">
                <a:solidFill>
                  <a:srgbClr val="231F20"/>
                </a:solidFill>
                <a:latin typeface="MinionPro-Regular"/>
              </a:rPr>
              <a:t>Kaynak: </a:t>
            </a:r>
            <a:r>
              <a:rPr lang="tr-TR" sz="13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Doğan, U.</a:t>
            </a:r>
            <a:r>
              <a:rPr lang="tr-TR" sz="13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Jeomorfolojinin Temelleri. Nobel Yayınevi, 2016. (</a:t>
            </a:r>
            <a:r>
              <a:rPr lang="tr-TR" sz="13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translate</a:t>
            </a:r>
            <a:r>
              <a:rPr lang="tr-TR" sz="13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Editor: </a:t>
            </a:r>
            <a:r>
              <a:rPr lang="tr-TR" sz="13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Huggett</a:t>
            </a:r>
            <a:r>
              <a:rPr lang="tr-TR" sz="13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R.J. Fundamentals of </a:t>
            </a:r>
            <a:r>
              <a:rPr lang="tr-TR" sz="13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Geomorphology</a:t>
            </a:r>
            <a:r>
              <a:rPr lang="tr-TR" sz="13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tr-TR" sz="13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Routhledge</a:t>
            </a:r>
            <a:r>
              <a:rPr lang="tr-TR" sz="13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Third Edition, 2011.)</a:t>
            </a:r>
            <a:endParaRPr lang="en-US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en-US" sz="13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1300" dirty="0">
                <a:solidFill>
                  <a:srgbClr val="231F20"/>
                </a:solidFill>
                <a:latin typeface="MinionPro-Regular"/>
              </a:rPr>
            </a:br>
            <a:endParaRPr lang="en-US" sz="13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963"/>
            <a:ext cx="8424935" cy="631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043608" y="6247437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https://www.americansouthwest.net/oregon/oregon-dunes/tahkenitch-creek2_l.html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prstClr val="black"/>
                </a:solidFill>
              </a:rPr>
              <a:t>tsunami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229600" cy="446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179512" y="6211669"/>
            <a:ext cx="95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hlinkClick r:id="rId3"/>
              </a:rPr>
              <a:t>https://www.theatlantic.com/photo/2016/03/5-years-since-the-2011-great-east-japan-earthquake/473211/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49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198</Words>
  <Application>Microsoft Office PowerPoint</Application>
  <PresentationFormat>Ekran Gösterisi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Dalgalar, akıntılar, tsunamiler, Gelgitler</vt:lpstr>
      <vt:lpstr>PowerPoint Sunusu</vt:lpstr>
      <vt:lpstr>PowerPoint Sunusu</vt:lpstr>
      <vt:lpstr>Kıyı yakını akıntılar</vt:lpstr>
      <vt:lpstr>PowerPoint Sunusu</vt:lpstr>
      <vt:lpstr>PowerPoint Sunusu</vt:lpstr>
      <vt:lpstr>PowerPoint Sunusu</vt:lpstr>
      <vt:lpstr>PowerPoint Sunusu</vt:lpstr>
      <vt:lpstr>tsunami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Dalgalar, akıntılar, tsunamiler, Gelgitler</dc:title>
  <dc:creator>Kullanıcı</dc:creator>
  <cp:lastModifiedBy>Kullanıcı</cp:lastModifiedBy>
  <cp:revision>2</cp:revision>
  <dcterms:created xsi:type="dcterms:W3CDTF">2020-02-06T14:09:22Z</dcterms:created>
  <dcterms:modified xsi:type="dcterms:W3CDTF">2020-02-06T14:24:21Z</dcterms:modified>
</cp:coreProperties>
</file>