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9" r:id="rId4"/>
    <p:sldId id="261" r:id="rId5"/>
    <p:sldId id="270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084" autoAdjust="0"/>
  </p:normalViewPr>
  <p:slideViewPr>
    <p:cSldViewPr snapToGrid="0">
      <p:cViewPr varScale="1">
        <p:scale>
          <a:sx n="51" d="100"/>
          <a:sy n="51" d="100"/>
        </p:scale>
        <p:origin x="123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4E94A-B635-4EA4-8F44-4A04B793AF45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62504-197A-4BE7-B90B-63E8FC06B8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070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64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688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086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43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499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01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57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3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0475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234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42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617FA-2C27-4410-A6E8-C54B1377A81B}" type="datetimeFigureOut">
              <a:rPr lang="tr-TR" smtClean="0"/>
              <a:t>17.10.2024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0991D-FBAB-4A68-BF2D-93BACC61F2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94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68169"/>
            <a:ext cx="9144000" cy="2387600"/>
          </a:xfrm>
        </p:spPr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Hayvan Genetik Kaynaklarının Korunması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5191432"/>
            <a:ext cx="9144000" cy="1433052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Seyrani KONCAGÜL</a:t>
            </a:r>
          </a:p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Öğr. Üyesi Ahmet UÇAR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87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4632" y="619432"/>
            <a:ext cx="11582400" cy="569368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Biyoçeşitlilik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bölgedeki genlerin, türlerin, ekosistemlerin ve ekolojik olayların oluşturduğu bir bütündür.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Ekosistemdeki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biyoçeşitlilik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dört ana bölümden oluşmaktadır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Genetik çeşitlilik,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Tür çeşitliliği,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Ekosistem çeşitliliği,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Ekolojik olaylar (prosesler) çeşitliliği.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1" r="22071"/>
          <a:stretch/>
        </p:blipFill>
        <p:spPr>
          <a:xfrm>
            <a:off x="6450904" y="2041743"/>
            <a:ext cx="5604548" cy="4716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76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66" y="0"/>
            <a:ext cx="102438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29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006" y="248499"/>
            <a:ext cx="11653246" cy="325878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Eğer, bir ekosistemde yaşayan canlıların kendi aralarında ve ayrıca canlılar ile cansızlar arasında, durmadan süregelen çeşitli doğal etkileşimler yok ise, oradaki canlıların nesli, bir kaç kuşak içinde yok olmaya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mahkûmdur. Ayrıca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eğer bir tür içinde genetik çeşitlilik yok ise, o tür bir kaç nesil içinde yok olacaktır.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47371"/>
            <a:ext cx="6212689" cy="347910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689" y="3180046"/>
            <a:ext cx="5910719" cy="354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8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70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3254" y="901873"/>
            <a:ext cx="11348581" cy="508552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“Nesil tükenme olayı genel bir olay, ama neslini devam ettirebilme ise istisnai bir durumdur”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 kaygı duyuyoruz?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9355" y="2655517"/>
            <a:ext cx="3156377" cy="405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21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142</Words>
  <Application>Microsoft Office PowerPoint</Application>
  <PresentationFormat>Geniş ekran</PresentationFormat>
  <Paragraphs>11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Teması</vt:lpstr>
      <vt:lpstr>Hayvan Genetik Kaynaklarının Korunması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Genetik Kaynaklarının Korunması</dc:title>
  <dc:creator>PC</dc:creator>
  <cp:lastModifiedBy>PC</cp:lastModifiedBy>
  <cp:revision>29</cp:revision>
  <dcterms:created xsi:type="dcterms:W3CDTF">2024-10-02T08:04:12Z</dcterms:created>
  <dcterms:modified xsi:type="dcterms:W3CDTF">2024-10-17T12:16:02Z</dcterms:modified>
</cp:coreProperties>
</file>