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7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462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4091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1969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2580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06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8929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4586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3003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316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37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5410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8815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3028" y="2078906"/>
            <a:ext cx="3631265" cy="181160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1555" y="2078906"/>
            <a:ext cx="4675638" cy="151916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7306" y="4101820"/>
            <a:ext cx="4619887" cy="1496723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93027" y="4295397"/>
            <a:ext cx="1935101" cy="154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67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3666" y="2043031"/>
            <a:ext cx="2780017" cy="111566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3717" y="1890495"/>
            <a:ext cx="2761727" cy="1627773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9255" y="4142901"/>
            <a:ext cx="5297883" cy="179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74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2627" y="2303526"/>
            <a:ext cx="2792210" cy="1664352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0712" y="2457161"/>
            <a:ext cx="5718544" cy="1012024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6673" y="4461746"/>
            <a:ext cx="3731075" cy="150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79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7283" y="2264647"/>
            <a:ext cx="5511262" cy="3036071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9081" y="3121208"/>
            <a:ext cx="2627604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97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4593" y="1302115"/>
            <a:ext cx="8350819" cy="2790601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3579" y="4690117"/>
            <a:ext cx="5761219" cy="146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78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8186" y="2433711"/>
            <a:ext cx="2780017" cy="204233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2672" y="688313"/>
            <a:ext cx="2780017" cy="6169687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914" y="2433711"/>
            <a:ext cx="2676376" cy="2085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30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5354" y="1422222"/>
            <a:ext cx="5718544" cy="232277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8352" y="4083576"/>
            <a:ext cx="2767824" cy="25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14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31</TotalTime>
  <Words>14</Words>
  <Application>Microsoft Office PowerPoint</Application>
  <PresentationFormat>Geniş ekran</PresentationFormat>
  <Paragraphs>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kayabali</dc:creator>
  <cp:lastModifiedBy>kayabali</cp:lastModifiedBy>
  <cp:revision>9</cp:revision>
  <dcterms:created xsi:type="dcterms:W3CDTF">2018-02-10T19:13:33Z</dcterms:created>
  <dcterms:modified xsi:type="dcterms:W3CDTF">2018-02-11T04:39:15Z</dcterms:modified>
</cp:coreProperties>
</file>