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699" r:id="rId3"/>
    <p:sldId id="280" r:id="rId4"/>
    <p:sldId id="666" r:id="rId5"/>
    <p:sldId id="528" r:id="rId6"/>
    <p:sldId id="671" r:id="rId7"/>
    <p:sldId id="552" r:id="rId8"/>
    <p:sldId id="679" r:id="rId9"/>
    <p:sldId id="680" r:id="rId10"/>
    <p:sldId id="677" r:id="rId11"/>
    <p:sldId id="678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8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D8BB85-F19C-4ED7-8679-526C1B33046B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1A1F3674-B7B8-4647-8489-47FB0499F29B}">
      <dgm:prSet phldrT="[Text]" custT="1"/>
      <dgm:spPr/>
      <dgm:t>
        <a:bodyPr/>
        <a:lstStyle/>
        <a:p>
          <a:r>
            <a:rPr lang="tr-TR" sz="1400" b="1" dirty="0"/>
            <a:t>HİSSEDİLİRLİK</a:t>
          </a:r>
          <a:endParaRPr lang="tr-TR" sz="1400" dirty="0"/>
        </a:p>
      </dgm:t>
    </dgm:pt>
    <dgm:pt modelId="{D2D4A156-A54E-4863-82F9-D078110C6245}" type="parTrans" cxnId="{0AD35ABC-ADCA-40E1-8836-7F0FBE6E1D9A}">
      <dgm:prSet/>
      <dgm:spPr/>
      <dgm:t>
        <a:bodyPr/>
        <a:lstStyle/>
        <a:p>
          <a:endParaRPr lang="tr-TR"/>
        </a:p>
      </dgm:t>
    </dgm:pt>
    <dgm:pt modelId="{57A60160-43B4-445F-8B21-BD4BEEB9E85A}" type="sibTrans" cxnId="{0AD35ABC-ADCA-40E1-8836-7F0FBE6E1D9A}">
      <dgm:prSet/>
      <dgm:spPr/>
      <dgm:t>
        <a:bodyPr/>
        <a:lstStyle/>
        <a:p>
          <a:endParaRPr lang="tr-TR"/>
        </a:p>
      </dgm:t>
    </dgm:pt>
    <dgm:pt modelId="{5C34CCD5-62EF-438B-BDA9-F087F447BF30}">
      <dgm:prSet phldrT="[Text]"/>
      <dgm:spPr/>
      <dgm:t>
        <a:bodyPr/>
        <a:lstStyle/>
        <a:p>
          <a:r>
            <a:rPr lang="tr-TR" b="1" dirty="0"/>
            <a:t>GÜVENİRLİLİK</a:t>
          </a:r>
          <a:endParaRPr lang="tr-TR" dirty="0"/>
        </a:p>
      </dgm:t>
    </dgm:pt>
    <dgm:pt modelId="{A1B01938-42B9-4412-ADFD-45E0060A4E27}" type="parTrans" cxnId="{AF29876D-23E0-4650-8E3C-D5DC2249972C}">
      <dgm:prSet/>
      <dgm:spPr/>
      <dgm:t>
        <a:bodyPr/>
        <a:lstStyle/>
        <a:p>
          <a:endParaRPr lang="tr-TR"/>
        </a:p>
      </dgm:t>
    </dgm:pt>
    <dgm:pt modelId="{D34F1160-66D4-466C-A2EE-8D5C9B2C4BD3}" type="sibTrans" cxnId="{AF29876D-23E0-4650-8E3C-D5DC2249972C}">
      <dgm:prSet/>
      <dgm:spPr/>
      <dgm:t>
        <a:bodyPr/>
        <a:lstStyle/>
        <a:p>
          <a:endParaRPr lang="tr-TR"/>
        </a:p>
      </dgm:t>
    </dgm:pt>
    <dgm:pt modelId="{4F8E1521-4FEB-4368-8BEE-12728FC6EDE3}">
      <dgm:prSet phldrT="[Text]"/>
      <dgm:spPr/>
      <dgm:t>
        <a:bodyPr/>
        <a:lstStyle/>
        <a:p>
          <a:r>
            <a:rPr lang="tr-TR" b="1" dirty="0"/>
            <a:t>UYUMLULUK</a:t>
          </a:r>
          <a:endParaRPr lang="tr-TR" dirty="0"/>
        </a:p>
      </dgm:t>
    </dgm:pt>
    <dgm:pt modelId="{B0F0A9A5-6FB3-4552-961C-D7E11D64FDCE}" type="parTrans" cxnId="{D58E72E7-C4F0-4942-9E29-ADD5EC2117A4}">
      <dgm:prSet/>
      <dgm:spPr/>
      <dgm:t>
        <a:bodyPr/>
        <a:lstStyle/>
        <a:p>
          <a:endParaRPr lang="tr-TR"/>
        </a:p>
      </dgm:t>
    </dgm:pt>
    <dgm:pt modelId="{2950D8AC-2BEC-4707-BC8A-FD10FB75DCAD}" type="sibTrans" cxnId="{D58E72E7-C4F0-4942-9E29-ADD5EC2117A4}">
      <dgm:prSet/>
      <dgm:spPr/>
      <dgm:t>
        <a:bodyPr/>
        <a:lstStyle/>
        <a:p>
          <a:endParaRPr lang="tr-TR"/>
        </a:p>
      </dgm:t>
    </dgm:pt>
    <dgm:pt modelId="{DFCC80A9-DFC4-454C-A980-0A7FCACF374F}">
      <dgm:prSet phldrT="[Text]"/>
      <dgm:spPr/>
      <dgm:t>
        <a:bodyPr/>
        <a:lstStyle/>
        <a:p>
          <a:r>
            <a:rPr lang="tr-TR" b="1" dirty="0"/>
            <a:t>GÜVENCE</a:t>
          </a:r>
          <a:endParaRPr lang="tr-TR" dirty="0"/>
        </a:p>
      </dgm:t>
    </dgm:pt>
    <dgm:pt modelId="{5D9BB6C2-0D23-4FF4-AA22-074ECE04867D}" type="parTrans" cxnId="{46D29198-D166-4733-81AE-3AD1DC8E52CC}">
      <dgm:prSet/>
      <dgm:spPr/>
      <dgm:t>
        <a:bodyPr/>
        <a:lstStyle/>
        <a:p>
          <a:endParaRPr lang="tr-TR"/>
        </a:p>
      </dgm:t>
    </dgm:pt>
    <dgm:pt modelId="{23DA1E59-C647-4D33-A0AA-BA45D1527E36}" type="sibTrans" cxnId="{46D29198-D166-4733-81AE-3AD1DC8E52CC}">
      <dgm:prSet/>
      <dgm:spPr/>
      <dgm:t>
        <a:bodyPr/>
        <a:lstStyle/>
        <a:p>
          <a:endParaRPr lang="tr-TR"/>
        </a:p>
      </dgm:t>
    </dgm:pt>
    <dgm:pt modelId="{C1CBDF12-AAB4-4698-AD40-C9BAD2C41B84}">
      <dgm:prSet phldrT="[Text]"/>
      <dgm:spPr/>
      <dgm:t>
        <a:bodyPr/>
        <a:lstStyle/>
        <a:p>
          <a:r>
            <a:rPr lang="tr-TR" b="1" dirty="0"/>
            <a:t>DUYARLILIK</a:t>
          </a:r>
          <a:endParaRPr lang="tr-TR" dirty="0"/>
        </a:p>
      </dgm:t>
    </dgm:pt>
    <dgm:pt modelId="{BAE2DF87-AF6F-4F6A-9057-F3907ED78529}" type="parTrans" cxnId="{B7CF5E08-3218-4DC9-99FF-899774729B5E}">
      <dgm:prSet/>
      <dgm:spPr/>
      <dgm:t>
        <a:bodyPr/>
        <a:lstStyle/>
        <a:p>
          <a:endParaRPr lang="tr-TR"/>
        </a:p>
      </dgm:t>
    </dgm:pt>
    <dgm:pt modelId="{3E937448-1FE3-480D-A197-C9E99E4DF9A5}" type="sibTrans" cxnId="{B7CF5E08-3218-4DC9-99FF-899774729B5E}">
      <dgm:prSet/>
      <dgm:spPr/>
      <dgm:t>
        <a:bodyPr/>
        <a:lstStyle/>
        <a:p>
          <a:endParaRPr lang="tr-TR"/>
        </a:p>
      </dgm:t>
    </dgm:pt>
    <dgm:pt modelId="{CBF14853-1F38-4E36-ABA5-8241E38ABD1E}" type="pres">
      <dgm:prSet presAssocID="{DED8BB85-F19C-4ED7-8679-526C1B33046B}" presName="cycle" presStyleCnt="0">
        <dgm:presLayoutVars>
          <dgm:dir/>
          <dgm:resizeHandles val="exact"/>
        </dgm:presLayoutVars>
      </dgm:prSet>
      <dgm:spPr/>
    </dgm:pt>
    <dgm:pt modelId="{2B202340-A435-4D33-84B1-86616D0EF1A3}" type="pres">
      <dgm:prSet presAssocID="{1A1F3674-B7B8-4647-8489-47FB0499F29B}" presName="node" presStyleLbl="node1" presStyleIdx="0" presStyleCnt="5">
        <dgm:presLayoutVars>
          <dgm:bulletEnabled val="1"/>
        </dgm:presLayoutVars>
      </dgm:prSet>
      <dgm:spPr/>
    </dgm:pt>
    <dgm:pt modelId="{9BBA1D40-DAB0-4E81-9378-7E627D02A258}" type="pres">
      <dgm:prSet presAssocID="{1A1F3674-B7B8-4647-8489-47FB0499F29B}" presName="spNode" presStyleCnt="0"/>
      <dgm:spPr/>
    </dgm:pt>
    <dgm:pt modelId="{70EE3D29-E345-40E6-95FF-50359228FD47}" type="pres">
      <dgm:prSet presAssocID="{57A60160-43B4-445F-8B21-BD4BEEB9E85A}" presName="sibTrans" presStyleLbl="sibTrans1D1" presStyleIdx="0" presStyleCnt="5"/>
      <dgm:spPr/>
    </dgm:pt>
    <dgm:pt modelId="{3BD15D13-5A47-4AD6-9354-9537D47B72E7}" type="pres">
      <dgm:prSet presAssocID="{5C34CCD5-62EF-438B-BDA9-F087F447BF30}" presName="node" presStyleLbl="node1" presStyleIdx="1" presStyleCnt="5">
        <dgm:presLayoutVars>
          <dgm:bulletEnabled val="1"/>
        </dgm:presLayoutVars>
      </dgm:prSet>
      <dgm:spPr/>
    </dgm:pt>
    <dgm:pt modelId="{77732883-B73C-40DA-A281-5E7114213A74}" type="pres">
      <dgm:prSet presAssocID="{5C34CCD5-62EF-438B-BDA9-F087F447BF30}" presName="spNode" presStyleCnt="0"/>
      <dgm:spPr/>
    </dgm:pt>
    <dgm:pt modelId="{266AC960-2581-48D6-A1D0-89E397BE938B}" type="pres">
      <dgm:prSet presAssocID="{D34F1160-66D4-466C-A2EE-8D5C9B2C4BD3}" presName="sibTrans" presStyleLbl="sibTrans1D1" presStyleIdx="1" presStyleCnt="5"/>
      <dgm:spPr/>
    </dgm:pt>
    <dgm:pt modelId="{7D3437BB-1FE9-4E3D-A2F0-37139DE883F5}" type="pres">
      <dgm:prSet presAssocID="{4F8E1521-4FEB-4368-8BEE-12728FC6EDE3}" presName="node" presStyleLbl="node1" presStyleIdx="2" presStyleCnt="5">
        <dgm:presLayoutVars>
          <dgm:bulletEnabled val="1"/>
        </dgm:presLayoutVars>
      </dgm:prSet>
      <dgm:spPr/>
    </dgm:pt>
    <dgm:pt modelId="{3623945C-926D-465E-9571-B6C06E878E25}" type="pres">
      <dgm:prSet presAssocID="{4F8E1521-4FEB-4368-8BEE-12728FC6EDE3}" presName="spNode" presStyleCnt="0"/>
      <dgm:spPr/>
    </dgm:pt>
    <dgm:pt modelId="{7A781127-E5BD-4A17-996D-43B280D1DF68}" type="pres">
      <dgm:prSet presAssocID="{2950D8AC-2BEC-4707-BC8A-FD10FB75DCAD}" presName="sibTrans" presStyleLbl="sibTrans1D1" presStyleIdx="2" presStyleCnt="5"/>
      <dgm:spPr/>
    </dgm:pt>
    <dgm:pt modelId="{0A2F1B68-E87B-4178-B1EE-DEF58DE0E0A0}" type="pres">
      <dgm:prSet presAssocID="{DFCC80A9-DFC4-454C-A980-0A7FCACF374F}" presName="node" presStyleLbl="node1" presStyleIdx="3" presStyleCnt="5">
        <dgm:presLayoutVars>
          <dgm:bulletEnabled val="1"/>
        </dgm:presLayoutVars>
      </dgm:prSet>
      <dgm:spPr/>
    </dgm:pt>
    <dgm:pt modelId="{12143415-68D4-44AF-A865-1082F44E6E56}" type="pres">
      <dgm:prSet presAssocID="{DFCC80A9-DFC4-454C-A980-0A7FCACF374F}" presName="spNode" presStyleCnt="0"/>
      <dgm:spPr/>
    </dgm:pt>
    <dgm:pt modelId="{12BB0461-7B8B-4BBE-9DB0-9F74A75B82E1}" type="pres">
      <dgm:prSet presAssocID="{23DA1E59-C647-4D33-A0AA-BA45D1527E36}" presName="sibTrans" presStyleLbl="sibTrans1D1" presStyleIdx="3" presStyleCnt="5"/>
      <dgm:spPr/>
    </dgm:pt>
    <dgm:pt modelId="{82685B8B-6D31-4E82-BBAE-2DCEB3B87251}" type="pres">
      <dgm:prSet presAssocID="{C1CBDF12-AAB4-4698-AD40-C9BAD2C41B84}" presName="node" presStyleLbl="node1" presStyleIdx="4" presStyleCnt="5">
        <dgm:presLayoutVars>
          <dgm:bulletEnabled val="1"/>
        </dgm:presLayoutVars>
      </dgm:prSet>
      <dgm:spPr/>
    </dgm:pt>
    <dgm:pt modelId="{9F706E1B-192C-4E70-89C4-27B05250D8E7}" type="pres">
      <dgm:prSet presAssocID="{C1CBDF12-AAB4-4698-AD40-C9BAD2C41B84}" presName="spNode" presStyleCnt="0"/>
      <dgm:spPr/>
    </dgm:pt>
    <dgm:pt modelId="{DAB0F5AD-4081-434E-AD57-242319466C39}" type="pres">
      <dgm:prSet presAssocID="{3E937448-1FE3-480D-A197-C9E99E4DF9A5}" presName="sibTrans" presStyleLbl="sibTrans1D1" presStyleIdx="4" presStyleCnt="5"/>
      <dgm:spPr/>
    </dgm:pt>
  </dgm:ptLst>
  <dgm:cxnLst>
    <dgm:cxn modelId="{D7509802-580A-4CF2-9360-7C0D5752E01F}" type="presOf" srcId="{C1CBDF12-AAB4-4698-AD40-C9BAD2C41B84}" destId="{82685B8B-6D31-4E82-BBAE-2DCEB3B87251}" srcOrd="0" destOrd="0" presId="urn:microsoft.com/office/officeart/2005/8/layout/cycle5"/>
    <dgm:cxn modelId="{B7CF5E08-3218-4DC9-99FF-899774729B5E}" srcId="{DED8BB85-F19C-4ED7-8679-526C1B33046B}" destId="{C1CBDF12-AAB4-4698-AD40-C9BAD2C41B84}" srcOrd="4" destOrd="0" parTransId="{BAE2DF87-AF6F-4F6A-9057-F3907ED78529}" sibTransId="{3E937448-1FE3-480D-A197-C9E99E4DF9A5}"/>
    <dgm:cxn modelId="{19D2201E-D4BF-4785-B294-B0D2E15DB938}" type="presOf" srcId="{3E937448-1FE3-480D-A197-C9E99E4DF9A5}" destId="{DAB0F5AD-4081-434E-AD57-242319466C39}" srcOrd="0" destOrd="0" presId="urn:microsoft.com/office/officeart/2005/8/layout/cycle5"/>
    <dgm:cxn modelId="{66768A29-9528-4D28-BC42-1BEAE4988AE7}" type="presOf" srcId="{5C34CCD5-62EF-438B-BDA9-F087F447BF30}" destId="{3BD15D13-5A47-4AD6-9354-9537D47B72E7}" srcOrd="0" destOrd="0" presId="urn:microsoft.com/office/officeart/2005/8/layout/cycle5"/>
    <dgm:cxn modelId="{A1DD013E-E579-4682-90AC-9FD05C15914E}" type="presOf" srcId="{D34F1160-66D4-466C-A2EE-8D5C9B2C4BD3}" destId="{266AC960-2581-48D6-A1D0-89E397BE938B}" srcOrd="0" destOrd="0" presId="urn:microsoft.com/office/officeart/2005/8/layout/cycle5"/>
    <dgm:cxn modelId="{B3D29965-DEB7-4140-BACA-497F02F2DC3F}" type="presOf" srcId="{DFCC80A9-DFC4-454C-A980-0A7FCACF374F}" destId="{0A2F1B68-E87B-4178-B1EE-DEF58DE0E0A0}" srcOrd="0" destOrd="0" presId="urn:microsoft.com/office/officeart/2005/8/layout/cycle5"/>
    <dgm:cxn modelId="{10B5F06C-3B90-451A-A693-27D33EF49EFF}" type="presOf" srcId="{57A60160-43B4-445F-8B21-BD4BEEB9E85A}" destId="{70EE3D29-E345-40E6-95FF-50359228FD47}" srcOrd="0" destOrd="0" presId="urn:microsoft.com/office/officeart/2005/8/layout/cycle5"/>
    <dgm:cxn modelId="{AF29876D-23E0-4650-8E3C-D5DC2249972C}" srcId="{DED8BB85-F19C-4ED7-8679-526C1B33046B}" destId="{5C34CCD5-62EF-438B-BDA9-F087F447BF30}" srcOrd="1" destOrd="0" parTransId="{A1B01938-42B9-4412-ADFD-45E0060A4E27}" sibTransId="{D34F1160-66D4-466C-A2EE-8D5C9B2C4BD3}"/>
    <dgm:cxn modelId="{879DD779-6982-4A3C-8779-B11393D50F45}" type="presOf" srcId="{1A1F3674-B7B8-4647-8489-47FB0499F29B}" destId="{2B202340-A435-4D33-84B1-86616D0EF1A3}" srcOrd="0" destOrd="0" presId="urn:microsoft.com/office/officeart/2005/8/layout/cycle5"/>
    <dgm:cxn modelId="{934DAC83-28E0-4E55-9E18-2AF6862E337C}" type="presOf" srcId="{2950D8AC-2BEC-4707-BC8A-FD10FB75DCAD}" destId="{7A781127-E5BD-4A17-996D-43B280D1DF68}" srcOrd="0" destOrd="0" presId="urn:microsoft.com/office/officeart/2005/8/layout/cycle5"/>
    <dgm:cxn modelId="{9EF08C85-07A2-404D-B81B-57941F497B69}" type="presOf" srcId="{23DA1E59-C647-4D33-A0AA-BA45D1527E36}" destId="{12BB0461-7B8B-4BBE-9DB0-9F74A75B82E1}" srcOrd="0" destOrd="0" presId="urn:microsoft.com/office/officeart/2005/8/layout/cycle5"/>
    <dgm:cxn modelId="{46D29198-D166-4733-81AE-3AD1DC8E52CC}" srcId="{DED8BB85-F19C-4ED7-8679-526C1B33046B}" destId="{DFCC80A9-DFC4-454C-A980-0A7FCACF374F}" srcOrd="3" destOrd="0" parTransId="{5D9BB6C2-0D23-4FF4-AA22-074ECE04867D}" sibTransId="{23DA1E59-C647-4D33-A0AA-BA45D1527E36}"/>
    <dgm:cxn modelId="{2AA26EA9-0244-414F-AA29-A16A23AE9B2D}" type="presOf" srcId="{4F8E1521-4FEB-4368-8BEE-12728FC6EDE3}" destId="{7D3437BB-1FE9-4E3D-A2F0-37139DE883F5}" srcOrd="0" destOrd="0" presId="urn:microsoft.com/office/officeart/2005/8/layout/cycle5"/>
    <dgm:cxn modelId="{0AD35ABC-ADCA-40E1-8836-7F0FBE6E1D9A}" srcId="{DED8BB85-F19C-4ED7-8679-526C1B33046B}" destId="{1A1F3674-B7B8-4647-8489-47FB0499F29B}" srcOrd="0" destOrd="0" parTransId="{D2D4A156-A54E-4863-82F9-D078110C6245}" sibTransId="{57A60160-43B4-445F-8B21-BD4BEEB9E85A}"/>
    <dgm:cxn modelId="{C617CBCE-C6CB-4D38-8D53-6CB8F5EE3300}" type="presOf" srcId="{DED8BB85-F19C-4ED7-8679-526C1B33046B}" destId="{CBF14853-1F38-4E36-ABA5-8241E38ABD1E}" srcOrd="0" destOrd="0" presId="urn:microsoft.com/office/officeart/2005/8/layout/cycle5"/>
    <dgm:cxn modelId="{D58E72E7-C4F0-4942-9E29-ADD5EC2117A4}" srcId="{DED8BB85-F19C-4ED7-8679-526C1B33046B}" destId="{4F8E1521-4FEB-4368-8BEE-12728FC6EDE3}" srcOrd="2" destOrd="0" parTransId="{B0F0A9A5-6FB3-4552-961C-D7E11D64FDCE}" sibTransId="{2950D8AC-2BEC-4707-BC8A-FD10FB75DCAD}"/>
    <dgm:cxn modelId="{7FCFA083-E725-4129-B9B3-A702D46CE867}" type="presParOf" srcId="{CBF14853-1F38-4E36-ABA5-8241E38ABD1E}" destId="{2B202340-A435-4D33-84B1-86616D0EF1A3}" srcOrd="0" destOrd="0" presId="urn:microsoft.com/office/officeart/2005/8/layout/cycle5"/>
    <dgm:cxn modelId="{5FD97133-651C-4AD1-B195-62C8D618C26A}" type="presParOf" srcId="{CBF14853-1F38-4E36-ABA5-8241E38ABD1E}" destId="{9BBA1D40-DAB0-4E81-9378-7E627D02A258}" srcOrd="1" destOrd="0" presId="urn:microsoft.com/office/officeart/2005/8/layout/cycle5"/>
    <dgm:cxn modelId="{57BBB7AB-4883-49B8-9726-75E60EE18C90}" type="presParOf" srcId="{CBF14853-1F38-4E36-ABA5-8241E38ABD1E}" destId="{70EE3D29-E345-40E6-95FF-50359228FD47}" srcOrd="2" destOrd="0" presId="urn:microsoft.com/office/officeart/2005/8/layout/cycle5"/>
    <dgm:cxn modelId="{C2A227BD-407F-45E9-B856-C5B865DA37B7}" type="presParOf" srcId="{CBF14853-1F38-4E36-ABA5-8241E38ABD1E}" destId="{3BD15D13-5A47-4AD6-9354-9537D47B72E7}" srcOrd="3" destOrd="0" presId="urn:microsoft.com/office/officeart/2005/8/layout/cycle5"/>
    <dgm:cxn modelId="{7A232E3F-87C0-4C09-9EB7-2AB7DA730B37}" type="presParOf" srcId="{CBF14853-1F38-4E36-ABA5-8241E38ABD1E}" destId="{77732883-B73C-40DA-A281-5E7114213A74}" srcOrd="4" destOrd="0" presId="urn:microsoft.com/office/officeart/2005/8/layout/cycle5"/>
    <dgm:cxn modelId="{6E61FC10-1C42-47F9-84A9-F469ACBE953F}" type="presParOf" srcId="{CBF14853-1F38-4E36-ABA5-8241E38ABD1E}" destId="{266AC960-2581-48D6-A1D0-89E397BE938B}" srcOrd="5" destOrd="0" presId="urn:microsoft.com/office/officeart/2005/8/layout/cycle5"/>
    <dgm:cxn modelId="{A8B863F9-8A94-4A26-AFCE-A5DB171CB68D}" type="presParOf" srcId="{CBF14853-1F38-4E36-ABA5-8241E38ABD1E}" destId="{7D3437BB-1FE9-4E3D-A2F0-37139DE883F5}" srcOrd="6" destOrd="0" presId="urn:microsoft.com/office/officeart/2005/8/layout/cycle5"/>
    <dgm:cxn modelId="{0F2692D6-E377-4532-9C93-2CF72628B80E}" type="presParOf" srcId="{CBF14853-1F38-4E36-ABA5-8241E38ABD1E}" destId="{3623945C-926D-465E-9571-B6C06E878E25}" srcOrd="7" destOrd="0" presId="urn:microsoft.com/office/officeart/2005/8/layout/cycle5"/>
    <dgm:cxn modelId="{B80898C1-748D-4595-8768-C5A9C42AC5E7}" type="presParOf" srcId="{CBF14853-1F38-4E36-ABA5-8241E38ABD1E}" destId="{7A781127-E5BD-4A17-996D-43B280D1DF68}" srcOrd="8" destOrd="0" presId="urn:microsoft.com/office/officeart/2005/8/layout/cycle5"/>
    <dgm:cxn modelId="{3C11E8AC-355D-42A2-8C4F-C9E61F23CA34}" type="presParOf" srcId="{CBF14853-1F38-4E36-ABA5-8241E38ABD1E}" destId="{0A2F1B68-E87B-4178-B1EE-DEF58DE0E0A0}" srcOrd="9" destOrd="0" presId="urn:microsoft.com/office/officeart/2005/8/layout/cycle5"/>
    <dgm:cxn modelId="{134D3DD1-D56F-4B42-96E2-438FDF6D56C1}" type="presParOf" srcId="{CBF14853-1F38-4E36-ABA5-8241E38ABD1E}" destId="{12143415-68D4-44AF-A865-1082F44E6E56}" srcOrd="10" destOrd="0" presId="urn:microsoft.com/office/officeart/2005/8/layout/cycle5"/>
    <dgm:cxn modelId="{A94F4901-68B8-4E4B-AD53-61A5876C90A4}" type="presParOf" srcId="{CBF14853-1F38-4E36-ABA5-8241E38ABD1E}" destId="{12BB0461-7B8B-4BBE-9DB0-9F74A75B82E1}" srcOrd="11" destOrd="0" presId="urn:microsoft.com/office/officeart/2005/8/layout/cycle5"/>
    <dgm:cxn modelId="{F7A0B0ED-1676-4A07-9ABA-EE1A7C80E262}" type="presParOf" srcId="{CBF14853-1F38-4E36-ABA5-8241E38ABD1E}" destId="{82685B8B-6D31-4E82-BBAE-2DCEB3B87251}" srcOrd="12" destOrd="0" presId="urn:microsoft.com/office/officeart/2005/8/layout/cycle5"/>
    <dgm:cxn modelId="{D41C333B-A0F4-4F87-864C-F5B3A9C19E2C}" type="presParOf" srcId="{CBF14853-1F38-4E36-ABA5-8241E38ABD1E}" destId="{9F706E1B-192C-4E70-89C4-27B05250D8E7}" srcOrd="13" destOrd="0" presId="urn:microsoft.com/office/officeart/2005/8/layout/cycle5"/>
    <dgm:cxn modelId="{8370BA81-C0BE-4477-9B24-D368E6A324DB}" type="presParOf" srcId="{CBF14853-1F38-4E36-ABA5-8241E38ABD1E}" destId="{DAB0F5AD-4081-434E-AD57-242319466C39}" srcOrd="14" destOrd="0" presId="urn:microsoft.com/office/officeart/2005/8/layout/cycle5"/>
  </dgm:cxnLst>
  <dgm:bg>
    <a:solidFill>
      <a:schemeClr val="tx2">
        <a:lumMod val="90000"/>
        <a:lumOff val="10000"/>
      </a:schemeClr>
    </a:solidFill>
    <a:effectLst/>
  </dgm:bg>
  <dgm:whole>
    <a:ln>
      <a:solidFill>
        <a:schemeClr val="accent1">
          <a:lumMod val="20000"/>
          <a:lumOff val="80000"/>
        </a:schemeClr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C9296C8-442B-4785-9ABC-281776D31158}" type="doc">
      <dgm:prSet loTypeId="urn:microsoft.com/office/officeart/2005/8/layout/arrow2" loCatId="process" qsTypeId="urn:microsoft.com/office/officeart/2005/8/quickstyle/simple1" qsCatId="simple" csTypeId="urn:microsoft.com/office/officeart/2005/8/colors/colorful3" csCatId="colorful" phldr="1"/>
      <dgm:spPr/>
    </dgm:pt>
    <dgm:pt modelId="{A58D3EEC-77C3-4E72-B14A-B2D0DEF7F6FB}">
      <dgm:prSet phldrT="[Text]" custT="1"/>
      <dgm:spPr/>
      <dgm:t>
        <a:bodyPr/>
        <a:lstStyle/>
        <a:p>
          <a:r>
            <a:rPr lang="tr-TR" sz="1600" dirty="0"/>
            <a:t>Müşteriyi Elde Tutma</a:t>
          </a:r>
        </a:p>
        <a:p>
          <a:endParaRPr lang="tr-TR" sz="1200" dirty="0"/>
        </a:p>
      </dgm:t>
    </dgm:pt>
    <dgm:pt modelId="{3D9E3649-5BFF-41EB-85E6-3A8046519562}" type="parTrans" cxnId="{E88EABA5-A54E-46F9-8B08-75635B8DBA91}">
      <dgm:prSet/>
      <dgm:spPr/>
      <dgm:t>
        <a:bodyPr/>
        <a:lstStyle/>
        <a:p>
          <a:endParaRPr lang="tr-TR"/>
        </a:p>
      </dgm:t>
    </dgm:pt>
    <dgm:pt modelId="{68099CB9-1334-4D10-BF08-C144E5D2923B}" type="sibTrans" cxnId="{E88EABA5-A54E-46F9-8B08-75635B8DBA91}">
      <dgm:prSet/>
      <dgm:spPr/>
      <dgm:t>
        <a:bodyPr/>
        <a:lstStyle/>
        <a:p>
          <a:endParaRPr lang="tr-TR"/>
        </a:p>
      </dgm:t>
    </dgm:pt>
    <dgm:pt modelId="{D5266E81-8E6B-419D-B9AE-031C5907008A}">
      <dgm:prSet phldrT="[Text]" custT="1"/>
      <dgm:spPr/>
      <dgm:t>
        <a:bodyPr/>
        <a:lstStyle/>
        <a:p>
          <a:r>
            <a:rPr lang="tr-TR" sz="1600" dirty="0"/>
            <a:t>Müşteri Payını Artırma</a:t>
          </a:r>
        </a:p>
        <a:p>
          <a:endParaRPr lang="tr-TR" sz="1200" dirty="0"/>
        </a:p>
      </dgm:t>
    </dgm:pt>
    <dgm:pt modelId="{90596A45-E10D-400B-A129-22C00F00E3E3}" type="parTrans" cxnId="{E3F58D52-FAB7-4E11-923A-5AE320F285C5}">
      <dgm:prSet/>
      <dgm:spPr/>
      <dgm:t>
        <a:bodyPr/>
        <a:lstStyle/>
        <a:p>
          <a:endParaRPr lang="tr-TR"/>
        </a:p>
      </dgm:t>
    </dgm:pt>
    <dgm:pt modelId="{AA7BF3E8-DE78-4CBC-9A20-B45733962E82}" type="sibTrans" cxnId="{E3F58D52-FAB7-4E11-923A-5AE320F285C5}">
      <dgm:prSet/>
      <dgm:spPr/>
      <dgm:t>
        <a:bodyPr/>
        <a:lstStyle/>
        <a:p>
          <a:endParaRPr lang="tr-TR"/>
        </a:p>
      </dgm:t>
    </dgm:pt>
    <dgm:pt modelId="{B3A925F0-9B5F-4F5E-B92E-8E84DD6202A8}">
      <dgm:prSet phldrT="[Text]" custT="1"/>
      <dgm:spPr/>
      <dgm:t>
        <a:bodyPr/>
        <a:lstStyle/>
        <a:p>
          <a:r>
            <a:rPr lang="tr-TR" sz="1600" dirty="0"/>
            <a:t>Tavsiye Etme</a:t>
          </a:r>
        </a:p>
      </dgm:t>
    </dgm:pt>
    <dgm:pt modelId="{4FB6E73D-3ECB-4E9F-954C-973D40BB4BBB}" type="parTrans" cxnId="{BE94D4FD-20CD-46E4-8686-CECB1EB59310}">
      <dgm:prSet/>
      <dgm:spPr/>
      <dgm:t>
        <a:bodyPr/>
        <a:lstStyle/>
        <a:p>
          <a:endParaRPr lang="tr-TR"/>
        </a:p>
      </dgm:t>
    </dgm:pt>
    <dgm:pt modelId="{594DE61C-6971-450B-8FEF-3FF35A64503C}" type="sibTrans" cxnId="{BE94D4FD-20CD-46E4-8686-CECB1EB59310}">
      <dgm:prSet/>
      <dgm:spPr/>
      <dgm:t>
        <a:bodyPr/>
        <a:lstStyle/>
        <a:p>
          <a:endParaRPr lang="tr-TR"/>
        </a:p>
      </dgm:t>
    </dgm:pt>
    <dgm:pt modelId="{76977D32-D836-47C8-8286-39FCB03B93AD}">
      <dgm:prSet phldrT="[Text]" custT="1"/>
      <dgm:spPr/>
      <dgm:t>
        <a:bodyPr/>
        <a:lstStyle/>
        <a:p>
          <a:r>
            <a:rPr lang="tr-TR" sz="1600" dirty="0"/>
            <a:t>                 Kalıcılık/ Sürdürülebilirlik</a:t>
          </a:r>
        </a:p>
        <a:p>
          <a:endParaRPr lang="tr-TR" sz="1200" dirty="0"/>
        </a:p>
      </dgm:t>
    </dgm:pt>
    <dgm:pt modelId="{3E9AEAB2-C01D-4F2D-A52E-86139A74111F}" type="parTrans" cxnId="{4FB03822-5DC5-4311-9C2F-6760170BF212}">
      <dgm:prSet/>
      <dgm:spPr/>
      <dgm:t>
        <a:bodyPr/>
        <a:lstStyle/>
        <a:p>
          <a:endParaRPr lang="tr-TR"/>
        </a:p>
      </dgm:t>
    </dgm:pt>
    <dgm:pt modelId="{5CF08D61-5E49-4733-8D49-319CAAA47DA3}" type="sibTrans" cxnId="{4FB03822-5DC5-4311-9C2F-6760170BF212}">
      <dgm:prSet/>
      <dgm:spPr/>
      <dgm:t>
        <a:bodyPr/>
        <a:lstStyle/>
        <a:p>
          <a:endParaRPr lang="tr-TR"/>
        </a:p>
      </dgm:t>
    </dgm:pt>
    <dgm:pt modelId="{AAB0EAA4-BC23-4739-BC14-45200D692669}" type="pres">
      <dgm:prSet presAssocID="{3C9296C8-442B-4785-9ABC-281776D31158}" presName="arrowDiagram" presStyleCnt="0">
        <dgm:presLayoutVars>
          <dgm:chMax val="5"/>
          <dgm:dir/>
          <dgm:resizeHandles val="exact"/>
        </dgm:presLayoutVars>
      </dgm:prSet>
      <dgm:spPr/>
    </dgm:pt>
    <dgm:pt modelId="{58326266-9A72-4320-9300-59F13855BC5A}" type="pres">
      <dgm:prSet presAssocID="{3C9296C8-442B-4785-9ABC-281776D31158}" presName="arrow" presStyleLbl="bgShp" presStyleIdx="0" presStyleCnt="1" custLinFactNeighborY="1029"/>
      <dgm:spPr>
        <a:solidFill>
          <a:schemeClr val="accent1">
            <a:lumMod val="50000"/>
          </a:schemeClr>
        </a:solidFill>
      </dgm:spPr>
    </dgm:pt>
    <dgm:pt modelId="{71B064AB-D293-42A6-B370-EEB987E21565}" type="pres">
      <dgm:prSet presAssocID="{3C9296C8-442B-4785-9ABC-281776D31158}" presName="arrowDiagram4" presStyleCnt="0"/>
      <dgm:spPr/>
    </dgm:pt>
    <dgm:pt modelId="{E52C0226-F4F8-49A6-8ACA-A0AF37A69D87}" type="pres">
      <dgm:prSet presAssocID="{A58D3EEC-77C3-4E72-B14A-B2D0DEF7F6FB}" presName="bullet4a" presStyleLbl="node1" presStyleIdx="0" presStyleCnt="4"/>
      <dgm:spPr>
        <a:solidFill>
          <a:schemeClr val="tx2">
            <a:lumMod val="90000"/>
            <a:lumOff val="10000"/>
          </a:schemeClr>
        </a:solidFill>
      </dgm:spPr>
    </dgm:pt>
    <dgm:pt modelId="{D35CD95D-D0A0-4497-9AB1-95970F0F0C32}" type="pres">
      <dgm:prSet presAssocID="{A58D3EEC-77C3-4E72-B14A-B2D0DEF7F6FB}" presName="textBox4a" presStyleLbl="revTx" presStyleIdx="0" presStyleCnt="4">
        <dgm:presLayoutVars>
          <dgm:bulletEnabled val="1"/>
        </dgm:presLayoutVars>
      </dgm:prSet>
      <dgm:spPr/>
    </dgm:pt>
    <dgm:pt modelId="{645026EB-5C15-4E24-B4B1-5C669A799B51}" type="pres">
      <dgm:prSet presAssocID="{D5266E81-8E6B-419D-B9AE-031C5907008A}" presName="bullet4b" presStyleLbl="node1" presStyleIdx="1" presStyleCnt="4"/>
      <dgm:spPr>
        <a:solidFill>
          <a:schemeClr val="tx2">
            <a:lumMod val="90000"/>
            <a:lumOff val="10000"/>
          </a:schemeClr>
        </a:solidFill>
      </dgm:spPr>
    </dgm:pt>
    <dgm:pt modelId="{DF49FE3A-829F-4DE7-ABA3-B03E24A5E506}" type="pres">
      <dgm:prSet presAssocID="{D5266E81-8E6B-419D-B9AE-031C5907008A}" presName="textBox4b" presStyleLbl="revTx" presStyleIdx="1" presStyleCnt="4" custScaleX="142321" custLinFactNeighborX="22500" custLinFactNeighborY="2998">
        <dgm:presLayoutVars>
          <dgm:bulletEnabled val="1"/>
        </dgm:presLayoutVars>
      </dgm:prSet>
      <dgm:spPr/>
    </dgm:pt>
    <dgm:pt modelId="{38D0AE0D-9126-4489-92E2-EBDB645182A8}" type="pres">
      <dgm:prSet presAssocID="{B3A925F0-9B5F-4F5E-B92E-8E84DD6202A8}" presName="bullet4c" presStyleLbl="node1" presStyleIdx="2" presStyleCnt="4"/>
      <dgm:spPr>
        <a:solidFill>
          <a:schemeClr val="tx2">
            <a:lumMod val="90000"/>
            <a:lumOff val="10000"/>
          </a:schemeClr>
        </a:solidFill>
      </dgm:spPr>
    </dgm:pt>
    <dgm:pt modelId="{A664712A-BA41-4087-A084-E79F8D9C7723}" type="pres">
      <dgm:prSet presAssocID="{B3A925F0-9B5F-4F5E-B92E-8E84DD6202A8}" presName="textBox4c" presStyleLbl="revTx" presStyleIdx="2" presStyleCnt="4">
        <dgm:presLayoutVars>
          <dgm:bulletEnabled val="1"/>
        </dgm:presLayoutVars>
      </dgm:prSet>
      <dgm:spPr/>
    </dgm:pt>
    <dgm:pt modelId="{B7E1989A-C1C2-43B3-985A-3FF5AF33D278}" type="pres">
      <dgm:prSet presAssocID="{76977D32-D836-47C8-8286-39FCB03B93AD}" presName="bullet4d" presStyleLbl="node1" presStyleIdx="3" presStyleCnt="4"/>
      <dgm:spPr>
        <a:solidFill>
          <a:schemeClr val="tx2">
            <a:lumMod val="90000"/>
            <a:lumOff val="10000"/>
          </a:schemeClr>
        </a:solidFill>
      </dgm:spPr>
    </dgm:pt>
    <dgm:pt modelId="{762416F0-18FE-4506-999F-0117DF79BAEB}" type="pres">
      <dgm:prSet presAssocID="{76977D32-D836-47C8-8286-39FCB03B93AD}" presName="textBox4d" presStyleLbl="revTx" presStyleIdx="3" presStyleCnt="4" custAng="0" custScaleX="239855" custLinFactNeighborX="13653" custLinFactNeighborY="1930">
        <dgm:presLayoutVars>
          <dgm:bulletEnabled val="1"/>
        </dgm:presLayoutVars>
      </dgm:prSet>
      <dgm:spPr/>
    </dgm:pt>
  </dgm:ptLst>
  <dgm:cxnLst>
    <dgm:cxn modelId="{1B27121E-4E5B-4B0D-A19A-3A167D82F30E}" type="presOf" srcId="{3C9296C8-442B-4785-9ABC-281776D31158}" destId="{AAB0EAA4-BC23-4739-BC14-45200D692669}" srcOrd="0" destOrd="0" presId="urn:microsoft.com/office/officeart/2005/8/layout/arrow2"/>
    <dgm:cxn modelId="{4FB03822-5DC5-4311-9C2F-6760170BF212}" srcId="{3C9296C8-442B-4785-9ABC-281776D31158}" destId="{76977D32-D836-47C8-8286-39FCB03B93AD}" srcOrd="3" destOrd="0" parTransId="{3E9AEAB2-C01D-4F2D-A52E-86139A74111F}" sibTransId="{5CF08D61-5E49-4733-8D49-319CAAA47DA3}"/>
    <dgm:cxn modelId="{A727C423-2527-4DC6-9BEB-904BCB32C2B3}" type="presOf" srcId="{B3A925F0-9B5F-4F5E-B92E-8E84DD6202A8}" destId="{A664712A-BA41-4087-A084-E79F8D9C7723}" srcOrd="0" destOrd="0" presId="urn:microsoft.com/office/officeart/2005/8/layout/arrow2"/>
    <dgm:cxn modelId="{E3F58D52-FAB7-4E11-923A-5AE320F285C5}" srcId="{3C9296C8-442B-4785-9ABC-281776D31158}" destId="{D5266E81-8E6B-419D-B9AE-031C5907008A}" srcOrd="1" destOrd="0" parTransId="{90596A45-E10D-400B-A129-22C00F00E3E3}" sibTransId="{AA7BF3E8-DE78-4CBC-9A20-B45733962E82}"/>
    <dgm:cxn modelId="{4069D089-7EEF-4E01-BAA5-B627C2DE310B}" type="presOf" srcId="{76977D32-D836-47C8-8286-39FCB03B93AD}" destId="{762416F0-18FE-4506-999F-0117DF79BAEB}" srcOrd="0" destOrd="0" presId="urn:microsoft.com/office/officeart/2005/8/layout/arrow2"/>
    <dgm:cxn modelId="{1BF50390-07C8-42A7-B14F-58729719337F}" type="presOf" srcId="{D5266E81-8E6B-419D-B9AE-031C5907008A}" destId="{DF49FE3A-829F-4DE7-ABA3-B03E24A5E506}" srcOrd="0" destOrd="0" presId="urn:microsoft.com/office/officeart/2005/8/layout/arrow2"/>
    <dgm:cxn modelId="{E88EABA5-A54E-46F9-8B08-75635B8DBA91}" srcId="{3C9296C8-442B-4785-9ABC-281776D31158}" destId="{A58D3EEC-77C3-4E72-B14A-B2D0DEF7F6FB}" srcOrd="0" destOrd="0" parTransId="{3D9E3649-5BFF-41EB-85E6-3A8046519562}" sibTransId="{68099CB9-1334-4D10-BF08-C144E5D2923B}"/>
    <dgm:cxn modelId="{F968B8E1-6A12-4DCD-8E7B-2D5D0F92D912}" type="presOf" srcId="{A58D3EEC-77C3-4E72-B14A-B2D0DEF7F6FB}" destId="{D35CD95D-D0A0-4497-9AB1-95970F0F0C32}" srcOrd="0" destOrd="0" presId="urn:microsoft.com/office/officeart/2005/8/layout/arrow2"/>
    <dgm:cxn modelId="{BE94D4FD-20CD-46E4-8686-CECB1EB59310}" srcId="{3C9296C8-442B-4785-9ABC-281776D31158}" destId="{B3A925F0-9B5F-4F5E-B92E-8E84DD6202A8}" srcOrd="2" destOrd="0" parTransId="{4FB6E73D-3ECB-4E9F-954C-973D40BB4BBB}" sibTransId="{594DE61C-6971-450B-8FEF-3FF35A64503C}"/>
    <dgm:cxn modelId="{36284D7F-ADE3-4DA6-8CC6-C3B544BCDA59}" type="presParOf" srcId="{AAB0EAA4-BC23-4739-BC14-45200D692669}" destId="{58326266-9A72-4320-9300-59F13855BC5A}" srcOrd="0" destOrd="0" presId="urn:microsoft.com/office/officeart/2005/8/layout/arrow2"/>
    <dgm:cxn modelId="{177D43F2-029A-40F2-B2A4-264C4EB3B80A}" type="presParOf" srcId="{AAB0EAA4-BC23-4739-BC14-45200D692669}" destId="{71B064AB-D293-42A6-B370-EEB987E21565}" srcOrd="1" destOrd="0" presId="urn:microsoft.com/office/officeart/2005/8/layout/arrow2"/>
    <dgm:cxn modelId="{51DA064D-FF71-41D5-A5E0-F43DB357151D}" type="presParOf" srcId="{71B064AB-D293-42A6-B370-EEB987E21565}" destId="{E52C0226-F4F8-49A6-8ACA-A0AF37A69D87}" srcOrd="0" destOrd="0" presId="urn:microsoft.com/office/officeart/2005/8/layout/arrow2"/>
    <dgm:cxn modelId="{A8B29520-7965-470B-8536-2EF50A5F7AB6}" type="presParOf" srcId="{71B064AB-D293-42A6-B370-EEB987E21565}" destId="{D35CD95D-D0A0-4497-9AB1-95970F0F0C32}" srcOrd="1" destOrd="0" presId="urn:microsoft.com/office/officeart/2005/8/layout/arrow2"/>
    <dgm:cxn modelId="{459CF520-A1FE-4D8F-A07B-5961C566CD36}" type="presParOf" srcId="{71B064AB-D293-42A6-B370-EEB987E21565}" destId="{645026EB-5C15-4E24-B4B1-5C669A799B51}" srcOrd="2" destOrd="0" presId="urn:microsoft.com/office/officeart/2005/8/layout/arrow2"/>
    <dgm:cxn modelId="{9E5EFA33-B2D4-480C-8A13-3A577A61C35F}" type="presParOf" srcId="{71B064AB-D293-42A6-B370-EEB987E21565}" destId="{DF49FE3A-829F-4DE7-ABA3-B03E24A5E506}" srcOrd="3" destOrd="0" presId="urn:microsoft.com/office/officeart/2005/8/layout/arrow2"/>
    <dgm:cxn modelId="{8869FFB6-4756-44DD-B15D-0E599CC78570}" type="presParOf" srcId="{71B064AB-D293-42A6-B370-EEB987E21565}" destId="{38D0AE0D-9126-4489-92E2-EBDB645182A8}" srcOrd="4" destOrd="0" presId="urn:microsoft.com/office/officeart/2005/8/layout/arrow2"/>
    <dgm:cxn modelId="{FB21BA6D-7B09-475C-AE4D-023DC5DA5F9F}" type="presParOf" srcId="{71B064AB-D293-42A6-B370-EEB987E21565}" destId="{A664712A-BA41-4087-A084-E79F8D9C7723}" srcOrd="5" destOrd="0" presId="urn:microsoft.com/office/officeart/2005/8/layout/arrow2"/>
    <dgm:cxn modelId="{3B376635-B4D1-4B0F-AB03-8AECA606595A}" type="presParOf" srcId="{71B064AB-D293-42A6-B370-EEB987E21565}" destId="{B7E1989A-C1C2-43B3-985A-3FF5AF33D278}" srcOrd="6" destOrd="0" presId="urn:microsoft.com/office/officeart/2005/8/layout/arrow2"/>
    <dgm:cxn modelId="{D7AC3105-E0D2-421D-9E4B-BF288D7F7932}" type="presParOf" srcId="{71B064AB-D293-42A6-B370-EEB987E21565}" destId="{762416F0-18FE-4506-999F-0117DF79BAEB}" srcOrd="7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202340-A435-4D33-84B1-86616D0EF1A3}">
      <dsp:nvSpPr>
        <dsp:cNvPr id="0" name=""/>
        <dsp:cNvSpPr/>
      </dsp:nvSpPr>
      <dsp:spPr>
        <a:xfrm>
          <a:off x="2937762" y="2357"/>
          <a:ext cx="1685314" cy="10954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400" b="1" kern="1200" dirty="0"/>
            <a:t>HİSSEDİLİRLİK</a:t>
          </a:r>
          <a:endParaRPr lang="tr-TR" sz="1400" kern="1200" dirty="0"/>
        </a:p>
      </dsp:txBody>
      <dsp:txXfrm>
        <a:off x="2991238" y="55833"/>
        <a:ext cx="1578362" cy="988502"/>
      </dsp:txXfrm>
    </dsp:sp>
    <dsp:sp modelId="{70EE3D29-E345-40E6-95FF-50359228FD47}">
      <dsp:nvSpPr>
        <dsp:cNvPr id="0" name=""/>
        <dsp:cNvSpPr/>
      </dsp:nvSpPr>
      <dsp:spPr>
        <a:xfrm>
          <a:off x="1593587" y="550084"/>
          <a:ext cx="4373664" cy="4373664"/>
        </a:xfrm>
        <a:custGeom>
          <a:avLst/>
          <a:gdLst/>
          <a:ahLst/>
          <a:cxnLst/>
          <a:rect l="0" t="0" r="0" b="0"/>
          <a:pathLst>
            <a:path>
              <a:moveTo>
                <a:pt x="3254832" y="278531"/>
              </a:moveTo>
              <a:arcTo wR="2186832" hR="2186832" stAng="17954041" swAng="1210577"/>
            </a:path>
          </a:pathLst>
        </a:custGeom>
        <a:noFill/>
        <a:ln w="635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D15D13-5A47-4AD6-9354-9537D47B72E7}">
      <dsp:nvSpPr>
        <dsp:cNvPr id="0" name=""/>
        <dsp:cNvSpPr/>
      </dsp:nvSpPr>
      <dsp:spPr>
        <a:xfrm>
          <a:off x="5017563" y="1513421"/>
          <a:ext cx="1685314" cy="10954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500" b="1" kern="1200" dirty="0"/>
            <a:t>GÜVENİRLİLİK</a:t>
          </a:r>
          <a:endParaRPr lang="tr-TR" sz="1500" kern="1200" dirty="0"/>
        </a:p>
      </dsp:txBody>
      <dsp:txXfrm>
        <a:off x="5071039" y="1566897"/>
        <a:ext cx="1578362" cy="988502"/>
      </dsp:txXfrm>
    </dsp:sp>
    <dsp:sp modelId="{266AC960-2581-48D6-A1D0-89E397BE938B}">
      <dsp:nvSpPr>
        <dsp:cNvPr id="0" name=""/>
        <dsp:cNvSpPr/>
      </dsp:nvSpPr>
      <dsp:spPr>
        <a:xfrm>
          <a:off x="1593587" y="550084"/>
          <a:ext cx="4373664" cy="4373664"/>
        </a:xfrm>
        <a:custGeom>
          <a:avLst/>
          <a:gdLst/>
          <a:ahLst/>
          <a:cxnLst/>
          <a:rect l="0" t="0" r="0" b="0"/>
          <a:pathLst>
            <a:path>
              <a:moveTo>
                <a:pt x="4368404" y="2338412"/>
              </a:moveTo>
              <a:arcTo wR="2186832" hR="2186832" stAng="21838479" swAng="1358983"/>
            </a:path>
          </a:pathLst>
        </a:custGeom>
        <a:noFill/>
        <a:ln w="635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3437BB-1FE9-4E3D-A2F0-37139DE883F5}">
      <dsp:nvSpPr>
        <dsp:cNvPr id="0" name=""/>
        <dsp:cNvSpPr/>
      </dsp:nvSpPr>
      <dsp:spPr>
        <a:xfrm>
          <a:off x="4223150" y="3958373"/>
          <a:ext cx="1685314" cy="10954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500" b="1" kern="1200" dirty="0"/>
            <a:t>UYUMLULUK</a:t>
          </a:r>
          <a:endParaRPr lang="tr-TR" sz="1500" kern="1200" dirty="0"/>
        </a:p>
      </dsp:txBody>
      <dsp:txXfrm>
        <a:off x="4276626" y="4011849"/>
        <a:ext cx="1578362" cy="988502"/>
      </dsp:txXfrm>
    </dsp:sp>
    <dsp:sp modelId="{7A781127-E5BD-4A17-996D-43B280D1DF68}">
      <dsp:nvSpPr>
        <dsp:cNvPr id="0" name=""/>
        <dsp:cNvSpPr/>
      </dsp:nvSpPr>
      <dsp:spPr>
        <a:xfrm>
          <a:off x="1593587" y="550084"/>
          <a:ext cx="4373664" cy="4373664"/>
        </a:xfrm>
        <a:custGeom>
          <a:avLst/>
          <a:gdLst/>
          <a:ahLst/>
          <a:cxnLst/>
          <a:rect l="0" t="0" r="0" b="0"/>
          <a:pathLst>
            <a:path>
              <a:moveTo>
                <a:pt x="2454876" y="4357174"/>
              </a:moveTo>
              <a:arcTo wR="2186832" hR="2186832" stAng="4977567" swAng="844867"/>
            </a:path>
          </a:pathLst>
        </a:custGeom>
        <a:noFill/>
        <a:ln w="635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2F1B68-E87B-4178-B1EE-DEF58DE0E0A0}">
      <dsp:nvSpPr>
        <dsp:cNvPr id="0" name=""/>
        <dsp:cNvSpPr/>
      </dsp:nvSpPr>
      <dsp:spPr>
        <a:xfrm>
          <a:off x="1652375" y="3958373"/>
          <a:ext cx="1685314" cy="10954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500" b="1" kern="1200" dirty="0"/>
            <a:t>GÜVENCE</a:t>
          </a:r>
          <a:endParaRPr lang="tr-TR" sz="1500" kern="1200" dirty="0"/>
        </a:p>
      </dsp:txBody>
      <dsp:txXfrm>
        <a:off x="1705851" y="4011849"/>
        <a:ext cx="1578362" cy="988502"/>
      </dsp:txXfrm>
    </dsp:sp>
    <dsp:sp modelId="{12BB0461-7B8B-4BBE-9DB0-9F74A75B82E1}">
      <dsp:nvSpPr>
        <dsp:cNvPr id="0" name=""/>
        <dsp:cNvSpPr/>
      </dsp:nvSpPr>
      <dsp:spPr>
        <a:xfrm>
          <a:off x="1593587" y="550084"/>
          <a:ext cx="4373664" cy="4373664"/>
        </a:xfrm>
        <a:custGeom>
          <a:avLst/>
          <a:gdLst/>
          <a:ahLst/>
          <a:cxnLst/>
          <a:rect l="0" t="0" r="0" b="0"/>
          <a:pathLst>
            <a:path>
              <a:moveTo>
                <a:pt x="231883" y="3166837"/>
              </a:moveTo>
              <a:arcTo wR="2186832" hR="2186832" stAng="9202539" swAng="1358983"/>
            </a:path>
          </a:pathLst>
        </a:custGeom>
        <a:noFill/>
        <a:ln w="635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685B8B-6D31-4E82-BBAE-2DCEB3B87251}">
      <dsp:nvSpPr>
        <dsp:cNvPr id="0" name=""/>
        <dsp:cNvSpPr/>
      </dsp:nvSpPr>
      <dsp:spPr>
        <a:xfrm>
          <a:off x="857961" y="1513421"/>
          <a:ext cx="1685314" cy="10954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500" b="1" kern="1200" dirty="0"/>
            <a:t>DUYARLILIK</a:t>
          </a:r>
          <a:endParaRPr lang="tr-TR" sz="1500" kern="1200" dirty="0"/>
        </a:p>
      </dsp:txBody>
      <dsp:txXfrm>
        <a:off x="911437" y="1566897"/>
        <a:ext cx="1578362" cy="988502"/>
      </dsp:txXfrm>
    </dsp:sp>
    <dsp:sp modelId="{DAB0F5AD-4081-434E-AD57-242319466C39}">
      <dsp:nvSpPr>
        <dsp:cNvPr id="0" name=""/>
        <dsp:cNvSpPr/>
      </dsp:nvSpPr>
      <dsp:spPr>
        <a:xfrm>
          <a:off x="1593587" y="550084"/>
          <a:ext cx="4373664" cy="4373664"/>
        </a:xfrm>
        <a:custGeom>
          <a:avLst/>
          <a:gdLst/>
          <a:ahLst/>
          <a:cxnLst/>
          <a:rect l="0" t="0" r="0" b="0"/>
          <a:pathLst>
            <a:path>
              <a:moveTo>
                <a:pt x="526177" y="763996"/>
              </a:moveTo>
              <a:arcTo wR="2186832" hR="2186832" stAng="13235382" swAng="1210577"/>
            </a:path>
          </a:pathLst>
        </a:custGeom>
        <a:noFill/>
        <a:ln w="635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326266-9A72-4320-9300-59F13855BC5A}">
      <dsp:nvSpPr>
        <dsp:cNvPr id="0" name=""/>
        <dsp:cNvSpPr/>
      </dsp:nvSpPr>
      <dsp:spPr>
        <a:xfrm>
          <a:off x="186684" y="0"/>
          <a:ext cx="6502400" cy="4064000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2C0226-F4F8-49A6-8ACA-A0AF37A69D87}">
      <dsp:nvSpPr>
        <dsp:cNvPr id="0" name=""/>
        <dsp:cNvSpPr/>
      </dsp:nvSpPr>
      <dsp:spPr>
        <a:xfrm>
          <a:off x="827170" y="3021990"/>
          <a:ext cx="149555" cy="149555"/>
        </a:xfrm>
        <a:prstGeom prst="ellipse">
          <a:avLst/>
        </a:prstGeom>
        <a:solidFill>
          <a:schemeClr val="tx2">
            <a:lumMod val="90000"/>
            <a:lumOff val="1000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5CD95D-D0A0-4497-9AB1-95970F0F0C32}">
      <dsp:nvSpPr>
        <dsp:cNvPr id="0" name=""/>
        <dsp:cNvSpPr/>
      </dsp:nvSpPr>
      <dsp:spPr>
        <a:xfrm>
          <a:off x="901948" y="3096768"/>
          <a:ext cx="1111910" cy="9672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9246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/>
            <a:t>Müşteriyi Elde Tutma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1200" kern="1200" dirty="0"/>
        </a:p>
      </dsp:txBody>
      <dsp:txXfrm>
        <a:off x="901948" y="3096768"/>
        <a:ext cx="1111910" cy="967232"/>
      </dsp:txXfrm>
    </dsp:sp>
    <dsp:sp modelId="{645026EB-5C15-4E24-B4B1-5C669A799B51}">
      <dsp:nvSpPr>
        <dsp:cNvPr id="0" name=""/>
        <dsp:cNvSpPr/>
      </dsp:nvSpPr>
      <dsp:spPr>
        <a:xfrm>
          <a:off x="1883810" y="2076703"/>
          <a:ext cx="260096" cy="260096"/>
        </a:xfrm>
        <a:prstGeom prst="ellipse">
          <a:avLst/>
        </a:prstGeom>
        <a:solidFill>
          <a:schemeClr val="tx2">
            <a:lumMod val="90000"/>
            <a:lumOff val="1000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49FE3A-829F-4DE7-ABA3-B03E24A5E506}">
      <dsp:nvSpPr>
        <dsp:cNvPr id="0" name=""/>
        <dsp:cNvSpPr/>
      </dsp:nvSpPr>
      <dsp:spPr>
        <a:xfrm>
          <a:off x="2032149" y="2206751"/>
          <a:ext cx="1943398" cy="18572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819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/>
            <a:t>Müşteri Payını Artırma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1200" kern="1200" dirty="0"/>
        </a:p>
      </dsp:txBody>
      <dsp:txXfrm>
        <a:off x="2032149" y="2206751"/>
        <a:ext cx="1943398" cy="1857248"/>
      </dsp:txXfrm>
    </dsp:sp>
    <dsp:sp modelId="{38D0AE0D-9126-4489-92E2-EBDB645182A8}">
      <dsp:nvSpPr>
        <dsp:cNvPr id="0" name=""/>
        <dsp:cNvSpPr/>
      </dsp:nvSpPr>
      <dsp:spPr>
        <a:xfrm>
          <a:off x="3233058" y="1380134"/>
          <a:ext cx="344627" cy="344627"/>
        </a:xfrm>
        <a:prstGeom prst="ellipse">
          <a:avLst/>
        </a:prstGeom>
        <a:solidFill>
          <a:schemeClr val="tx2">
            <a:lumMod val="90000"/>
            <a:lumOff val="1000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64712A-BA41-4087-A084-E79F8D9C7723}">
      <dsp:nvSpPr>
        <dsp:cNvPr id="0" name=""/>
        <dsp:cNvSpPr/>
      </dsp:nvSpPr>
      <dsp:spPr>
        <a:xfrm>
          <a:off x="3405372" y="1552447"/>
          <a:ext cx="1365504" cy="25115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611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/>
            <a:t>Tavsiye Etme</a:t>
          </a:r>
        </a:p>
      </dsp:txBody>
      <dsp:txXfrm>
        <a:off x="3405372" y="1552447"/>
        <a:ext cx="1365504" cy="2511552"/>
      </dsp:txXfrm>
    </dsp:sp>
    <dsp:sp modelId="{B7E1989A-C1C2-43B3-985A-3FF5AF33D278}">
      <dsp:nvSpPr>
        <dsp:cNvPr id="0" name=""/>
        <dsp:cNvSpPr/>
      </dsp:nvSpPr>
      <dsp:spPr>
        <a:xfrm>
          <a:off x="4702601" y="919276"/>
          <a:ext cx="461670" cy="461670"/>
        </a:xfrm>
        <a:prstGeom prst="ellipse">
          <a:avLst/>
        </a:prstGeom>
        <a:solidFill>
          <a:schemeClr val="tx2">
            <a:lumMod val="90000"/>
            <a:lumOff val="1000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2416F0-18FE-4506-999F-0117DF79BAEB}">
      <dsp:nvSpPr>
        <dsp:cNvPr id="0" name=""/>
        <dsp:cNvSpPr/>
      </dsp:nvSpPr>
      <dsp:spPr>
        <a:xfrm>
          <a:off x="4165006" y="1150111"/>
          <a:ext cx="3275229" cy="29138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463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/>
            <a:t>                 Kalıcılık/ Sürdürülebilirlik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1200" kern="1200" dirty="0"/>
        </a:p>
      </dsp:txBody>
      <dsp:txXfrm>
        <a:off x="4165006" y="1150111"/>
        <a:ext cx="3275229" cy="29138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FE5373-E045-4B42-AC23-9F018909DF77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109E70-2EF9-4EEE-A067-915A6F92E1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4340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tr-TR"/>
          </a:p>
        </p:txBody>
      </p:sp>
      <p:sp>
        <p:nvSpPr>
          <p:cNvPr id="9216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FB68060-5C0A-4766-BBE9-203FAE048523}" type="slidenum">
              <a:rPr lang="en-PH" smtClean="0">
                <a:latin typeface="Helvetica" pitchFamily="34" charset="0"/>
              </a:rPr>
              <a:pPr/>
              <a:t>7</a:t>
            </a:fld>
            <a:endParaRPr lang="en-PH">
              <a:latin typeface="Helvetica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85135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3297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218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3891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9232273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24035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437374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3161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937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58845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6641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61549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AF7667-688D-4320-84D2-94414B246A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8523" y="2278504"/>
            <a:ext cx="10318418" cy="3214871"/>
          </a:xfrm>
        </p:spPr>
        <p:txBody>
          <a:bodyPr/>
          <a:lstStyle/>
          <a:p>
            <a:r>
              <a:rPr lang="tr-TR" sz="7200" dirty="0"/>
              <a:t>Müşteri Beklentileri 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3603941-575F-4B7F-ADC7-FE63047D6AF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00092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idx="4294967295"/>
          </p:nvPr>
        </p:nvSpPr>
        <p:spPr>
          <a:xfrm>
            <a:off x="2063552" y="359764"/>
            <a:ext cx="8229600" cy="783236"/>
          </a:xfrm>
        </p:spPr>
        <p:txBody>
          <a:bodyPr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tr-TR" sz="4000" cap="none" dirty="0">
                <a:ln w="6350">
                  <a:noFill/>
                </a:ln>
              </a:rPr>
              <a:t>Sadık Müşterilerin Avantajları</a:t>
            </a:r>
          </a:p>
        </p:txBody>
      </p:sp>
      <p:sp>
        <p:nvSpPr>
          <p:cNvPr id="49158" name="4 Metin kutusu"/>
          <p:cNvSpPr txBox="1">
            <a:spLocks noChangeArrowheads="1"/>
          </p:cNvSpPr>
          <p:nvPr/>
        </p:nvSpPr>
        <p:spPr bwMode="auto">
          <a:xfrm>
            <a:off x="1344024" y="1545264"/>
            <a:ext cx="9668656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tr-TR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Ele Geçirme Maliyeti:  </a:t>
            </a:r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Yeni bir müşteri kazanmanın maliyeti, eski müşteriyi elde tutma maliyetinden altı katı fazla olduğu tahmin edilmektedir.</a:t>
            </a:r>
          </a:p>
          <a:p>
            <a:pPr algn="just"/>
            <a:endParaRPr lang="tr-TR" sz="2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just"/>
            <a:r>
              <a:rPr lang="tr-TR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Baz karlılık: </a:t>
            </a:r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Bir müşteri ne kadar uzun süre elde tutulursa, yıllık baz karlılık toplamı o kadar yüksek olacaktır.</a:t>
            </a:r>
          </a:p>
          <a:p>
            <a:pPr algn="just"/>
            <a:endParaRPr lang="tr-TR" sz="2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just"/>
            <a:r>
              <a:rPr lang="tr-TR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Gelir büyümesi: </a:t>
            </a:r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Sadık müşteriler, harcamalarını zaman içerisinde artırırlar. Şirketin ürün hattını daha iyi öğrenir ve şirkete daha çok güvendikleri için de daha fazla iş bağlantısı kurarlar.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1" name="3 Dikdörtgen"/>
          <p:cNvSpPr>
            <a:spLocks noChangeArrowheads="1"/>
          </p:cNvSpPr>
          <p:nvPr/>
        </p:nvSpPr>
        <p:spPr bwMode="auto">
          <a:xfrm>
            <a:off x="1484026" y="883742"/>
            <a:ext cx="9383843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endParaRPr lang="tr-TR" sz="2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just"/>
            <a:r>
              <a:rPr lang="tr-TR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Faaliyet maliyetler</a:t>
            </a:r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 Müşteriler şirketi daha iyi tanıdıkça, onlara hizmet sunmanın maliyeti azalır.</a:t>
            </a:r>
          </a:p>
          <a:p>
            <a:pPr algn="just"/>
            <a:endParaRPr lang="tr-TR" sz="2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just"/>
            <a:r>
              <a:rPr lang="tr-TR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Tavsiyeler</a:t>
            </a:r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 Tatmin olmuş müşteriler, potansiyel müşterilere tavsiyelerde bulunurlar. Pek çok pazarda tavsiyeler, yeni işler kazanmanın en önemli yoludur.</a:t>
            </a:r>
          </a:p>
          <a:p>
            <a:pPr algn="just"/>
            <a:endParaRPr lang="tr-TR" sz="2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just"/>
            <a:r>
              <a:rPr lang="tr-TR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Yüksek fiyat</a:t>
            </a:r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 Eski müşteriler, yenilere nazaran fiyat konusuna daha az duyarlıdır. Yeni müşteriler çoğunlukla indirim yapılarak şirkete çekilir, bu ise düşük kar marjı yaratır.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43001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dirty="0"/>
              <a:t>Müşteri Beklentileri, </a:t>
            </a:r>
            <a:br>
              <a:rPr lang="tr-TR" dirty="0"/>
            </a:br>
            <a:r>
              <a:rPr lang="tr-TR" dirty="0"/>
              <a:t>Memnuniyet ve Sadakat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699331-F049-47BC-B4AC-BC33B711A605}" type="slidenum">
              <a:rPr lang="tr-TR"/>
              <a:pPr>
                <a:defRPr/>
              </a:pPr>
              <a:t>3</a:t>
            </a:fld>
            <a:endParaRPr lang="tr-TR"/>
          </a:p>
        </p:txBody>
      </p:sp>
      <p:sp>
        <p:nvSpPr>
          <p:cNvPr id="26628" name="5 Slayt Numarası Yer Tutucusu"/>
          <p:cNvSpPr txBox="1">
            <a:spLocks noGrp="1"/>
          </p:cNvSpPr>
          <p:nvPr/>
        </p:nvSpPr>
        <p:spPr bwMode="auto">
          <a:xfrm>
            <a:off x="8077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8CC1CF2B-9756-4EC5-B0EC-15F9E1FF20FD}" type="slidenum">
              <a:rPr lang="tr-TR" sz="1200"/>
              <a:pPr algn="r"/>
              <a:t>3</a:t>
            </a:fld>
            <a:endParaRPr lang="tr-TR" sz="1200"/>
          </a:p>
        </p:txBody>
      </p:sp>
      <p:sp>
        <p:nvSpPr>
          <p:cNvPr id="2458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>
              <a:defRPr/>
            </a:pPr>
            <a:r>
              <a:rPr lang="tr-TR" sz="4000" cap="none" dirty="0">
                <a:solidFill>
                  <a:schemeClr val="tx1"/>
                </a:solidFill>
              </a:rPr>
              <a:t>Müşteri  Beklentileri Nelerdir </a:t>
            </a:r>
            <a:r>
              <a:rPr lang="tr-TR" sz="4000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2663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251678" y="2286001"/>
            <a:ext cx="10178322" cy="3575153"/>
          </a:xfrm>
        </p:spPr>
        <p:txBody>
          <a:bodyPr>
            <a:normAutofit fontScale="92500" lnSpcReduction="20000"/>
          </a:bodyPr>
          <a:lstStyle/>
          <a:p>
            <a:pPr algn="just" eaLnBrk="1" hangingPunct="1">
              <a:lnSpc>
                <a:spcPct val="90000"/>
              </a:lnSpc>
              <a:spcBef>
                <a:spcPct val="30000"/>
              </a:spcBef>
            </a:pPr>
            <a:r>
              <a:rPr lang="tr-TR" sz="3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Özel İlgi</a:t>
            </a:r>
          </a:p>
          <a:p>
            <a:pPr algn="just" eaLnBrk="1" hangingPunct="1">
              <a:lnSpc>
                <a:spcPct val="90000"/>
              </a:lnSpc>
              <a:spcBef>
                <a:spcPct val="30000"/>
              </a:spcBef>
            </a:pPr>
            <a:r>
              <a:rPr lang="tr-TR" sz="3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Üretim ve Hizmette Güvenirlilik</a:t>
            </a:r>
          </a:p>
          <a:p>
            <a:pPr algn="just" eaLnBrk="1" hangingPunct="1">
              <a:lnSpc>
                <a:spcPct val="90000"/>
              </a:lnSpc>
              <a:spcBef>
                <a:spcPct val="30000"/>
              </a:spcBef>
            </a:pPr>
            <a:r>
              <a:rPr lang="tr-TR" sz="3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Hizmet ve Üretimde Çeşit Zenginliği</a:t>
            </a:r>
          </a:p>
          <a:p>
            <a:pPr algn="just" eaLnBrk="1" hangingPunct="1">
              <a:lnSpc>
                <a:spcPct val="90000"/>
              </a:lnSpc>
              <a:spcBef>
                <a:spcPct val="30000"/>
              </a:spcBef>
            </a:pPr>
            <a:r>
              <a:rPr lang="tr-TR" sz="3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Makul Fiyat</a:t>
            </a:r>
          </a:p>
          <a:p>
            <a:pPr algn="just" eaLnBrk="1" hangingPunct="1">
              <a:lnSpc>
                <a:spcPct val="90000"/>
              </a:lnSpc>
              <a:spcBef>
                <a:spcPct val="30000"/>
              </a:spcBef>
            </a:pPr>
            <a:r>
              <a:rPr lang="tr-TR" sz="3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Üstün Kalite</a:t>
            </a:r>
          </a:p>
          <a:p>
            <a:pPr algn="just" eaLnBrk="1" hangingPunct="1">
              <a:lnSpc>
                <a:spcPct val="90000"/>
              </a:lnSpc>
              <a:spcBef>
                <a:spcPct val="30000"/>
              </a:spcBef>
            </a:pPr>
            <a:r>
              <a:rPr lang="tr-TR" sz="3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Kolaylık</a:t>
            </a:r>
          </a:p>
          <a:p>
            <a:pPr algn="just" eaLnBrk="1" hangingPunct="1">
              <a:lnSpc>
                <a:spcPct val="90000"/>
              </a:lnSpc>
              <a:spcBef>
                <a:spcPct val="30000"/>
              </a:spcBef>
            </a:pPr>
            <a:r>
              <a:rPr lang="tr-TR" sz="3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Yenilik</a:t>
            </a:r>
          </a:p>
          <a:p>
            <a:pPr algn="just" eaLnBrk="1" hangingPunct="1">
              <a:lnSpc>
                <a:spcPct val="90000"/>
              </a:lnSpc>
              <a:spcBef>
                <a:spcPct val="30000"/>
              </a:spcBef>
            </a:pPr>
            <a:r>
              <a:rPr lang="tr-TR" sz="3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Konfor</a:t>
            </a:r>
          </a:p>
          <a:p>
            <a:pPr eaLnBrk="1" hangingPunct="1">
              <a:lnSpc>
                <a:spcPct val="90000"/>
              </a:lnSpc>
            </a:pPr>
            <a:endParaRPr lang="tr-TR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579643358"/>
              </p:ext>
            </p:extLst>
          </p:nvPr>
        </p:nvGraphicFramePr>
        <p:xfrm>
          <a:off x="2351584" y="1397000"/>
          <a:ext cx="7560840" cy="5128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788477" y="548680"/>
            <a:ext cx="447750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dirty="0">
                <a:latin typeface="+mj-lt"/>
              </a:rPr>
              <a:t>Müşteri  Beklentileri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2A88FA-A212-4836-BDFE-329C03BF6985}" type="slidenum">
              <a:rPr lang="tr-TR"/>
              <a:pPr>
                <a:defRPr/>
              </a:pPr>
              <a:t>5</a:t>
            </a:fld>
            <a:endParaRPr lang="tr-TR"/>
          </a:p>
        </p:txBody>
      </p:sp>
      <p:sp>
        <p:nvSpPr>
          <p:cNvPr id="84995" name="2 İçerik Yer Tutucusu"/>
          <p:cNvSpPr>
            <a:spLocks noGrp="1"/>
          </p:cNvSpPr>
          <p:nvPr>
            <p:ph idx="4294967295"/>
          </p:nvPr>
        </p:nvSpPr>
        <p:spPr>
          <a:xfrm>
            <a:off x="1251678" y="1949745"/>
            <a:ext cx="10178322" cy="4275644"/>
          </a:xfrm>
        </p:spPr>
        <p:txBody>
          <a:bodyPr>
            <a:normAutofit/>
          </a:bodyPr>
          <a:lstStyle/>
          <a:p>
            <a:pPr marL="365125" indent="-282575" algn="just">
              <a:buFont typeface="Wingdings" pitchFamily="2" charset="2"/>
              <a:buChar char="ü"/>
            </a:pPr>
            <a:r>
              <a:rPr lang="tr-T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Gelir düzeylerinin farklı olması</a:t>
            </a:r>
          </a:p>
          <a:p>
            <a:pPr marL="365125" indent="-282575" algn="just">
              <a:buFont typeface="Wingdings" pitchFamily="2" charset="2"/>
              <a:buChar char="ü"/>
            </a:pPr>
            <a:r>
              <a:rPr lang="tr-T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Farklı harcama alışkanlıkları</a:t>
            </a:r>
          </a:p>
          <a:p>
            <a:pPr marL="365125" indent="-282575" algn="just">
              <a:buFont typeface="Wingdings" pitchFamily="2" charset="2"/>
              <a:buChar char="ü"/>
            </a:pPr>
            <a:r>
              <a:rPr lang="tr-T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Farklı kültürel etkinin altında kalması</a:t>
            </a:r>
          </a:p>
          <a:p>
            <a:pPr marL="365125" indent="-282575" algn="just">
              <a:buFont typeface="Wingdings" pitchFamily="2" charset="2"/>
              <a:buChar char="ü"/>
            </a:pPr>
            <a:r>
              <a:rPr lang="tr-T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Farklı sosyal katmanlara ait olma</a:t>
            </a:r>
          </a:p>
          <a:p>
            <a:pPr marL="365125" indent="-282575" algn="just">
              <a:buFont typeface="Wingdings" pitchFamily="2" charset="2"/>
              <a:buChar char="ü"/>
            </a:pPr>
            <a:r>
              <a:rPr lang="tr-T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Farklı coğrafi bölgelerde bulunma</a:t>
            </a:r>
          </a:p>
          <a:p>
            <a:pPr marL="365125" indent="-282575" algn="just">
              <a:buFont typeface="Wingdings" pitchFamily="2" charset="2"/>
              <a:buChar char="ü"/>
            </a:pPr>
            <a:r>
              <a:rPr lang="tr-T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Bireysel etkenler(kişilik,tutum ve davranışların değişiklikler içermesi)</a:t>
            </a:r>
          </a:p>
        </p:txBody>
      </p:sp>
      <p:sp>
        <p:nvSpPr>
          <p:cNvPr id="34818" name="3 Altbilgi Yer Tutucusu"/>
          <p:cNvSpPr txBox="1">
            <a:spLocks noGrp="1"/>
          </p:cNvSpPr>
          <p:nvPr/>
        </p:nvSpPr>
        <p:spPr bwMode="auto">
          <a:xfrm>
            <a:off x="7239000" y="6305550"/>
            <a:ext cx="2895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endParaRPr lang="tr-TR" sz="1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189302" y="632611"/>
            <a:ext cx="63030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000" dirty="0">
                <a:latin typeface="+mj-lt"/>
              </a:rPr>
              <a:t>Müşterin Farklı Beklentileri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EE506D-7A4D-4E2F-9511-FB97E3FE3DEA}" type="slidenum">
              <a:rPr lang="tr-TR"/>
              <a:pPr>
                <a:defRPr/>
              </a:pPr>
              <a:t>6</a:t>
            </a:fld>
            <a:endParaRPr lang="tr-TR"/>
          </a:p>
        </p:txBody>
      </p:sp>
      <p:sp>
        <p:nvSpPr>
          <p:cNvPr id="32772" name="5 Slayt Numarası Yer Tutucusu"/>
          <p:cNvSpPr txBox="1">
            <a:spLocks noGrp="1"/>
          </p:cNvSpPr>
          <p:nvPr/>
        </p:nvSpPr>
        <p:spPr bwMode="auto">
          <a:xfrm>
            <a:off x="8077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6483D15-2813-40B0-AFA5-AD6210F616CC}" type="slidenum">
              <a:rPr lang="tr-TR" sz="1200"/>
              <a:pPr algn="r"/>
              <a:t>6</a:t>
            </a:fld>
            <a:endParaRPr lang="tr-TR" sz="1200"/>
          </a:p>
        </p:txBody>
      </p:sp>
      <p:sp>
        <p:nvSpPr>
          <p:cNvPr id="3072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51678" y="382385"/>
            <a:ext cx="10178322" cy="968301"/>
          </a:xfrm>
        </p:spPr>
        <p:txBody>
          <a:bodyPr anchor="b"/>
          <a:lstStyle/>
          <a:p>
            <a:pPr eaLnBrk="1" hangingPunct="1">
              <a:defRPr/>
            </a:pPr>
            <a:r>
              <a:rPr lang="tr-TR" sz="4000" cap="none" dirty="0"/>
              <a:t>Müşterilerin Tatmin Edilmesi</a:t>
            </a:r>
          </a:p>
        </p:txBody>
      </p:sp>
      <p:sp>
        <p:nvSpPr>
          <p:cNvPr id="3277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0" y="1600201"/>
            <a:ext cx="9540552" cy="4525963"/>
          </a:xfrm>
        </p:spPr>
        <p:txBody>
          <a:bodyPr>
            <a:normAutofit/>
          </a:bodyPr>
          <a:lstStyle/>
          <a:p>
            <a:pPr eaLnBrk="1" hangingPunct="1">
              <a:buNone/>
            </a:pPr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	</a:t>
            </a:r>
            <a:r>
              <a:rPr lang="tr-T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Tatmin olmuş müşteri...</a:t>
            </a:r>
            <a:endParaRPr lang="tr-TR" sz="2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lvl="1">
              <a:buFont typeface="Wingdings" pitchFamily="2" charset="2"/>
              <a:buChar char="ü"/>
            </a:pPr>
            <a:r>
              <a:rPr lang="tr-T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	Sizinle çalışmaktan memnun olan,</a:t>
            </a:r>
          </a:p>
          <a:p>
            <a:pPr lvl="1">
              <a:buFont typeface="Wingdings" pitchFamily="2" charset="2"/>
              <a:buChar char="ü"/>
            </a:pPr>
            <a:r>
              <a:rPr lang="tr-T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	İstekleri karşılanmış olan,</a:t>
            </a:r>
          </a:p>
          <a:p>
            <a:pPr lvl="1">
              <a:buFont typeface="Wingdings" pitchFamily="2" charset="2"/>
              <a:buChar char="ü"/>
            </a:pPr>
            <a:r>
              <a:rPr lang="tr-T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	Malı beğenen,</a:t>
            </a:r>
          </a:p>
          <a:p>
            <a:pPr lvl="1">
              <a:buFont typeface="Wingdings" pitchFamily="2" charset="2"/>
              <a:buChar char="ü"/>
            </a:pPr>
            <a:r>
              <a:rPr lang="tr-T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	Hizmeti beğenen,</a:t>
            </a:r>
          </a:p>
          <a:p>
            <a:pPr lvl="1">
              <a:buFont typeface="Wingdings" pitchFamily="2" charset="2"/>
              <a:buChar char="ü"/>
            </a:pPr>
            <a:r>
              <a:rPr lang="tr-T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	Yaşadığı tecrübeyi beğenen kişidir.</a:t>
            </a:r>
          </a:p>
          <a:p>
            <a:pPr lvl="1">
              <a:buNone/>
            </a:pPr>
            <a:endParaRPr lang="tr-TR" sz="2400" i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lvl="1">
              <a:buNone/>
            </a:pPr>
            <a:r>
              <a:rPr lang="tr-TR" sz="2400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Bu tatmini sürekli hale getirirseniz sadık müşteriler yaratabilirsiniz.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1251678" y="659567"/>
            <a:ext cx="10178322" cy="1214950"/>
          </a:xfrm>
        </p:spPr>
        <p:txBody>
          <a:bodyPr>
            <a:normAutofit/>
          </a:bodyPr>
          <a:lstStyle/>
          <a:p>
            <a:r>
              <a:rPr lang="tr-TR" sz="4000" cap="none" dirty="0"/>
              <a:t>Mest Olan Müşteri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3889" y="1600201"/>
            <a:ext cx="8974111" cy="362900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tr-T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Beklentisinin üzerinde bir hizmet/ürün almıştır.</a:t>
            </a:r>
          </a:p>
          <a:p>
            <a:pPr algn="just">
              <a:buFont typeface="Wingdings" pitchFamily="2" charset="2"/>
              <a:buChar char="ü"/>
            </a:pPr>
            <a:r>
              <a:rPr lang="tr-T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Tekrar aynı hizmet ve ürünü alacaktır.</a:t>
            </a:r>
          </a:p>
          <a:p>
            <a:pPr algn="just">
              <a:buFont typeface="Wingdings" pitchFamily="2" charset="2"/>
              <a:buChar char="ü"/>
            </a:pPr>
            <a:r>
              <a:rPr lang="tr-T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Yakın çevresine ürün/hizmet ve şirket için olumlu tanıtım yapacaktır.</a:t>
            </a:r>
          </a:p>
          <a:p>
            <a:pPr algn="just">
              <a:buFont typeface="Wingdings" pitchFamily="2" charset="2"/>
              <a:buChar char="ü"/>
            </a:pPr>
            <a:r>
              <a:rPr lang="tr-T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Fiyata daha az duyarlı olacaktır.</a:t>
            </a:r>
          </a:p>
          <a:p>
            <a:pPr algn="just">
              <a:buFont typeface="Wingdings" pitchFamily="2" charset="2"/>
              <a:buChar char="ü"/>
            </a:pPr>
            <a:r>
              <a:rPr lang="tr-T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Uzun vadeli bir ilişkiye hazırdır.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6668" y="727159"/>
            <a:ext cx="10178322" cy="936749"/>
          </a:xfrm>
        </p:spPr>
        <p:txBody>
          <a:bodyPr/>
          <a:lstStyle/>
          <a:p>
            <a:r>
              <a:rPr lang="tr-TR" cap="none" dirty="0"/>
              <a:t>Müşteri Sadakati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3948" y="1663908"/>
            <a:ext cx="8606852" cy="4202825"/>
          </a:xfrm>
        </p:spPr>
        <p:txBody>
          <a:bodyPr>
            <a:normAutofit/>
          </a:bodyPr>
          <a:lstStyle/>
          <a:p>
            <a:pPr algn="just"/>
            <a:r>
              <a:rPr lang="tr-T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Bir müşterinin bir mal veya hizmeti tekrar satın alması durumudur. Sadakati iki temel güdü etkiler:</a:t>
            </a:r>
          </a:p>
          <a:p>
            <a:pPr lvl="1" algn="just"/>
            <a:r>
              <a:rPr lang="tr-T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Müşterinin kısa vadeli indirim veya tekliften sağladığı fayda</a:t>
            </a:r>
          </a:p>
          <a:p>
            <a:pPr lvl="1" algn="just"/>
            <a:r>
              <a:rPr lang="tr-T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Müşterinin ürüne duyduğu duygusal yakınlık ve bağlılık</a:t>
            </a:r>
          </a:p>
          <a:p>
            <a:pPr algn="just"/>
            <a:r>
              <a:rPr lang="tr-T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Bu anlamda ele aldığımızda müşteri tatmini ile sadakat arasında oldukça sıkı bir bağ vardır.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442866004"/>
              </p:ext>
            </p:extLst>
          </p:nvPr>
        </p:nvGraphicFramePr>
        <p:xfrm>
          <a:off x="3048000" y="1397000"/>
          <a:ext cx="744048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319006" y="476672"/>
            <a:ext cx="58733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dirty="0"/>
              <a:t>Müşteri Sadakatinin Etkileri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ozet">
  <a:themeElements>
    <a:clrScheme name="Rozet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Rozet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Rozet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TM10001106[[fn=Rozet]]</Template>
  <TotalTime>33</TotalTime>
  <Words>327</Words>
  <Application>Microsoft Office PowerPoint</Application>
  <PresentationFormat>Geniş ekran</PresentationFormat>
  <Paragraphs>67</Paragraphs>
  <Slides>11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8" baseType="lpstr">
      <vt:lpstr>Arial</vt:lpstr>
      <vt:lpstr>Calibri</vt:lpstr>
      <vt:lpstr>Gill Sans MT</vt:lpstr>
      <vt:lpstr>Helvetica</vt:lpstr>
      <vt:lpstr>Impact</vt:lpstr>
      <vt:lpstr>Wingdings</vt:lpstr>
      <vt:lpstr>Rozet</vt:lpstr>
      <vt:lpstr>Müşteri Beklentileri  </vt:lpstr>
      <vt:lpstr>Müşteri Beklentileri,  Memnuniyet ve Sadakat</vt:lpstr>
      <vt:lpstr>Müşteri  Beklentileri Nelerdir ?</vt:lpstr>
      <vt:lpstr>PowerPoint Sunusu</vt:lpstr>
      <vt:lpstr>PowerPoint Sunusu</vt:lpstr>
      <vt:lpstr>Müşterilerin Tatmin Edilmesi</vt:lpstr>
      <vt:lpstr>Mest Olan Müşteri</vt:lpstr>
      <vt:lpstr>Müşteri Sadakati</vt:lpstr>
      <vt:lpstr>PowerPoint Sunusu</vt:lpstr>
      <vt:lpstr>Sadık Müşterilerin Avantajları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7</cp:revision>
  <dcterms:created xsi:type="dcterms:W3CDTF">2020-05-09T15:36:41Z</dcterms:created>
  <dcterms:modified xsi:type="dcterms:W3CDTF">2020-05-09T17:05:49Z</dcterms:modified>
</cp:coreProperties>
</file>