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Past</a:t>
            </a:r>
            <a:r>
              <a:rPr lang="tr-TR" dirty="0"/>
              <a:t> sayfasında </a:t>
            </a:r>
            <a:r>
              <a:rPr lang="tr-TR" dirty="0" err="1"/>
              <a:t>Genie</a:t>
            </a:r>
            <a:r>
              <a:rPr lang="tr-TR" dirty="0"/>
              <a:t> kütüphanesine gidip </a:t>
            </a:r>
            <a:r>
              <a:rPr lang="tr-TR" dirty="0" err="1"/>
              <a:t>Dijital_Ekran</a:t>
            </a:r>
            <a:r>
              <a:rPr lang="tr-TR" dirty="0"/>
              <a:t> </a:t>
            </a:r>
            <a:r>
              <a:rPr lang="tr-TR" dirty="0" err="1"/>
              <a:t>geniesini</a:t>
            </a:r>
            <a:r>
              <a:rPr lang="tr-TR" dirty="0"/>
              <a:t> alıyoruz. Ekran açılıyor. </a:t>
            </a:r>
            <a:r>
              <a:rPr lang="tr-TR" dirty="0" err="1"/>
              <a:t>Tag</a:t>
            </a:r>
            <a:r>
              <a:rPr lang="tr-TR" dirty="0"/>
              <a:t>--&gt;TIC_P1_PV (</a:t>
            </a:r>
            <a:r>
              <a:rPr lang="tr-TR" dirty="0" err="1"/>
              <a:t>Pastorizasyon</a:t>
            </a:r>
            <a:r>
              <a:rPr lang="tr-TR" dirty="0"/>
              <a:t> ünitesinin 1. dikdörtgeninin sıcaklığı) 1. dikdörtgenin ortasına yerleştiriyoruz. Bunu kopyala yapıştır ile 2,3 ve 4. dikdörtgenlerin ortasına yerleştiriyoruz ve değişkenlerini P2, P3 ve P4 olarak değiştiriyoruz. </a:t>
            </a:r>
          </a:p>
          <a:p>
            <a:r>
              <a:rPr lang="tr-TR" dirty="0"/>
              <a:t>Kopyalayarak </a:t>
            </a:r>
            <a:r>
              <a:rPr lang="tr-TR" dirty="0" err="1"/>
              <a:t>cool</a:t>
            </a:r>
            <a:r>
              <a:rPr lang="tr-TR" dirty="0"/>
              <a:t> vanasının (en soldaki vana) altına da yerleştiriyoruz. Değişkenini </a:t>
            </a:r>
            <a:r>
              <a:rPr lang="tr-TR" dirty="0" err="1"/>
              <a:t>TIC_Cool_PV</a:t>
            </a:r>
            <a:r>
              <a:rPr lang="tr-TR" dirty="0"/>
              <a:t> olarak değiştiriyoruz. Kopyalayarak hot </a:t>
            </a:r>
            <a:r>
              <a:rPr lang="tr-TR" dirty="0" err="1"/>
              <a:t>water</a:t>
            </a:r>
            <a:r>
              <a:rPr lang="tr-TR" dirty="0"/>
              <a:t> vanasının (en sağdaki vana) altına da yerleştiriyoruz. Değişkenini TIC_HW_PV olarak değiştiriyoruz. </a:t>
            </a:r>
            <a:r>
              <a:rPr lang="tr-TR" dirty="0" err="1"/>
              <a:t>Save</a:t>
            </a:r>
            <a:r>
              <a:rPr lang="tr-TR" dirty="0"/>
              <a:t>, </a:t>
            </a:r>
            <a:r>
              <a:rPr lang="tr-TR" dirty="0" err="1"/>
              <a:t>Compile</a:t>
            </a:r>
            <a:r>
              <a:rPr lang="tr-TR" dirty="0"/>
              <a:t>, Run. </a:t>
            </a:r>
            <a:r>
              <a:rPr lang="tr-TR" dirty="0" err="1"/>
              <a:t>Runtime’da</a:t>
            </a:r>
            <a:r>
              <a:rPr lang="tr-TR" dirty="0"/>
              <a:t> </a:t>
            </a:r>
            <a:r>
              <a:rPr lang="tr-TR" dirty="0" err="1"/>
              <a:t>displaylerin</a:t>
            </a:r>
            <a:r>
              <a:rPr lang="tr-TR" dirty="0"/>
              <a:t> üzerine gidip değişkenlerin değerlerini değiştirebiliriz. Pastörizasyon ünitesindeki dikdörtgenlerin sıcaklıklarını değiştirip renklerin değiştiğini görebiliriz. </a:t>
            </a:r>
          </a:p>
          <a:p>
            <a:r>
              <a:rPr lang="tr-TR" dirty="0"/>
              <a:t> Yaptığımız </a:t>
            </a:r>
            <a:r>
              <a:rPr lang="tr-TR" dirty="0" err="1"/>
              <a:t>Genie’yi</a:t>
            </a:r>
            <a:r>
              <a:rPr lang="tr-TR" dirty="0"/>
              <a:t> düzenlemek için: </a:t>
            </a:r>
            <a:r>
              <a:rPr lang="tr-TR" dirty="0" err="1"/>
              <a:t>Genie</a:t>
            </a:r>
            <a:r>
              <a:rPr lang="tr-TR" dirty="0"/>
              <a:t> kütüphanesinden </a:t>
            </a:r>
            <a:r>
              <a:rPr lang="tr-TR" dirty="0" err="1"/>
              <a:t>genie’yi</a:t>
            </a:r>
            <a:r>
              <a:rPr lang="tr-TR" dirty="0"/>
              <a:t> seçerek </a:t>
            </a:r>
            <a:r>
              <a:rPr lang="tr-TR" dirty="0" err="1"/>
              <a:t>edit</a:t>
            </a:r>
            <a:r>
              <a:rPr lang="tr-TR" dirty="0"/>
              <a:t> ile düzenleyebiliriz.</a:t>
            </a:r>
          </a:p>
        </p:txBody>
      </p:sp>
    </p:spTree>
    <p:extLst>
      <p:ext uri="{BB962C8B-B14F-4D97-AF65-F5344CB8AC3E}">
        <p14:creationId xmlns:p14="http://schemas.microsoft.com/office/powerpoint/2010/main" val="428458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Genellikle grafik objeler kendi başına </a:t>
            </a:r>
            <a:r>
              <a:rPr lang="tr-TR" dirty="0" err="1"/>
              <a:t>konfigüre</a:t>
            </a:r>
            <a:r>
              <a:rPr lang="tr-TR" dirty="0"/>
              <a:t> edilir. Herhangi bir diğer obje ile ilişkilendirilmez. </a:t>
            </a:r>
            <a:r>
              <a:rPr lang="tr-TR" dirty="0" err="1"/>
              <a:t>Genilerde</a:t>
            </a:r>
            <a:r>
              <a:rPr lang="tr-TR" dirty="0"/>
              <a:t> ise birkaç objeyi birbiri ile ilişkilendirmek mümkündür. </a:t>
            </a:r>
          </a:p>
          <a:p>
            <a:r>
              <a:rPr lang="tr-TR" dirty="0" err="1"/>
              <a:t>Past</a:t>
            </a:r>
            <a:r>
              <a:rPr lang="tr-TR" dirty="0"/>
              <a:t> sayfasında 3 vana tanımlıydı. (Soğuk su, akış, sıcak su vanaları). Bunları </a:t>
            </a:r>
            <a:r>
              <a:rPr lang="tr-TR" dirty="0" err="1"/>
              <a:t>symbol</a:t>
            </a:r>
            <a:r>
              <a:rPr lang="tr-TR" dirty="0"/>
              <a:t> set kütüphanesinden çağırıp ayrı ayrı </a:t>
            </a:r>
            <a:r>
              <a:rPr lang="tr-TR" dirty="0" err="1"/>
              <a:t>konfigüre</a:t>
            </a:r>
            <a:r>
              <a:rPr lang="tr-TR" dirty="0"/>
              <a:t> etmiştik. Bunu yapmak yerine istersek bir tanesini </a:t>
            </a:r>
            <a:r>
              <a:rPr lang="tr-TR" dirty="0" err="1"/>
              <a:t>konfigüre</a:t>
            </a:r>
            <a:r>
              <a:rPr lang="tr-TR" dirty="0"/>
              <a:t> edip (</a:t>
            </a:r>
            <a:r>
              <a:rPr lang="tr-TR" dirty="0" err="1"/>
              <a:t>Örn</a:t>
            </a:r>
            <a:r>
              <a:rPr lang="tr-TR" dirty="0"/>
              <a:t>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symbol</a:t>
            </a:r>
            <a:r>
              <a:rPr lang="tr-TR" dirty="0"/>
              <a:t>/on </a:t>
            </a:r>
            <a:r>
              <a:rPr lang="tr-TR" dirty="0" err="1"/>
              <a:t>symbol</a:t>
            </a:r>
            <a:r>
              <a:rPr lang="tr-TR" dirty="0"/>
              <a:t> belirleyip) kütüphaneye ekleyebilirim. Daha sonra gidip istediğimiz sayıda kütüphaneden çağırarak kullanabiliriz. Eğer değişiklik yapacaksak kütüphaneden oluşturduğum </a:t>
            </a:r>
            <a:r>
              <a:rPr lang="tr-TR" dirty="0" err="1"/>
              <a:t>genie’yi</a:t>
            </a:r>
            <a:r>
              <a:rPr lang="tr-TR" dirty="0"/>
              <a:t> çağırarak değişikliği yaparız ve eklediğimiz sayı kadar objede bu değişiklik yapılmış olur.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u="sng" dirty="0"/>
              <a:t>Kütüphaneden </a:t>
            </a:r>
            <a:r>
              <a:rPr lang="tr-TR" u="sng" dirty="0" err="1"/>
              <a:t>genie</a:t>
            </a:r>
            <a:r>
              <a:rPr lang="tr-TR" u="sng" dirty="0"/>
              <a:t> çağırma:</a:t>
            </a:r>
            <a:r>
              <a:rPr lang="tr-TR" dirty="0"/>
              <a:t> Grafik sayfasında File---&gt;New---&gt;</a:t>
            </a:r>
            <a:r>
              <a:rPr lang="tr-TR" dirty="0" err="1"/>
              <a:t>Page</a:t>
            </a:r>
            <a:r>
              <a:rPr lang="tr-TR" dirty="0"/>
              <a:t> (Normal ve </a:t>
            </a:r>
            <a:r>
              <a:rPr lang="tr-TR" dirty="0" err="1"/>
              <a:t>Xp</a:t>
            </a:r>
            <a:r>
              <a:rPr lang="tr-TR" dirty="0"/>
              <a:t> </a:t>
            </a:r>
            <a:r>
              <a:rPr lang="tr-TR" dirty="0" err="1"/>
              <a:t>style</a:t>
            </a:r>
            <a:r>
              <a:rPr lang="tr-TR" dirty="0"/>
              <a:t>)</a:t>
            </a:r>
          </a:p>
          <a:p>
            <a:r>
              <a:rPr lang="tr-TR" dirty="0"/>
              <a:t>Yandaki araç çubuğundan </a:t>
            </a:r>
            <a:r>
              <a:rPr lang="tr-TR" dirty="0" err="1"/>
              <a:t>Paste</a:t>
            </a:r>
            <a:r>
              <a:rPr lang="tr-TR" dirty="0"/>
              <a:t> </a:t>
            </a:r>
            <a:r>
              <a:rPr lang="tr-TR" dirty="0" err="1"/>
              <a:t>Genie</a:t>
            </a:r>
            <a:r>
              <a:rPr lang="tr-TR" dirty="0"/>
              <a:t>--&gt;Kütüphaneden </a:t>
            </a:r>
            <a:r>
              <a:rPr lang="tr-TR" dirty="0" err="1"/>
              <a:t>Pumps</a:t>
            </a:r>
            <a:r>
              <a:rPr lang="tr-TR" dirty="0"/>
              <a:t>--&gt;</a:t>
            </a:r>
            <a:r>
              <a:rPr lang="tr-TR" dirty="0" err="1"/>
              <a:t>pump_east</a:t>
            </a:r>
            <a:r>
              <a:rPr lang="tr-TR" dirty="0"/>
              <a:t> OK. Diğer objelerde çıkan nesne özellikleri gelmiyor. Sadece değişkeni soran pencere geliyor. Çünkü bu objenin özellikleri belirlenmiş (on durumu, </a:t>
            </a:r>
            <a:r>
              <a:rPr lang="tr-TR" dirty="0" err="1"/>
              <a:t>off</a:t>
            </a:r>
            <a:r>
              <a:rPr lang="tr-TR" dirty="0"/>
              <a:t> durumu gibi). Değişken--&gt;</a:t>
            </a:r>
            <a:r>
              <a:rPr lang="tr-TR" dirty="0" err="1"/>
              <a:t>Pump_Feed_CMD</a:t>
            </a:r>
            <a:r>
              <a:rPr lang="tr-TR" dirty="0"/>
              <a:t> OK. Altına pompa ile birlikte çalışacak bir buton koyalım. </a:t>
            </a:r>
            <a:r>
              <a:rPr lang="tr-TR" dirty="0" err="1"/>
              <a:t>Paste</a:t>
            </a:r>
            <a:r>
              <a:rPr lang="tr-TR" dirty="0"/>
              <a:t> </a:t>
            </a:r>
            <a:r>
              <a:rPr lang="tr-TR" dirty="0" err="1"/>
              <a:t>genie’ye</a:t>
            </a:r>
            <a:r>
              <a:rPr lang="tr-TR" dirty="0"/>
              <a:t> gidip kütüphaneden </a:t>
            </a:r>
            <a:r>
              <a:rPr lang="tr-TR" dirty="0" err="1"/>
              <a:t>keyentry</a:t>
            </a:r>
            <a:r>
              <a:rPr lang="tr-TR" dirty="0"/>
              <a:t>--&gt;on_off_toggle2. OK. </a:t>
            </a:r>
            <a:r>
              <a:rPr lang="tr-TR" dirty="0" err="1"/>
              <a:t>Tag</a:t>
            </a:r>
            <a:r>
              <a:rPr lang="tr-TR" dirty="0"/>
              <a:t>--&gt;</a:t>
            </a:r>
            <a:r>
              <a:rPr lang="tr-TR" dirty="0" err="1"/>
              <a:t>Pump_Feed_CMD</a:t>
            </a:r>
            <a:r>
              <a:rPr lang="tr-TR" dirty="0"/>
              <a:t>. Sayfayı </a:t>
            </a:r>
            <a:r>
              <a:rPr lang="tr-TR" dirty="0" err="1"/>
              <a:t>Utility</a:t>
            </a:r>
            <a:r>
              <a:rPr lang="tr-TR" dirty="0"/>
              <a:t> ismiyle </a:t>
            </a:r>
            <a:r>
              <a:rPr lang="tr-TR" dirty="0" err="1"/>
              <a:t>Save</a:t>
            </a:r>
            <a:r>
              <a:rPr lang="tr-TR" dirty="0"/>
              <a:t> ediyoruz. Sayfayı </a:t>
            </a:r>
            <a:r>
              <a:rPr lang="tr-TR" dirty="0" err="1"/>
              <a:t>Compile</a:t>
            </a:r>
            <a:r>
              <a:rPr lang="tr-TR" dirty="0"/>
              <a:t> edip </a:t>
            </a:r>
            <a:r>
              <a:rPr lang="tr-TR" dirty="0" err="1"/>
              <a:t>Runtime’a</a:t>
            </a:r>
            <a:r>
              <a:rPr lang="tr-TR" dirty="0"/>
              <a:t> geçiyoruz. </a:t>
            </a:r>
            <a:r>
              <a:rPr lang="tr-TR" dirty="0" err="1"/>
              <a:t>Page</a:t>
            </a:r>
            <a:r>
              <a:rPr lang="tr-TR" dirty="0"/>
              <a:t>--&gt;Update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yapıp </a:t>
            </a:r>
            <a:r>
              <a:rPr lang="tr-TR" dirty="0" err="1"/>
              <a:t>Utility</a:t>
            </a:r>
            <a:r>
              <a:rPr lang="tr-TR" dirty="0"/>
              <a:t> sayfasını seçiyoruz. Burada motoru on/</a:t>
            </a:r>
            <a:r>
              <a:rPr lang="tr-TR" dirty="0" err="1"/>
              <a:t>off</a:t>
            </a:r>
            <a:r>
              <a:rPr lang="tr-TR" dirty="0"/>
              <a:t> yaparak deneyebiliriz. Kütüphanedeki </a:t>
            </a:r>
            <a:r>
              <a:rPr lang="tr-TR" dirty="0" err="1"/>
              <a:t>genie’leri</a:t>
            </a:r>
            <a:r>
              <a:rPr lang="tr-TR" dirty="0"/>
              <a:t> kullanmış olduk. </a:t>
            </a:r>
          </a:p>
          <a:p>
            <a:r>
              <a:rPr lang="tr-TR" u="sng" dirty="0"/>
              <a:t>Yeni bir </a:t>
            </a:r>
            <a:r>
              <a:rPr lang="tr-TR" u="sng" dirty="0" err="1"/>
              <a:t>genie</a:t>
            </a:r>
            <a:r>
              <a:rPr lang="tr-TR" u="sng" dirty="0"/>
              <a:t> oluşturma ve bunu </a:t>
            </a:r>
            <a:r>
              <a:rPr lang="tr-TR" u="sng" dirty="0" err="1"/>
              <a:t>genie</a:t>
            </a:r>
            <a:r>
              <a:rPr lang="tr-TR" u="sng" dirty="0"/>
              <a:t> kütüphanesine ekleme: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sayfasında File--&gt;New--&gt;</a:t>
            </a:r>
            <a:r>
              <a:rPr lang="tr-TR" dirty="0" err="1"/>
              <a:t>Genie</a:t>
            </a:r>
            <a:r>
              <a:rPr lang="tr-TR" dirty="0"/>
              <a:t>. Açılan sayfada </a:t>
            </a:r>
            <a:r>
              <a:rPr lang="tr-TR" dirty="0" err="1"/>
              <a:t>symbol</a:t>
            </a:r>
            <a:r>
              <a:rPr lang="tr-TR" dirty="0"/>
              <a:t> set merkeze yakın bir yere tıklıyoruz. (</a:t>
            </a:r>
            <a:r>
              <a:rPr lang="tr-TR" dirty="0" err="1"/>
              <a:t>Sf</a:t>
            </a:r>
            <a:r>
              <a:rPr lang="tr-TR" dirty="0"/>
              <a:t> 7-8)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symbol</a:t>
            </a:r>
            <a:r>
              <a:rPr lang="tr-TR" dirty="0"/>
              <a:t>--&gt;Library--&gt;</a:t>
            </a:r>
            <a:r>
              <a:rPr lang="tr-TR" dirty="0" err="1"/>
              <a:t>pump_base_small</a:t>
            </a:r>
            <a:r>
              <a:rPr lang="tr-TR" dirty="0"/>
              <a:t>--&gt;</a:t>
            </a:r>
            <a:r>
              <a:rPr lang="tr-TR" dirty="0" err="1"/>
              <a:t>left_red</a:t>
            </a:r>
            <a:r>
              <a:rPr lang="tr-TR" dirty="0"/>
              <a:t>, On </a:t>
            </a:r>
            <a:r>
              <a:rPr lang="tr-TR" dirty="0" err="1"/>
              <a:t>symbol</a:t>
            </a:r>
            <a:r>
              <a:rPr lang="tr-TR" dirty="0"/>
              <a:t>--&gt;Library--&gt;</a:t>
            </a:r>
            <a:r>
              <a:rPr lang="tr-TR" dirty="0" err="1"/>
              <a:t>pump_base_small</a:t>
            </a:r>
            <a:r>
              <a:rPr lang="tr-TR" dirty="0"/>
              <a:t>--&gt;</a:t>
            </a:r>
            <a:r>
              <a:rPr lang="tr-TR" dirty="0" err="1"/>
              <a:t>left_green</a:t>
            </a:r>
            <a:r>
              <a:rPr lang="tr-TR" dirty="0" smtClean="0"/>
              <a:t>.</a:t>
            </a:r>
          </a:p>
          <a:p>
            <a:r>
              <a:rPr lang="tr-TR" dirty="0"/>
              <a:t>(bu değişkenin sürekli kullanılabilir olması için</a:t>
            </a:r>
          </a:p>
        </p:txBody>
      </p:sp>
    </p:spTree>
    <p:extLst>
      <p:ext uri="{BB962C8B-B14F-4D97-AF65-F5344CB8AC3E}">
        <p14:creationId xmlns:p14="http://schemas.microsoft.com/office/powerpoint/2010/main" val="10972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Sistemde </a:t>
            </a:r>
            <a:r>
              <a:rPr lang="tr-TR" dirty="0" err="1"/>
              <a:t>Pump_Feed_CMD</a:t>
            </a:r>
            <a:endParaRPr lang="tr-TR" dirty="0"/>
          </a:p>
          <a:p>
            <a:r>
              <a:rPr lang="tr-TR" dirty="0"/>
              <a:t>	    </a:t>
            </a:r>
            <a:r>
              <a:rPr lang="tr-TR" dirty="0" err="1"/>
              <a:t>Pump_Cool_CMD</a:t>
            </a:r>
            <a:endParaRPr lang="tr-TR" dirty="0"/>
          </a:p>
          <a:p>
            <a:r>
              <a:rPr lang="tr-TR" dirty="0"/>
              <a:t>	    </a:t>
            </a:r>
            <a:r>
              <a:rPr lang="tr-TR" dirty="0" err="1"/>
              <a:t>Pump_HW_CMD</a:t>
            </a:r>
            <a:r>
              <a:rPr lang="tr-TR" dirty="0"/>
              <a:t> olmak üzere 3 adet pompa var. Bunlar için ayrı ayrı pompa oluşturmak yerine tek bir pompa oluşturuyoruz. İsmine de </a:t>
            </a:r>
            <a:r>
              <a:rPr lang="tr-TR" dirty="0" err="1"/>
              <a:t>ONsymbol</a:t>
            </a:r>
            <a:r>
              <a:rPr lang="tr-TR" dirty="0"/>
              <a:t> </a:t>
            </a:r>
            <a:r>
              <a:rPr lang="tr-TR" dirty="0" err="1"/>
              <a:t>when’de</a:t>
            </a:r>
            <a:r>
              <a:rPr lang="tr-TR" dirty="0"/>
              <a:t> </a:t>
            </a:r>
            <a:r>
              <a:rPr lang="tr-TR" dirty="0" err="1"/>
              <a:t>Pump</a:t>
            </a:r>
            <a:r>
              <a:rPr lang="tr-TR" dirty="0"/>
              <a:t>_%</a:t>
            </a:r>
            <a:r>
              <a:rPr lang="tr-TR" dirty="0" err="1"/>
              <a:t>Name%_CMD</a:t>
            </a:r>
            <a:r>
              <a:rPr lang="tr-TR" dirty="0"/>
              <a:t> diyoruz. %Name% değişken olduğunu gösteriyor. % </a:t>
            </a:r>
            <a:r>
              <a:rPr lang="tr-TR" dirty="0" err="1"/>
              <a:t>lerin</a:t>
            </a:r>
            <a:r>
              <a:rPr lang="tr-TR" dirty="0"/>
              <a:t> arasındaki kalan kısmın değişken olduğunu gösterir. Name yazmak zorunda değilim. İsim, </a:t>
            </a:r>
            <a:r>
              <a:rPr lang="tr-TR" dirty="0" err="1"/>
              <a:t>tag</a:t>
            </a:r>
            <a:r>
              <a:rPr lang="tr-TR" dirty="0"/>
              <a:t>, .. de yazabilirim. Kütüphaneden çağırdığımızda açılan sayfada Name yazacak.   </a:t>
            </a:r>
          </a:p>
          <a:p>
            <a:r>
              <a:rPr lang="tr-TR" dirty="0"/>
              <a:t>Merkezdeki </a:t>
            </a:r>
            <a:r>
              <a:rPr lang="tr-TR" dirty="0" err="1"/>
              <a:t>locater’a</a:t>
            </a:r>
            <a:r>
              <a:rPr lang="tr-TR" dirty="0"/>
              <a:t> yakın yere bırakıyoruz. Sebebi: (Bunu sadece ben yapacağım. Öğrencinin yapmasına gerek yok.) </a:t>
            </a:r>
            <a:r>
              <a:rPr lang="tr-TR" dirty="0" err="1"/>
              <a:t>Symbol</a:t>
            </a:r>
            <a:r>
              <a:rPr lang="tr-TR" dirty="0"/>
              <a:t> sete gidip tıklıyoruz. </a:t>
            </a:r>
            <a:r>
              <a:rPr lang="tr-TR" dirty="0" err="1"/>
              <a:t>Motors</a:t>
            </a:r>
            <a:r>
              <a:rPr lang="tr-TR" dirty="0"/>
              <a:t> altından </a:t>
            </a:r>
            <a:r>
              <a:rPr lang="tr-TR" dirty="0" err="1"/>
              <a:t>off</a:t>
            </a:r>
            <a:r>
              <a:rPr lang="tr-TR" dirty="0"/>
              <a:t> ve on </a:t>
            </a:r>
            <a:r>
              <a:rPr lang="tr-TR" dirty="0" err="1"/>
              <a:t>symbol’de</a:t>
            </a:r>
            <a:r>
              <a:rPr lang="tr-TR" dirty="0"/>
              <a:t> </a:t>
            </a:r>
            <a:r>
              <a:rPr lang="tr-TR" dirty="0" err="1"/>
              <a:t>motor_left_red</a:t>
            </a:r>
            <a:r>
              <a:rPr lang="tr-TR" dirty="0"/>
              <a:t> ve </a:t>
            </a:r>
            <a:r>
              <a:rPr lang="tr-TR" dirty="0" err="1"/>
              <a:t>motor_left_green</a:t>
            </a:r>
            <a:r>
              <a:rPr lang="tr-TR" dirty="0"/>
              <a:t> seçiyoruz. Motor ekrana geliyor. Fakat kütüphaneye eklenirken </a:t>
            </a:r>
            <a:r>
              <a:rPr lang="tr-TR" dirty="0" err="1"/>
              <a:t>locater’a</a:t>
            </a:r>
            <a:r>
              <a:rPr lang="tr-TR" dirty="0"/>
              <a:t> uzak yerleştirildiği için etrafındaki sınır çizgileri çok büyük olmuş. Bunu önlemek için </a:t>
            </a:r>
            <a:r>
              <a:rPr lang="tr-TR" dirty="0" err="1"/>
              <a:t>locater’a</a:t>
            </a:r>
            <a:r>
              <a:rPr lang="tr-TR" dirty="0"/>
              <a:t> yakın yere objeyi konumlandırmak gerekir. Bu sınır çizgilerinin objeye yakın olmasını sağlayacaktır. Motoru silebiliriz.</a:t>
            </a:r>
          </a:p>
        </p:txBody>
      </p:sp>
    </p:spTree>
    <p:extLst>
      <p:ext uri="{BB962C8B-B14F-4D97-AF65-F5344CB8AC3E}">
        <p14:creationId xmlns:p14="http://schemas.microsoft.com/office/powerpoint/2010/main" val="319122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Pompamızın altına bir buton ekleyelim. Araç çubuğundan butona tıklıyoruz ve bir buton çiziyoruz. Açılan pencerede </a:t>
            </a:r>
            <a:r>
              <a:rPr lang="tr-TR" dirty="0" err="1"/>
              <a:t>Text</a:t>
            </a:r>
            <a:r>
              <a:rPr lang="tr-TR" dirty="0"/>
              <a:t>--&gt;%</a:t>
            </a:r>
            <a:r>
              <a:rPr lang="tr-TR" dirty="0" err="1"/>
              <a:t>Name%Pump</a:t>
            </a:r>
            <a:r>
              <a:rPr lang="tr-TR" dirty="0"/>
              <a:t>. </a:t>
            </a:r>
            <a:r>
              <a:rPr lang="tr-TR" dirty="0" err="1"/>
              <a:t>Input</a:t>
            </a:r>
            <a:r>
              <a:rPr lang="tr-TR" dirty="0"/>
              <a:t>--&gt;</a:t>
            </a:r>
            <a:r>
              <a:rPr lang="tr-TR" dirty="0" err="1"/>
              <a:t>Toggle</a:t>
            </a:r>
            <a:r>
              <a:rPr lang="tr-TR" dirty="0"/>
              <a:t>(</a:t>
            </a:r>
            <a:r>
              <a:rPr lang="tr-TR" dirty="0" err="1"/>
              <a:t>Pump</a:t>
            </a:r>
            <a:r>
              <a:rPr lang="tr-TR" dirty="0"/>
              <a:t>_%</a:t>
            </a:r>
            <a:r>
              <a:rPr lang="tr-TR" dirty="0" err="1"/>
              <a:t>Name%_CMD</a:t>
            </a:r>
            <a:r>
              <a:rPr lang="tr-TR" dirty="0"/>
              <a:t>)</a:t>
            </a:r>
          </a:p>
          <a:p>
            <a:r>
              <a:rPr lang="tr-TR" dirty="0"/>
              <a:t>Access--&gt; No </a:t>
            </a:r>
            <a:r>
              <a:rPr lang="tr-TR" dirty="0" err="1"/>
              <a:t>privilege</a:t>
            </a:r>
            <a:r>
              <a:rPr lang="tr-TR" dirty="0"/>
              <a:t> </a:t>
            </a:r>
            <a:r>
              <a:rPr lang="tr-TR" dirty="0" err="1"/>
              <a:t>res</a:t>
            </a:r>
            <a:r>
              <a:rPr lang="tr-TR" dirty="0"/>
              <a:t> tikini kaldırıp, </a:t>
            </a:r>
            <a:r>
              <a:rPr lang="tr-TR" dirty="0" err="1"/>
              <a:t>Privilege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--&gt;%Yetki% (</a:t>
            </a:r>
            <a:r>
              <a:rPr lang="tr-TR" dirty="0" err="1"/>
              <a:t>Genie’yi</a:t>
            </a:r>
            <a:r>
              <a:rPr lang="tr-TR" dirty="0"/>
              <a:t> çağırdığımız zaman hem name hem de yetki kısmının ekranda çıkmasını sağlayacak. </a:t>
            </a:r>
          </a:p>
          <a:p>
            <a:r>
              <a:rPr lang="tr-TR" dirty="0"/>
              <a:t>Access--&gt;Dikey eksende--&gt; </a:t>
            </a:r>
            <a:r>
              <a:rPr lang="tr-TR" dirty="0" err="1"/>
              <a:t>disable</a:t>
            </a:r>
            <a:r>
              <a:rPr lang="tr-TR" dirty="0"/>
              <a:t> on </a:t>
            </a:r>
            <a:r>
              <a:rPr lang="tr-TR" dirty="0" err="1"/>
              <a:t>insufficient</a:t>
            </a:r>
            <a:r>
              <a:rPr lang="tr-TR" dirty="0"/>
              <a:t>…. Kutucuğunu </a:t>
            </a:r>
            <a:r>
              <a:rPr lang="tr-TR" dirty="0" err="1"/>
              <a:t>tikliyoruz</a:t>
            </a:r>
            <a:r>
              <a:rPr lang="tr-TR" dirty="0"/>
              <a:t>. (Bu butonu kullanmaya yetkisi olmayan kişi kullanamasın. Eğer bu butona bir yetki atarsam, o yetkiye sahip olmayan kişi butonu kullanamasın.) Butonun </a:t>
            </a:r>
            <a:r>
              <a:rPr lang="tr-TR" dirty="0" err="1"/>
              <a:t>Disable</a:t>
            </a:r>
            <a:r>
              <a:rPr lang="tr-TR" dirty="0"/>
              <a:t> iken nasıl görünmesini istiyorsak, </a:t>
            </a:r>
            <a:r>
              <a:rPr lang="tr-TR" dirty="0" err="1"/>
              <a:t>disable</a:t>
            </a:r>
            <a:r>
              <a:rPr lang="tr-TR" dirty="0"/>
              <a:t> </a:t>
            </a:r>
            <a:r>
              <a:rPr lang="tr-TR" dirty="0" err="1"/>
              <a:t>style</a:t>
            </a:r>
            <a:r>
              <a:rPr lang="tr-TR" dirty="0"/>
              <a:t> kısmından istediğimiz seçeneği seçebiliriz. (</a:t>
            </a:r>
            <a:r>
              <a:rPr lang="tr-TR" dirty="0" err="1"/>
              <a:t>Embossed</a:t>
            </a:r>
            <a:r>
              <a:rPr lang="tr-TR" dirty="0"/>
              <a:t>--&gt;içine çökük, gri veya </a:t>
            </a:r>
            <a:r>
              <a:rPr lang="tr-TR" dirty="0" err="1"/>
              <a:t>hidden</a:t>
            </a:r>
            <a:r>
              <a:rPr lang="tr-TR" dirty="0"/>
              <a:t>--&gt;yetkisi olmayan butonu göremesin.) </a:t>
            </a:r>
            <a:r>
              <a:rPr lang="tr-TR" dirty="0" err="1"/>
              <a:t>Emossed</a:t>
            </a:r>
            <a:r>
              <a:rPr lang="tr-TR" dirty="0"/>
              <a:t> seçip OK. </a:t>
            </a:r>
          </a:p>
          <a:p>
            <a:r>
              <a:rPr lang="tr-TR" dirty="0"/>
              <a:t>Sayfayı </a:t>
            </a:r>
            <a:r>
              <a:rPr lang="tr-TR" dirty="0" err="1"/>
              <a:t>save</a:t>
            </a:r>
            <a:r>
              <a:rPr lang="tr-TR" dirty="0"/>
              <a:t> ediyoruz. Açılan sayfada New--&gt;</a:t>
            </a:r>
            <a:r>
              <a:rPr lang="tr-TR" dirty="0" err="1"/>
              <a:t>Egitim</a:t>
            </a:r>
            <a:r>
              <a:rPr lang="tr-TR" dirty="0"/>
              <a:t> (Eğitim isimli bir </a:t>
            </a:r>
            <a:r>
              <a:rPr lang="tr-TR" dirty="0" err="1"/>
              <a:t>genie</a:t>
            </a:r>
            <a:r>
              <a:rPr lang="tr-TR" dirty="0"/>
              <a:t> kütüphanesi oluşturuyoruz.) </a:t>
            </a:r>
            <a:r>
              <a:rPr lang="tr-TR" dirty="0" err="1"/>
              <a:t>Genie</a:t>
            </a:r>
            <a:r>
              <a:rPr lang="tr-TR" dirty="0"/>
              <a:t> adı--&gt;</a:t>
            </a:r>
            <a:r>
              <a:rPr lang="tr-TR" dirty="0" err="1"/>
              <a:t>Pompa_Kontrol</a:t>
            </a:r>
            <a:r>
              <a:rPr lang="tr-TR" dirty="0"/>
              <a:t>. </a:t>
            </a:r>
            <a:r>
              <a:rPr lang="tr-TR" dirty="0" err="1"/>
              <a:t>Save</a:t>
            </a:r>
            <a:r>
              <a:rPr lang="tr-TR" dirty="0"/>
              <a:t> edip kapatıyoruz.</a:t>
            </a:r>
          </a:p>
        </p:txBody>
      </p:sp>
    </p:spTree>
    <p:extLst>
      <p:ext uri="{BB962C8B-B14F-4D97-AF65-F5344CB8AC3E}">
        <p14:creationId xmlns:p14="http://schemas.microsoft.com/office/powerpoint/2010/main" val="315162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Past</a:t>
            </a:r>
            <a:r>
              <a:rPr lang="tr-TR" dirty="0"/>
              <a:t> sayfasında aşağıdaki pompa ve butonu kaldırıyoruz. </a:t>
            </a:r>
            <a:r>
              <a:rPr lang="tr-TR" dirty="0" err="1"/>
              <a:t>Paste</a:t>
            </a:r>
            <a:r>
              <a:rPr lang="tr-TR" dirty="0"/>
              <a:t> </a:t>
            </a:r>
            <a:r>
              <a:rPr lang="tr-TR" dirty="0" err="1"/>
              <a:t>genie</a:t>
            </a:r>
            <a:r>
              <a:rPr lang="tr-TR" dirty="0"/>
              <a:t>--&gt;</a:t>
            </a:r>
            <a:r>
              <a:rPr lang="tr-TR" dirty="0" err="1"/>
              <a:t>Egitim</a:t>
            </a:r>
            <a:r>
              <a:rPr lang="tr-TR" dirty="0"/>
              <a:t>--&gt;</a:t>
            </a:r>
            <a:r>
              <a:rPr lang="tr-TR" dirty="0" err="1"/>
              <a:t>Pompa_Kontrol</a:t>
            </a:r>
            <a:r>
              <a:rPr lang="tr-TR" dirty="0"/>
              <a:t>. %Name% olarak yazdığımız kısım Name olarak, %Yetki% yazdığımız kısım ise Yetki olarak geldi. Bunların ne olmasını istiyorsak onu bu kısımlara giriyoruz. Name--&gt;</a:t>
            </a:r>
            <a:r>
              <a:rPr lang="tr-TR" dirty="0" err="1"/>
              <a:t>Feed</a:t>
            </a:r>
            <a:r>
              <a:rPr lang="tr-TR" dirty="0"/>
              <a:t>, Yetki şimdilik boş kaldı. OK. Resmi en aşağı pompayı kaldırdığımız yere koyuyoruz. Sayfayı </a:t>
            </a:r>
            <a:r>
              <a:rPr lang="tr-TR" dirty="0" err="1"/>
              <a:t>save</a:t>
            </a:r>
            <a:r>
              <a:rPr lang="tr-TR" dirty="0"/>
              <a:t> edip </a:t>
            </a:r>
            <a:r>
              <a:rPr lang="tr-TR" dirty="0" err="1"/>
              <a:t>compile</a:t>
            </a:r>
            <a:r>
              <a:rPr lang="tr-TR" dirty="0"/>
              <a:t> ediyoruz ve </a:t>
            </a:r>
            <a:r>
              <a:rPr lang="tr-TR" dirty="0" err="1"/>
              <a:t>runtime’a</a:t>
            </a:r>
            <a:r>
              <a:rPr lang="tr-TR" dirty="0"/>
              <a:t> geçiyoruz. </a:t>
            </a:r>
            <a:r>
              <a:rPr lang="tr-TR" dirty="0" err="1"/>
              <a:t>Past</a:t>
            </a:r>
            <a:r>
              <a:rPr lang="tr-TR" dirty="0"/>
              <a:t> sayfasını seçiyoruz. Buradan pompanın çalışmasını kontrol edebiliriz. </a:t>
            </a:r>
          </a:p>
          <a:p>
            <a:r>
              <a:rPr lang="tr-TR" u="sng" dirty="0"/>
              <a:t>Numerik </a:t>
            </a:r>
            <a:r>
              <a:rPr lang="tr-TR" u="sng" dirty="0" err="1"/>
              <a:t>Display</a:t>
            </a:r>
            <a:r>
              <a:rPr lang="tr-TR" u="sng" dirty="0"/>
              <a:t> (Dijital Ekran) oluşturma ve </a:t>
            </a:r>
            <a:r>
              <a:rPr lang="tr-TR" u="sng" dirty="0" err="1"/>
              <a:t>Genie</a:t>
            </a:r>
            <a:r>
              <a:rPr lang="tr-TR" u="sng" dirty="0"/>
              <a:t> Kütüphanesine ekleme:</a:t>
            </a:r>
            <a:endParaRPr lang="tr-TR" dirty="0"/>
          </a:p>
          <a:p>
            <a:r>
              <a:rPr lang="tr-TR" dirty="0" err="1"/>
              <a:t>Past</a:t>
            </a:r>
            <a:r>
              <a:rPr lang="tr-TR" dirty="0"/>
              <a:t> sayfasında, obje çubuğunda </a:t>
            </a:r>
            <a:r>
              <a:rPr lang="tr-TR" dirty="0" err="1"/>
              <a:t>Number</a:t>
            </a:r>
            <a:r>
              <a:rPr lang="tr-TR" dirty="0"/>
              <a:t> (##) tıklayıp sol üst tanka yakın bir yere bırakıyoruz. Açılan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sayfasında, </a:t>
            </a:r>
            <a:r>
              <a:rPr lang="tr-TR" dirty="0" err="1"/>
              <a:t>Numeric</a:t>
            </a:r>
            <a:r>
              <a:rPr lang="tr-TR" dirty="0"/>
              <a:t> seçili olacak. Format </a:t>
            </a:r>
            <a:r>
              <a:rPr lang="tr-TR" dirty="0" err="1"/>
              <a:t>default</a:t>
            </a:r>
            <a:r>
              <a:rPr lang="tr-TR" dirty="0"/>
              <a:t> olarak tanımlıdır. Bunun anlamı, değişkenler tanımlanırken kabul ettiğimiz formatı otomatik olarak alacak demektir. (####EU gibi) </a:t>
            </a:r>
            <a:r>
              <a:rPr lang="tr-TR" dirty="0" err="1"/>
              <a:t>Numeric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--&gt;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--&gt;</a:t>
            </a:r>
            <a:r>
              <a:rPr lang="tr-TR" dirty="0" err="1"/>
              <a:t>LIC_Silo_PV</a:t>
            </a:r>
            <a:r>
              <a:rPr lang="tr-TR" dirty="0"/>
              <a:t>. Ekran gibi görünmesini istersek dikdörtgen seçip üzerine ekran çizebiliriz. </a:t>
            </a:r>
            <a:r>
              <a:rPr lang="tr-TR" dirty="0" err="1"/>
              <a:t>Rectangle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--&gt; </a:t>
            </a:r>
            <a:r>
              <a:rPr lang="tr-TR" dirty="0" err="1"/>
              <a:t>Line</a:t>
            </a:r>
            <a:r>
              <a:rPr lang="tr-TR" dirty="0"/>
              <a:t>--&gt;</a:t>
            </a:r>
            <a:r>
              <a:rPr lang="tr-TR" dirty="0" err="1"/>
              <a:t>Color</a:t>
            </a:r>
            <a:r>
              <a:rPr lang="tr-TR" dirty="0"/>
              <a:t>--&gt;</a:t>
            </a:r>
            <a:r>
              <a:rPr lang="tr-TR" dirty="0" err="1"/>
              <a:t>Transparent</a:t>
            </a:r>
            <a:r>
              <a:rPr lang="tr-TR" dirty="0"/>
              <a:t> (X). </a:t>
            </a:r>
            <a:r>
              <a:rPr lang="tr-TR" dirty="0" err="1"/>
              <a:t>Filled</a:t>
            </a:r>
            <a:r>
              <a:rPr lang="tr-TR" dirty="0"/>
              <a:t> tıklanır. Alt zemin rengi için renk seçilir. </a:t>
            </a:r>
            <a:r>
              <a:rPr lang="tr-TR" dirty="0" err="1"/>
              <a:t>Color</a:t>
            </a:r>
            <a:r>
              <a:rPr lang="tr-TR" dirty="0"/>
              <a:t>--&gt;  Renk seç. Dikeyde 3D </a:t>
            </a:r>
            <a:r>
              <a:rPr lang="tr-TR" dirty="0" err="1"/>
              <a:t>effect</a:t>
            </a:r>
            <a:r>
              <a:rPr lang="tr-TR" dirty="0"/>
              <a:t>--&gt;</a:t>
            </a:r>
            <a:r>
              <a:rPr lang="tr-TR" dirty="0" err="1"/>
              <a:t>Lowered</a:t>
            </a:r>
            <a:r>
              <a:rPr lang="tr-TR" dirty="0"/>
              <a:t>, Depth--&gt;2 OK. Çizilen dikdörtgen üstte kaldı. Dikdörtgen seçili iken yukarıdaki menüden sent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ikonuna tıklıyoruz. </a:t>
            </a:r>
            <a:r>
              <a:rPr lang="tr-TR" dirty="0" err="1"/>
              <a:t>Save</a:t>
            </a:r>
            <a:r>
              <a:rPr lang="tr-TR" dirty="0"/>
              <a:t> edip </a:t>
            </a:r>
            <a:r>
              <a:rPr lang="tr-TR" dirty="0" err="1"/>
              <a:t>runtime’a</a:t>
            </a:r>
            <a:r>
              <a:rPr lang="tr-TR" dirty="0"/>
              <a:t> geçiyoruz.</a:t>
            </a:r>
          </a:p>
        </p:txBody>
      </p:sp>
    </p:spTree>
    <p:extLst>
      <p:ext uri="{BB962C8B-B14F-4D97-AF65-F5344CB8AC3E}">
        <p14:creationId xmlns:p14="http://schemas.microsoft.com/office/powerpoint/2010/main" val="310373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u="sng" dirty="0" err="1"/>
              <a:t>Display</a:t>
            </a:r>
            <a:r>
              <a:rPr lang="tr-TR" u="sng" dirty="0"/>
              <a:t> üzerinden değer vermek:</a:t>
            </a:r>
            <a:r>
              <a:rPr lang="tr-TR" dirty="0"/>
              <a:t> Numerik </a:t>
            </a:r>
            <a:r>
              <a:rPr lang="tr-TR" dirty="0" err="1"/>
              <a:t>display</a:t>
            </a:r>
            <a:r>
              <a:rPr lang="tr-TR" dirty="0"/>
              <a:t> üzerine çift tıklıyoruz. </a:t>
            </a:r>
            <a:r>
              <a:rPr lang="tr-TR" dirty="0" err="1"/>
              <a:t>Input</a:t>
            </a:r>
            <a:r>
              <a:rPr lang="tr-TR" dirty="0"/>
              <a:t>--&gt;Dikey eksende </a:t>
            </a:r>
            <a:r>
              <a:rPr lang="tr-TR" dirty="0" err="1"/>
              <a:t>keyboard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--&gt;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--&gt;#### (Bu silo için </a:t>
            </a:r>
            <a:r>
              <a:rPr lang="tr-TR" dirty="0" err="1"/>
              <a:t>max</a:t>
            </a:r>
            <a:r>
              <a:rPr lang="tr-TR" dirty="0"/>
              <a:t> verebileceğim değer 1000 olduğundan) ve yanına ENTER yazıyoruz. (</a:t>
            </a:r>
            <a:r>
              <a:rPr lang="tr-TR" dirty="0" err="1"/>
              <a:t>Max</a:t>
            </a:r>
            <a:r>
              <a:rPr lang="tr-TR" dirty="0"/>
              <a:t> 4 rakam girip </a:t>
            </a:r>
            <a:r>
              <a:rPr lang="tr-TR" dirty="0" err="1"/>
              <a:t>Enter’a</a:t>
            </a:r>
            <a:r>
              <a:rPr lang="tr-TR" dirty="0"/>
              <a:t> basınca istediğimiz değeri </a:t>
            </a:r>
            <a:r>
              <a:rPr lang="tr-TR" dirty="0" err="1"/>
              <a:t>displaye</a:t>
            </a:r>
            <a:r>
              <a:rPr lang="tr-TR" dirty="0"/>
              <a:t> yazabileceğim. ### </a:t>
            </a:r>
            <a:r>
              <a:rPr lang="tr-TR" dirty="0" err="1"/>
              <a:t>Enter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’ de insert </a:t>
            </a:r>
            <a:r>
              <a:rPr lang="tr-TR" dirty="0" err="1"/>
              <a:t>tag</a:t>
            </a:r>
            <a:r>
              <a:rPr lang="tr-TR" dirty="0"/>
              <a:t>--&gt;</a:t>
            </a:r>
            <a:r>
              <a:rPr lang="tr-TR" dirty="0" err="1"/>
              <a:t>LIC_Silo_PV</a:t>
            </a:r>
            <a:r>
              <a:rPr lang="tr-TR" dirty="0"/>
              <a:t>=Arg1 (Arg1 </a:t>
            </a:r>
            <a:r>
              <a:rPr lang="tr-TR" dirty="0" err="1"/>
              <a:t>Cicode’da</a:t>
            </a:r>
            <a:r>
              <a:rPr lang="tr-TR" dirty="0"/>
              <a:t> tanımlanmış bir fonksiyondur.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sequence’ta</a:t>
            </a:r>
            <a:r>
              <a:rPr lang="tr-TR" dirty="0"/>
              <a:t> yazdığım değer ne ise o değeri alır </a:t>
            </a:r>
            <a:r>
              <a:rPr lang="tr-TR" dirty="0" err="1"/>
              <a:t>LIC_Silo_PV</a:t>
            </a:r>
            <a:r>
              <a:rPr lang="tr-TR" dirty="0"/>
              <a:t> değişkeninin içine atar.) </a:t>
            </a:r>
            <a:r>
              <a:rPr lang="tr-TR" dirty="0" err="1"/>
              <a:t>Save</a:t>
            </a:r>
            <a:r>
              <a:rPr lang="tr-TR" dirty="0"/>
              <a:t>.</a:t>
            </a:r>
          </a:p>
          <a:p>
            <a:r>
              <a:rPr lang="tr-TR" dirty="0"/>
              <a:t>Numerik </a:t>
            </a:r>
            <a:r>
              <a:rPr lang="tr-TR" dirty="0" err="1"/>
              <a:t>displayi</a:t>
            </a:r>
            <a:r>
              <a:rPr lang="tr-TR" dirty="0"/>
              <a:t> </a:t>
            </a:r>
            <a:r>
              <a:rPr lang="tr-TR" dirty="0" err="1"/>
              <a:t>kopyalayıb</a:t>
            </a:r>
            <a:r>
              <a:rPr lang="tr-TR" dirty="0"/>
              <a:t> alttaki </a:t>
            </a:r>
            <a:r>
              <a:rPr lang="tr-TR" dirty="0" err="1"/>
              <a:t>balance</a:t>
            </a:r>
            <a:r>
              <a:rPr lang="tr-TR" dirty="0"/>
              <a:t> tankının yanına yerleştiriyoruz. Numerik </a:t>
            </a:r>
            <a:r>
              <a:rPr lang="tr-TR" dirty="0" err="1"/>
              <a:t>displaye</a:t>
            </a:r>
            <a:r>
              <a:rPr lang="tr-TR" dirty="0"/>
              <a:t> çift tıklayıp, </a:t>
            </a:r>
            <a:r>
              <a:rPr lang="tr-TR" dirty="0" err="1"/>
              <a:t>Appearance</a:t>
            </a:r>
            <a:r>
              <a:rPr lang="tr-TR" dirty="0"/>
              <a:t>--&gt;Değişkeni </a:t>
            </a:r>
            <a:r>
              <a:rPr lang="tr-TR" dirty="0" err="1"/>
              <a:t>LIC_Balance_PV</a:t>
            </a:r>
            <a:r>
              <a:rPr lang="tr-TR" dirty="0"/>
              <a:t>, </a:t>
            </a:r>
            <a:r>
              <a:rPr lang="tr-TR" dirty="0" err="1"/>
              <a:t>Input</a:t>
            </a:r>
            <a:r>
              <a:rPr lang="tr-TR" dirty="0"/>
              <a:t>--&gt;Keyboard </a:t>
            </a:r>
            <a:r>
              <a:rPr lang="tr-TR" dirty="0" err="1"/>
              <a:t>command</a:t>
            </a:r>
            <a:r>
              <a:rPr lang="tr-TR" dirty="0"/>
              <a:t> kısmını siliyoruz. Dikey eksende </a:t>
            </a:r>
            <a:r>
              <a:rPr lang="tr-TR" dirty="0" err="1"/>
              <a:t>Touch</a:t>
            </a:r>
            <a:r>
              <a:rPr lang="tr-TR" dirty="0"/>
              <a:t>--&gt;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--&gt;</a:t>
            </a:r>
            <a:r>
              <a:rPr lang="tr-TR" dirty="0" err="1"/>
              <a:t>LIC_Balance_PV</a:t>
            </a:r>
            <a:r>
              <a:rPr lang="tr-TR" dirty="0"/>
              <a:t>= yapıp insert </a:t>
            </a:r>
            <a:r>
              <a:rPr lang="tr-TR" dirty="0" err="1"/>
              <a:t>function</a:t>
            </a:r>
            <a:r>
              <a:rPr lang="tr-TR" dirty="0"/>
              <a:t>--&gt;</a:t>
            </a:r>
            <a:r>
              <a:rPr lang="tr-TR" dirty="0" err="1"/>
              <a:t>CSV_Form_NumPad</a:t>
            </a:r>
            <a:r>
              <a:rPr lang="tr-TR" dirty="0"/>
              <a:t> seçince </a:t>
            </a:r>
            <a:r>
              <a:rPr lang="tr-TR" dirty="0" err="1"/>
              <a:t>CSV_Form_NumPad</a:t>
            </a:r>
            <a:r>
              <a:rPr lang="tr-TR" dirty="0"/>
              <a:t>(</a:t>
            </a:r>
            <a:r>
              <a:rPr lang="tr-TR" dirty="0" err="1"/>
              <a:t>sTitle,sInput,iMode,iX,iY</a:t>
            </a:r>
            <a:r>
              <a:rPr lang="tr-TR" dirty="0"/>
              <a:t>) geliyor. </a:t>
            </a:r>
          </a:p>
          <a:p>
            <a:r>
              <a:rPr lang="tr-TR" dirty="0" err="1"/>
              <a:t>Help’e</a:t>
            </a:r>
            <a:r>
              <a:rPr lang="tr-TR" dirty="0"/>
              <a:t> gidiyoruz. </a:t>
            </a:r>
            <a:r>
              <a:rPr lang="tr-TR" dirty="0" err="1"/>
              <a:t>CitectHelpTopics</a:t>
            </a:r>
            <a:r>
              <a:rPr lang="tr-TR" dirty="0"/>
              <a:t>--&gt;Index(Dizin) yaparak fonksiyonu yazıyoruz.</a:t>
            </a:r>
          </a:p>
        </p:txBody>
      </p:sp>
    </p:spTree>
    <p:extLst>
      <p:ext uri="{BB962C8B-B14F-4D97-AF65-F5344CB8AC3E}">
        <p14:creationId xmlns:p14="http://schemas.microsoft.com/office/powerpoint/2010/main" val="53095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Yanda açılan açıklamalarda girdiğimiz </a:t>
            </a:r>
            <a:r>
              <a:rPr lang="tr-TR" dirty="0" err="1"/>
              <a:t>index</a:t>
            </a:r>
            <a:r>
              <a:rPr lang="tr-TR" dirty="0"/>
              <a:t> terimini inceleyebiliriz. </a:t>
            </a:r>
          </a:p>
          <a:p>
            <a:r>
              <a:rPr lang="tr-TR" dirty="0" err="1"/>
              <a:t>sTitle</a:t>
            </a:r>
            <a:r>
              <a:rPr lang="tr-TR" dirty="0"/>
              <a:t>--&gt;Açılacak nümerik </a:t>
            </a:r>
            <a:r>
              <a:rPr lang="tr-TR" dirty="0" err="1"/>
              <a:t>displayde</a:t>
            </a:r>
            <a:r>
              <a:rPr lang="tr-TR" dirty="0"/>
              <a:t> başlıkta ne yazsın. S </a:t>
            </a:r>
            <a:r>
              <a:rPr lang="tr-TR" dirty="0" err="1"/>
              <a:t>string</a:t>
            </a:r>
            <a:r>
              <a:rPr lang="tr-TR" dirty="0"/>
              <a:t> anlamındadır. </a:t>
            </a:r>
            <a:r>
              <a:rPr lang="tr-TR" dirty="0" err="1"/>
              <a:t>String</a:t>
            </a:r>
            <a:r>
              <a:rPr lang="tr-TR" dirty="0"/>
              <a:t> ifadeyi tırnak içinde yazacağım.</a:t>
            </a:r>
          </a:p>
          <a:p>
            <a:r>
              <a:rPr lang="tr-TR" dirty="0" err="1"/>
              <a:t>sInput</a:t>
            </a:r>
            <a:r>
              <a:rPr lang="tr-TR" dirty="0"/>
              <a:t>--&gt; Başlangıç değeri ne olsun. Herhangi bir değer olmasını istiyorsak burada “” yapabiliriz.</a:t>
            </a:r>
          </a:p>
          <a:p>
            <a:r>
              <a:rPr lang="tr-TR" dirty="0" err="1"/>
              <a:t>iMode</a:t>
            </a:r>
            <a:r>
              <a:rPr lang="tr-TR" dirty="0"/>
              <a:t>--&gt; 0 yaparsak normal bir </a:t>
            </a:r>
            <a:r>
              <a:rPr lang="tr-TR" dirty="0" err="1"/>
              <a:t>keyped</a:t>
            </a:r>
            <a:r>
              <a:rPr lang="tr-TR" dirty="0"/>
              <a:t> çıkar. 4 yaparsak + - butonların olduğu, 16 yaparsak “.” Butonlu bir </a:t>
            </a:r>
            <a:r>
              <a:rPr lang="tr-TR" dirty="0" err="1"/>
              <a:t>keyped</a:t>
            </a:r>
            <a:r>
              <a:rPr lang="tr-TR" dirty="0"/>
              <a:t> çıkar. </a:t>
            </a:r>
          </a:p>
          <a:p>
            <a:r>
              <a:rPr lang="tr-TR" dirty="0" err="1"/>
              <a:t>CSV_Form_NumPad</a:t>
            </a:r>
            <a:r>
              <a:rPr lang="tr-TR" dirty="0"/>
              <a:t>(“Balance”,””,0+4)</a:t>
            </a:r>
          </a:p>
          <a:p>
            <a:r>
              <a:rPr lang="tr-TR" dirty="0" err="1"/>
              <a:t>iX</a:t>
            </a:r>
            <a:r>
              <a:rPr lang="tr-TR" dirty="0"/>
              <a:t>, </a:t>
            </a:r>
            <a:r>
              <a:rPr lang="tr-TR" dirty="0" err="1"/>
              <a:t>iY</a:t>
            </a:r>
            <a:r>
              <a:rPr lang="tr-TR" dirty="0"/>
              <a:t>--&gt;Koordinatlar ne olsun. (İstersek sayfada Mouse ile istediğimiz koordinatlarda durup sağ altta koordinatları buraya yazabiliriz.) </a:t>
            </a:r>
            <a:r>
              <a:rPr lang="tr-TR" dirty="0" err="1"/>
              <a:t>iX</a:t>
            </a:r>
            <a:r>
              <a:rPr lang="tr-TR" dirty="0"/>
              <a:t> ve </a:t>
            </a:r>
            <a:r>
              <a:rPr lang="tr-TR" dirty="0" err="1"/>
              <a:t>iY’ye</a:t>
            </a:r>
            <a:r>
              <a:rPr lang="tr-TR" dirty="0"/>
              <a:t> bir şey yazmadık </a:t>
            </a:r>
            <a:r>
              <a:rPr lang="tr-TR" dirty="0" err="1"/>
              <a:t>sildik.OK</a:t>
            </a:r>
            <a:r>
              <a:rPr lang="tr-TR" dirty="0"/>
              <a:t>. </a:t>
            </a:r>
            <a:r>
              <a:rPr lang="tr-TR" dirty="0" err="1"/>
              <a:t>Save</a:t>
            </a:r>
            <a:r>
              <a:rPr lang="tr-TR" dirty="0"/>
              <a:t>, </a:t>
            </a:r>
            <a:r>
              <a:rPr lang="tr-TR" dirty="0" err="1"/>
              <a:t>Compile,Run</a:t>
            </a:r>
            <a:r>
              <a:rPr lang="tr-TR" dirty="0"/>
              <a:t>. </a:t>
            </a:r>
          </a:p>
          <a:p>
            <a:r>
              <a:rPr lang="tr-TR" dirty="0"/>
              <a:t>Siloya ne değeri istersek nümerik </a:t>
            </a:r>
            <a:r>
              <a:rPr lang="tr-TR" dirty="0" err="1"/>
              <a:t>display</a:t>
            </a:r>
            <a:r>
              <a:rPr lang="tr-TR" dirty="0"/>
              <a:t> üzerine gelerek o değeri yazıp </a:t>
            </a:r>
            <a:r>
              <a:rPr lang="tr-TR" dirty="0" err="1"/>
              <a:t>enter</a:t>
            </a:r>
            <a:r>
              <a:rPr lang="tr-TR" dirty="0"/>
              <a:t> ile o değeri girebiliriz. </a:t>
            </a:r>
            <a:r>
              <a:rPr lang="tr-TR" dirty="0" err="1"/>
              <a:t>Balance</a:t>
            </a:r>
            <a:r>
              <a:rPr lang="tr-TR" dirty="0"/>
              <a:t> tankının yanındaki </a:t>
            </a:r>
            <a:r>
              <a:rPr lang="tr-TR" dirty="0" err="1"/>
              <a:t>displaye</a:t>
            </a:r>
            <a:r>
              <a:rPr lang="tr-TR" dirty="0"/>
              <a:t> tıkladığımda ise </a:t>
            </a:r>
            <a:r>
              <a:rPr lang="tr-TR" dirty="0" err="1"/>
              <a:t>Balance</a:t>
            </a:r>
            <a:r>
              <a:rPr lang="tr-TR" dirty="0"/>
              <a:t> isminde bir nümerik </a:t>
            </a:r>
            <a:r>
              <a:rPr lang="tr-TR" dirty="0" err="1"/>
              <a:t>display</a:t>
            </a:r>
            <a:r>
              <a:rPr lang="tr-TR" dirty="0"/>
              <a:t> açıldı. </a:t>
            </a:r>
          </a:p>
        </p:txBody>
      </p:sp>
    </p:spTree>
    <p:extLst>
      <p:ext uri="{BB962C8B-B14F-4D97-AF65-F5344CB8AC3E}">
        <p14:creationId xmlns:p14="http://schemas.microsoft.com/office/powerpoint/2010/main" val="31341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Bölüm </a:t>
            </a:r>
            <a:r>
              <a:rPr lang="tr-TR" dirty="0" err="1"/>
              <a:t>Genies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u="sng" dirty="0"/>
              <a:t>Nümerik </a:t>
            </a:r>
            <a:r>
              <a:rPr lang="tr-TR" u="sng" dirty="0" err="1"/>
              <a:t>displayleri</a:t>
            </a:r>
            <a:r>
              <a:rPr lang="tr-TR" u="sng" dirty="0"/>
              <a:t> </a:t>
            </a:r>
            <a:r>
              <a:rPr lang="tr-TR" u="sng" dirty="0" err="1"/>
              <a:t>Genie</a:t>
            </a:r>
            <a:r>
              <a:rPr lang="tr-TR" u="sng" dirty="0"/>
              <a:t> kütüphanesine ekleme: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sayfasında File--&gt;New--&gt;</a:t>
            </a:r>
            <a:r>
              <a:rPr lang="tr-TR" dirty="0" err="1"/>
              <a:t>Genie</a:t>
            </a:r>
            <a:r>
              <a:rPr lang="tr-TR" dirty="0"/>
              <a:t>--&gt;Araç çubuğundan </a:t>
            </a:r>
            <a:r>
              <a:rPr lang="tr-TR" dirty="0" err="1"/>
              <a:t>number</a:t>
            </a:r>
            <a:r>
              <a:rPr lang="tr-TR" dirty="0"/>
              <a:t>(##) seçiyoruz ve </a:t>
            </a:r>
            <a:r>
              <a:rPr lang="tr-TR" dirty="0" err="1"/>
              <a:t>locater’a</a:t>
            </a:r>
            <a:r>
              <a:rPr lang="tr-TR" dirty="0"/>
              <a:t> yakın bir yere bırakıyoruz. </a:t>
            </a:r>
          </a:p>
          <a:p>
            <a:r>
              <a:rPr lang="tr-TR" dirty="0"/>
              <a:t>Açılan pencerede, </a:t>
            </a:r>
            <a:r>
              <a:rPr lang="tr-TR" dirty="0" err="1"/>
              <a:t>Numeric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--&gt;%</a:t>
            </a:r>
            <a:r>
              <a:rPr lang="tr-TR" dirty="0" err="1"/>
              <a:t>Tag</a:t>
            </a:r>
            <a:r>
              <a:rPr lang="tr-TR" dirty="0"/>
              <a:t>% (Tamamı farklı olacak. Her bir değişkende uygulanabilir olması için) </a:t>
            </a:r>
            <a:r>
              <a:rPr lang="tr-TR" dirty="0" err="1"/>
              <a:t>Input</a:t>
            </a:r>
            <a:r>
              <a:rPr lang="tr-TR" dirty="0"/>
              <a:t>--&gt;Dikey eksende Keyboard </a:t>
            </a:r>
            <a:r>
              <a:rPr lang="tr-TR" dirty="0" err="1"/>
              <a:t>command</a:t>
            </a:r>
            <a:r>
              <a:rPr lang="tr-TR" dirty="0"/>
              <a:t>--&gt;</a:t>
            </a:r>
            <a:r>
              <a:rPr lang="tr-TR" dirty="0" err="1"/>
              <a:t>Keysequence</a:t>
            </a:r>
            <a:r>
              <a:rPr lang="tr-TR" dirty="0"/>
              <a:t>--&gt;#####ENTER (</a:t>
            </a:r>
            <a:r>
              <a:rPr lang="tr-TR" dirty="0" err="1"/>
              <a:t>Max</a:t>
            </a:r>
            <a:r>
              <a:rPr lang="tr-TR" dirty="0"/>
              <a:t> 5 rakam örmek istiyorum.) Yandaki </a:t>
            </a:r>
            <a:r>
              <a:rPr lang="tr-TR" dirty="0" err="1"/>
              <a:t>command</a:t>
            </a:r>
            <a:r>
              <a:rPr lang="tr-TR" dirty="0"/>
              <a:t>--&gt; %</a:t>
            </a:r>
            <a:r>
              <a:rPr lang="tr-TR" dirty="0" err="1"/>
              <a:t>Tag</a:t>
            </a:r>
            <a:r>
              <a:rPr lang="tr-TR" dirty="0"/>
              <a:t>% (</a:t>
            </a:r>
            <a:r>
              <a:rPr lang="tr-TR" dirty="0" err="1"/>
              <a:t>Runtime’da</a:t>
            </a:r>
            <a:r>
              <a:rPr lang="tr-TR" dirty="0"/>
              <a:t> hangi değişkeni klavyeden yazarsam %</a:t>
            </a:r>
            <a:r>
              <a:rPr lang="tr-TR" dirty="0" err="1"/>
              <a:t>Tag</a:t>
            </a:r>
            <a:r>
              <a:rPr lang="tr-TR" dirty="0"/>
              <a:t>% yerine o yazacak) ve yanına =Arg1 (</a:t>
            </a:r>
            <a:r>
              <a:rPr lang="tr-TR" dirty="0" err="1"/>
              <a:t>Arguman</a:t>
            </a:r>
            <a:r>
              <a:rPr lang="tr-TR" dirty="0"/>
              <a:t> 1--&gt;</a:t>
            </a:r>
            <a:r>
              <a:rPr lang="tr-TR" dirty="0" err="1"/>
              <a:t>keysequence’teki</a:t>
            </a:r>
            <a:r>
              <a:rPr lang="tr-TR" dirty="0"/>
              <a:t> ilk sırada yer alan giriş. Buradan hangi rakamı yazarsak, o değeri %</a:t>
            </a:r>
            <a:r>
              <a:rPr lang="tr-TR" dirty="0" err="1"/>
              <a:t>Tag</a:t>
            </a:r>
            <a:r>
              <a:rPr lang="tr-TR" dirty="0"/>
              <a:t>% olarak belirlediğimiz ve ekrandan girdiğimiz değişkenin içine atacak.)</a:t>
            </a:r>
          </a:p>
          <a:p>
            <a:r>
              <a:rPr lang="tr-TR" dirty="0"/>
              <a:t> Access--&gt; Nümerik </a:t>
            </a:r>
            <a:r>
              <a:rPr lang="tr-TR" dirty="0" err="1"/>
              <a:t>displaye</a:t>
            </a:r>
            <a:r>
              <a:rPr lang="tr-TR" dirty="0"/>
              <a:t> yetki verirsem ve yetkisi olmayan kişiler bunu kullanamasın diye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privilege</a:t>
            </a:r>
            <a:r>
              <a:rPr lang="tr-TR" dirty="0"/>
              <a:t> </a:t>
            </a:r>
            <a:r>
              <a:rPr lang="tr-TR" dirty="0" err="1"/>
              <a:t>res'i</a:t>
            </a:r>
            <a:r>
              <a:rPr lang="tr-TR" dirty="0"/>
              <a:t> kaldırıyoruz. </a:t>
            </a:r>
            <a:r>
              <a:rPr lang="tr-TR" dirty="0" err="1"/>
              <a:t>Privilege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--&gt;%Yetki%. Dikeyde </a:t>
            </a:r>
            <a:r>
              <a:rPr lang="tr-TR" dirty="0" err="1"/>
              <a:t>disable</a:t>
            </a:r>
            <a:r>
              <a:rPr lang="tr-TR" dirty="0"/>
              <a:t>--&gt;</a:t>
            </a:r>
            <a:r>
              <a:rPr lang="tr-TR" dirty="0" err="1"/>
              <a:t>disable</a:t>
            </a:r>
            <a:r>
              <a:rPr lang="tr-TR" dirty="0"/>
              <a:t> on </a:t>
            </a:r>
            <a:r>
              <a:rPr lang="tr-TR" dirty="0" err="1"/>
              <a:t>insuf</a:t>
            </a:r>
            <a:r>
              <a:rPr lang="tr-TR" dirty="0"/>
              <a:t>…. ‘ </a:t>
            </a:r>
            <a:r>
              <a:rPr lang="tr-TR" dirty="0" err="1"/>
              <a:t>tikliyoruz</a:t>
            </a:r>
            <a:r>
              <a:rPr lang="tr-TR" dirty="0"/>
              <a:t>. </a:t>
            </a:r>
            <a:r>
              <a:rPr lang="tr-TR" dirty="0" err="1"/>
              <a:t>Disable</a:t>
            </a:r>
            <a:r>
              <a:rPr lang="tr-TR" dirty="0"/>
              <a:t> </a:t>
            </a:r>
            <a:r>
              <a:rPr lang="tr-TR" dirty="0" err="1"/>
              <a:t>sytle</a:t>
            </a:r>
            <a:r>
              <a:rPr lang="tr-TR" dirty="0"/>
              <a:t>--&gt;</a:t>
            </a:r>
            <a:r>
              <a:rPr lang="tr-TR" dirty="0" err="1"/>
              <a:t>Embossed</a:t>
            </a:r>
            <a:r>
              <a:rPr lang="tr-TR" dirty="0"/>
              <a:t> (Gözüksün ama içine çökmüş gibi olsun) (Yetkisi olmayan kişiler müdahale edemesin diye) OK. </a:t>
            </a:r>
            <a:r>
              <a:rPr lang="tr-TR" dirty="0" err="1"/>
              <a:t>Save</a:t>
            </a:r>
            <a:r>
              <a:rPr lang="tr-TR" dirty="0"/>
              <a:t>--&gt;Eğitim kütüphanesinin altına OK ve </a:t>
            </a:r>
            <a:r>
              <a:rPr lang="tr-TR" dirty="0" err="1"/>
              <a:t>genie</a:t>
            </a:r>
            <a:r>
              <a:rPr lang="tr-TR" dirty="0"/>
              <a:t> kısmını kapatıyoruz. </a:t>
            </a:r>
          </a:p>
        </p:txBody>
      </p:sp>
    </p:spTree>
    <p:extLst>
      <p:ext uri="{BB962C8B-B14F-4D97-AF65-F5344CB8AC3E}">
        <p14:creationId xmlns:p14="http://schemas.microsoft.com/office/powerpoint/2010/main" val="20259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2570</TotalTime>
  <Words>1277</Words>
  <Application>Microsoft Office PowerPoint</Application>
  <PresentationFormat>Geniş ekran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Genies</vt:lpstr>
      <vt:lpstr>6. Bölüm Genies</vt:lpstr>
      <vt:lpstr>6. Bölüm Genies</vt:lpstr>
      <vt:lpstr>6. Bölüm Genies</vt:lpstr>
      <vt:lpstr>6. Bölüm Genies</vt:lpstr>
      <vt:lpstr>6. Bölüm Genies</vt:lpstr>
      <vt:lpstr>6. Bölüm Genies</vt:lpstr>
      <vt:lpstr>6. Bölüm Genies</vt:lpstr>
      <vt:lpstr>6. Bölüm Genies</vt:lpstr>
      <vt:lpstr>6. Bölüm Genies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131</cp:revision>
  <dcterms:created xsi:type="dcterms:W3CDTF">2017-11-13T19:25:20Z</dcterms:created>
  <dcterms:modified xsi:type="dcterms:W3CDTF">2020-01-23T13:07:49Z</dcterms:modified>
</cp:coreProperties>
</file>