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0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Olaylar ikiye ayrılır. </a:t>
            </a:r>
          </a:p>
          <a:p>
            <a:pPr lvl="0"/>
            <a:r>
              <a:rPr lang="tr-TR" dirty="0"/>
              <a:t>Zamana bağlı </a:t>
            </a:r>
            <a:r>
              <a:rPr lang="tr-TR" dirty="0" err="1"/>
              <a:t>eventlar</a:t>
            </a:r>
            <a:r>
              <a:rPr lang="tr-TR" dirty="0"/>
              <a:t>   2- Olaylara bağlı </a:t>
            </a:r>
            <a:r>
              <a:rPr lang="tr-TR" dirty="0" err="1"/>
              <a:t>eventlar</a:t>
            </a:r>
            <a:endParaRPr lang="tr-TR" dirty="0"/>
          </a:p>
          <a:p>
            <a:r>
              <a:rPr lang="tr-TR" dirty="0"/>
              <a:t>Örnek olarak zamana bağlı </a:t>
            </a:r>
            <a:r>
              <a:rPr lang="tr-TR" dirty="0" err="1"/>
              <a:t>event</a:t>
            </a:r>
            <a:r>
              <a:rPr lang="tr-TR" dirty="0"/>
              <a:t> olarak </a:t>
            </a:r>
            <a:r>
              <a:rPr lang="tr-TR" dirty="0" err="1"/>
              <a:t>flow</a:t>
            </a:r>
            <a:r>
              <a:rPr lang="tr-TR" dirty="0"/>
              <a:t> vanasının 20s de bir açıp kapanmasını sağlayabiliriz. Bunu tanımlarken zamana bağlı </a:t>
            </a:r>
            <a:r>
              <a:rPr lang="tr-TR" dirty="0" err="1"/>
              <a:t>even</a:t>
            </a:r>
            <a:r>
              <a:rPr lang="tr-TR" dirty="0"/>
              <a:t> olarak tanımlarız. </a:t>
            </a:r>
          </a:p>
          <a:p>
            <a:r>
              <a:rPr lang="tr-TR" dirty="0"/>
              <a:t>Olaya bağlı </a:t>
            </a:r>
            <a:r>
              <a:rPr lang="tr-TR" dirty="0" err="1"/>
              <a:t>event</a:t>
            </a:r>
            <a:r>
              <a:rPr lang="tr-TR" dirty="0"/>
              <a:t> örneği olarak da </a:t>
            </a:r>
            <a:r>
              <a:rPr lang="tr-TR" dirty="0" err="1"/>
              <a:t>balance</a:t>
            </a:r>
            <a:r>
              <a:rPr lang="tr-TR" dirty="0"/>
              <a:t> tankı 90 litreyi geçtikten sonra besleme pompasının durması olarak bir </a:t>
            </a:r>
            <a:r>
              <a:rPr lang="tr-TR" dirty="0" err="1"/>
              <a:t>event</a:t>
            </a:r>
            <a:r>
              <a:rPr lang="tr-TR" dirty="0"/>
              <a:t> tanımlayabiliriz. Bir olayın arkasından bir iş yaptırmış oluruz. 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Event</a:t>
            </a:r>
            <a:r>
              <a:rPr lang="tr-TR" dirty="0"/>
              <a:t> tanımlama: </a:t>
            </a:r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System</a:t>
            </a:r>
            <a:r>
              <a:rPr lang="tr-TR" dirty="0"/>
              <a:t>--&gt;</a:t>
            </a:r>
            <a:r>
              <a:rPr lang="tr-TR" dirty="0" err="1"/>
              <a:t>Events</a:t>
            </a:r>
            <a:r>
              <a:rPr lang="tr-TR" dirty="0"/>
              <a:t> (Bizi Editör penceresine gönderir.)</a:t>
            </a:r>
          </a:p>
          <a:p>
            <a:r>
              <a:rPr lang="tr-TR" dirty="0"/>
              <a:t>Kitap 10-3’te bazı </a:t>
            </a:r>
            <a:r>
              <a:rPr lang="tr-TR" dirty="0" err="1"/>
              <a:t>eventlar</a:t>
            </a:r>
            <a:r>
              <a:rPr lang="tr-TR" dirty="0"/>
              <a:t> tanımlı. Global </a:t>
            </a:r>
            <a:r>
              <a:rPr lang="tr-TR" dirty="0" err="1"/>
              <a:t>eventlar</a:t>
            </a:r>
            <a:r>
              <a:rPr lang="tr-TR" dirty="0"/>
              <a:t> (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</a:t>
            </a:r>
            <a:r>
              <a:rPr lang="tr-TR" dirty="0" err="1"/>
              <a:t>wizard</a:t>
            </a:r>
            <a:r>
              <a:rPr lang="tr-TR" dirty="0"/>
              <a:t> da </a:t>
            </a:r>
            <a:r>
              <a:rPr lang="tr-TR" dirty="0" err="1"/>
              <a:t>eventları</a:t>
            </a:r>
            <a:r>
              <a:rPr lang="tr-TR" dirty="0"/>
              <a:t> aktif et deyince hepsi aktif oluyor) ve ismini bizim verdiğimiz </a:t>
            </a:r>
            <a:r>
              <a:rPr lang="tr-TR" dirty="0" err="1"/>
              <a:t>eventlar</a:t>
            </a:r>
            <a:r>
              <a:rPr lang="tr-TR" dirty="0"/>
              <a:t> (</a:t>
            </a:r>
            <a:r>
              <a:rPr lang="tr-TR" dirty="0" err="1"/>
              <a:t>sisemin</a:t>
            </a:r>
            <a:r>
              <a:rPr lang="tr-TR" dirty="0"/>
              <a:t> içinde isimlerine tıklayıp aktif etmemiz gerekir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855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1) Name--&gt;Global, Time--&gt;00:00:00 (Runtime çalıştığı anda bu </a:t>
            </a:r>
            <a:r>
              <a:rPr lang="tr-TR" dirty="0" err="1"/>
              <a:t>event</a:t>
            </a:r>
            <a:r>
              <a:rPr lang="tr-TR" dirty="0"/>
              <a:t> çalışmaya başlasın.) </a:t>
            </a:r>
            <a:r>
              <a:rPr lang="tr-TR" dirty="0" err="1"/>
              <a:t>Clustera</a:t>
            </a:r>
            <a:r>
              <a:rPr lang="tr-TR" dirty="0"/>
              <a:t> bir isim girmeye gerek yok. </a:t>
            </a:r>
            <a:r>
              <a:rPr lang="tr-TR" dirty="0" err="1"/>
              <a:t>Period</a:t>
            </a:r>
            <a:r>
              <a:rPr lang="tr-TR" dirty="0"/>
              <a:t> 00:00:05 (Periyodu 5s olarak girdik. Yani 5s de bir verdiğimiz </a:t>
            </a:r>
            <a:r>
              <a:rPr lang="tr-TR" dirty="0" err="1"/>
              <a:t>actiona</a:t>
            </a:r>
            <a:r>
              <a:rPr lang="tr-TR" dirty="0"/>
              <a:t> göre çalışacak.)</a:t>
            </a:r>
          </a:p>
          <a:p>
            <a:r>
              <a:rPr lang="tr-TR" dirty="0"/>
              <a:t>Action--&gt;TIC_P1_PV=0+Rand(4);</a:t>
            </a:r>
            <a:r>
              <a:rPr lang="tr-TR" dirty="0" err="1"/>
              <a:t>Sleep</a:t>
            </a:r>
            <a:r>
              <a:rPr lang="tr-TR" dirty="0"/>
              <a:t>(2);</a:t>
            </a:r>
            <a:r>
              <a:rPr lang="tr-TR" dirty="0" err="1"/>
              <a:t>Valve_Cool_CMD</a:t>
            </a:r>
            <a:r>
              <a:rPr lang="tr-TR" dirty="0"/>
              <a:t>=0 (Pastörizasyon ünitesinin ilk kutucuğundaki değer 1 ile 4 arasında rasgele bir değer alacak. 2 saniye uyuyacak, hiçbir işlem yapmayacak. Daha sonra </a:t>
            </a:r>
            <a:r>
              <a:rPr lang="tr-TR" dirty="0" err="1"/>
              <a:t>Valve_Cool_CMD</a:t>
            </a:r>
            <a:r>
              <a:rPr lang="tr-TR" dirty="0"/>
              <a:t> değişkenini sıfıra çekecek. Bu işlem olduktan sonra 5. Saniyeyi doldurana kadar bekleyecek. 5 s dolunca tekrar aynı işlemleri yapacak. Bunu her 5 s de bir tekrarlayacak. )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066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2) Name--&gt;Global, Time--&gt;00:00:00 </a:t>
            </a:r>
            <a:r>
              <a:rPr lang="tr-TR" dirty="0" err="1"/>
              <a:t>Period</a:t>
            </a:r>
            <a:r>
              <a:rPr lang="tr-TR" dirty="0"/>
              <a:t> 00:00:07</a:t>
            </a:r>
          </a:p>
          <a:p>
            <a:r>
              <a:rPr lang="tr-TR" dirty="0"/>
              <a:t>Action--&gt;TIC_P2_PV=25+Rand(20) (25 derecenin üzerine rasgele 1 ile 20 arasında bir sayı ekleyecek.)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Yaşayan bir sistem olmadığı için, simülasyon yapabilmek için </a:t>
            </a:r>
            <a:r>
              <a:rPr lang="tr-TR" dirty="0" err="1"/>
              <a:t>eventları</a:t>
            </a:r>
            <a:r>
              <a:rPr lang="tr-TR" dirty="0"/>
              <a:t> tanımlıyoruz. </a:t>
            </a:r>
          </a:p>
          <a:p>
            <a:r>
              <a:rPr lang="tr-TR" dirty="0"/>
              <a:t>3) Name--&gt;Global, Time--&gt;00:00:00 </a:t>
            </a:r>
            <a:r>
              <a:rPr lang="tr-TR" dirty="0" err="1"/>
              <a:t>Period</a:t>
            </a:r>
            <a:r>
              <a:rPr lang="tr-TR" dirty="0"/>
              <a:t> 00:00:05</a:t>
            </a:r>
          </a:p>
          <a:p>
            <a:r>
              <a:rPr lang="tr-TR" dirty="0"/>
              <a:t>Action--&gt;TIC_P3_PV=55+Rand(20)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363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4) Name--&gt;Global, Time--&gt;00:00:00 </a:t>
            </a:r>
            <a:r>
              <a:rPr lang="tr-TR" dirty="0" err="1"/>
              <a:t>Period</a:t>
            </a:r>
            <a:r>
              <a:rPr lang="tr-TR" dirty="0"/>
              <a:t> 00:00:06</a:t>
            </a:r>
          </a:p>
          <a:p>
            <a:r>
              <a:rPr lang="tr-TR" dirty="0"/>
              <a:t>Action--&gt;TIC_P4_PV=70+Rand(10);</a:t>
            </a:r>
            <a:r>
              <a:rPr lang="tr-TR" dirty="0" err="1"/>
              <a:t>Sleep</a:t>
            </a:r>
            <a:r>
              <a:rPr lang="tr-TR" dirty="0"/>
              <a:t>(2);</a:t>
            </a:r>
            <a:r>
              <a:rPr lang="tr-TR" dirty="0" err="1"/>
              <a:t>Valve_HW_CMD</a:t>
            </a:r>
            <a:r>
              <a:rPr lang="tr-TR" dirty="0"/>
              <a:t>=0 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5) Name--&gt;Global, Time--&gt;00:00:00 </a:t>
            </a:r>
            <a:r>
              <a:rPr lang="tr-TR" dirty="0" err="1"/>
              <a:t>Period</a:t>
            </a:r>
            <a:r>
              <a:rPr lang="tr-TR" dirty="0"/>
              <a:t> 00:00:10</a:t>
            </a:r>
          </a:p>
          <a:p>
            <a:r>
              <a:rPr lang="tr-TR" dirty="0"/>
              <a:t>Action--&gt;</a:t>
            </a:r>
            <a:r>
              <a:rPr lang="tr-TR" dirty="0" err="1"/>
              <a:t>TIC_Hold_PV</a:t>
            </a:r>
            <a:r>
              <a:rPr lang="tr-TR" dirty="0"/>
              <a:t>=74+Rand(5);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6) Name--&gt;</a:t>
            </a:r>
            <a:r>
              <a:rPr lang="tr-TR" dirty="0" err="1"/>
              <a:t>Valve</a:t>
            </a:r>
            <a:r>
              <a:rPr lang="tr-TR" dirty="0"/>
              <a:t>, Time--&gt;00:00:00 </a:t>
            </a:r>
            <a:r>
              <a:rPr lang="tr-TR" dirty="0" err="1"/>
              <a:t>Period</a:t>
            </a:r>
            <a:r>
              <a:rPr lang="tr-TR" dirty="0"/>
              <a:t> 00:00:05</a:t>
            </a:r>
          </a:p>
          <a:p>
            <a:r>
              <a:rPr lang="tr-TR" dirty="0"/>
              <a:t>Action--&gt;</a:t>
            </a:r>
            <a:r>
              <a:rPr lang="tr-TR" dirty="0" err="1"/>
              <a:t>Toggle</a:t>
            </a:r>
            <a:r>
              <a:rPr lang="tr-TR" dirty="0"/>
              <a:t>(</a:t>
            </a:r>
            <a:r>
              <a:rPr lang="tr-TR" dirty="0" err="1"/>
              <a:t>Valve_Cool_CMD</a:t>
            </a:r>
            <a:r>
              <a:rPr lang="tr-TR" dirty="0"/>
              <a:t>) (</a:t>
            </a:r>
            <a:r>
              <a:rPr lang="tr-TR" dirty="0" err="1"/>
              <a:t>Valve_Cool_CMD</a:t>
            </a:r>
            <a:r>
              <a:rPr lang="tr-TR" dirty="0"/>
              <a:t> </a:t>
            </a:r>
            <a:r>
              <a:rPr lang="tr-TR" dirty="0" err="1"/>
              <a:t>yi</a:t>
            </a:r>
            <a:r>
              <a:rPr lang="tr-TR" dirty="0"/>
              <a:t> 5s de bir ya açacak ya kapatacak.)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778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7) Name--&gt;</a:t>
            </a:r>
            <a:r>
              <a:rPr lang="tr-TR" dirty="0" err="1"/>
              <a:t>Valve</a:t>
            </a:r>
            <a:r>
              <a:rPr lang="tr-TR" dirty="0"/>
              <a:t>, Time--&gt;00:00:00 </a:t>
            </a:r>
            <a:r>
              <a:rPr lang="tr-TR" dirty="0" err="1"/>
              <a:t>Period</a:t>
            </a:r>
            <a:r>
              <a:rPr lang="tr-TR" dirty="0"/>
              <a:t> 00:00:05</a:t>
            </a:r>
          </a:p>
          <a:p>
            <a:r>
              <a:rPr lang="tr-TR" dirty="0"/>
              <a:t>Action--&gt;</a:t>
            </a:r>
            <a:r>
              <a:rPr lang="tr-TR" dirty="0" err="1"/>
              <a:t>Toggle</a:t>
            </a:r>
            <a:r>
              <a:rPr lang="tr-TR" dirty="0"/>
              <a:t>(</a:t>
            </a:r>
            <a:r>
              <a:rPr lang="tr-TR" dirty="0" err="1"/>
              <a:t>Valve_HW_CMD</a:t>
            </a:r>
            <a:r>
              <a:rPr lang="tr-TR" dirty="0"/>
              <a:t>)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8) Name--&gt;</a:t>
            </a:r>
            <a:r>
              <a:rPr lang="tr-TR" dirty="0" err="1"/>
              <a:t>Valve</a:t>
            </a:r>
            <a:r>
              <a:rPr lang="tr-TR" dirty="0"/>
              <a:t>, Time ve </a:t>
            </a:r>
            <a:r>
              <a:rPr lang="tr-TR" dirty="0" err="1"/>
              <a:t>periodu</a:t>
            </a:r>
            <a:r>
              <a:rPr lang="tr-TR" dirty="0"/>
              <a:t> siliyoruz.</a:t>
            </a:r>
          </a:p>
          <a:p>
            <a:r>
              <a:rPr lang="tr-TR" dirty="0" err="1"/>
              <a:t>Trigger</a:t>
            </a:r>
            <a:r>
              <a:rPr lang="tr-TR" dirty="0"/>
              <a:t>--&gt; TIC_P1_PV&gt;=3</a:t>
            </a:r>
          </a:p>
          <a:p>
            <a:r>
              <a:rPr lang="tr-TR" dirty="0"/>
              <a:t>Action--&gt;</a:t>
            </a:r>
            <a:r>
              <a:rPr lang="tr-TR" dirty="0" err="1"/>
              <a:t>Valve_Cool_CMD</a:t>
            </a:r>
            <a:r>
              <a:rPr lang="tr-TR" dirty="0"/>
              <a:t>=1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8) Name--&gt;</a:t>
            </a:r>
            <a:r>
              <a:rPr lang="tr-TR" dirty="0" err="1"/>
              <a:t>Valve</a:t>
            </a:r>
            <a:r>
              <a:rPr lang="tr-TR" dirty="0"/>
              <a:t>, Time ve </a:t>
            </a:r>
            <a:r>
              <a:rPr lang="tr-TR" dirty="0" err="1"/>
              <a:t>periodu</a:t>
            </a:r>
            <a:r>
              <a:rPr lang="tr-TR" dirty="0"/>
              <a:t> siliyoruz.</a:t>
            </a:r>
          </a:p>
          <a:p>
            <a:r>
              <a:rPr lang="tr-TR" dirty="0" err="1"/>
              <a:t>Trigger</a:t>
            </a:r>
            <a:r>
              <a:rPr lang="tr-TR" dirty="0"/>
              <a:t>--&gt; TIC_P1_PV&lt;=2</a:t>
            </a:r>
          </a:p>
          <a:p>
            <a:r>
              <a:rPr lang="tr-TR" dirty="0"/>
              <a:t>Action--&gt;</a:t>
            </a:r>
            <a:r>
              <a:rPr lang="tr-TR" dirty="0" err="1"/>
              <a:t>Valve_Cool_CMD</a:t>
            </a:r>
            <a:r>
              <a:rPr lang="tr-TR" dirty="0"/>
              <a:t>=0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25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9. Bölüm Olaylar (</a:t>
            </a:r>
            <a:r>
              <a:rPr lang="tr-TR" dirty="0" err="1"/>
              <a:t>Events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Sistemi </a:t>
            </a:r>
            <a:r>
              <a:rPr lang="tr-TR" dirty="0" err="1"/>
              <a:t>compile</a:t>
            </a:r>
            <a:r>
              <a:rPr lang="tr-TR" dirty="0"/>
              <a:t> ediyoruz. Herhangi bir sayfada set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wizardı</a:t>
            </a:r>
            <a:r>
              <a:rPr lang="tr-TR" dirty="0"/>
              <a:t> (bilgisayar simgesi) tıklıyoruz. Açılan </a:t>
            </a:r>
            <a:r>
              <a:rPr lang="tr-TR" dirty="0" err="1"/>
              <a:t>pencerde</a:t>
            </a:r>
            <a:r>
              <a:rPr lang="tr-TR" dirty="0"/>
              <a:t> </a:t>
            </a:r>
            <a:r>
              <a:rPr lang="tr-TR" dirty="0" err="1"/>
              <a:t>Custom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seçiyoruz. Server </a:t>
            </a:r>
            <a:r>
              <a:rPr lang="tr-TR" dirty="0" err="1"/>
              <a:t>Display</a:t>
            </a:r>
            <a:r>
              <a:rPr lang="tr-TR" dirty="0"/>
              <a:t> Client seçili Multi </a:t>
            </a:r>
            <a:r>
              <a:rPr lang="tr-TR" dirty="0" err="1"/>
              <a:t>Process</a:t>
            </a:r>
            <a:r>
              <a:rPr lang="tr-TR" dirty="0"/>
              <a:t> seçili değil, No </a:t>
            </a:r>
            <a:r>
              <a:rPr lang="tr-TR" dirty="0" err="1"/>
              <a:t>networking</a:t>
            </a:r>
            <a:r>
              <a:rPr lang="tr-TR" dirty="0"/>
              <a:t>, </a:t>
            </a:r>
            <a:r>
              <a:rPr lang="tr-TR" dirty="0" err="1"/>
              <a:t>Next</a:t>
            </a:r>
            <a:r>
              <a:rPr lang="tr-TR" dirty="0"/>
              <a:t> deyip </a:t>
            </a:r>
            <a:r>
              <a:rPr lang="tr-TR" dirty="0" err="1"/>
              <a:t>Event</a:t>
            </a:r>
            <a:r>
              <a:rPr lang="tr-TR" dirty="0"/>
              <a:t> </a:t>
            </a:r>
            <a:r>
              <a:rPr lang="tr-TR" dirty="0" err="1"/>
              <a:t>Setupa</a:t>
            </a:r>
            <a:r>
              <a:rPr lang="tr-TR" dirty="0"/>
              <a:t> kadar geliyoruz. </a:t>
            </a:r>
            <a:r>
              <a:rPr lang="tr-TR" dirty="0" err="1"/>
              <a:t>Enable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on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computer</a:t>
            </a:r>
            <a:r>
              <a:rPr lang="tr-TR" dirty="0"/>
              <a:t> seçiyoruz. Global olanlar bu şekilde aktif edilmiş oluyor. </a:t>
            </a:r>
            <a:r>
              <a:rPr lang="tr-TR" dirty="0" err="1"/>
              <a:t>Valve</a:t>
            </a:r>
            <a:r>
              <a:rPr lang="tr-TR" dirty="0"/>
              <a:t> </a:t>
            </a:r>
            <a:r>
              <a:rPr lang="tr-TR" dirty="0" err="1"/>
              <a:t>eventını</a:t>
            </a:r>
            <a:r>
              <a:rPr lang="tr-TR" dirty="0"/>
              <a:t> aktif edebilmek için yanda </a:t>
            </a:r>
            <a:r>
              <a:rPr lang="tr-TR" dirty="0" err="1"/>
              <a:t>Valve</a:t>
            </a:r>
            <a:r>
              <a:rPr lang="tr-TR" dirty="0"/>
              <a:t> </a:t>
            </a:r>
            <a:r>
              <a:rPr lang="tr-TR" dirty="0" err="1"/>
              <a:t>yi</a:t>
            </a:r>
            <a:r>
              <a:rPr lang="tr-TR" dirty="0"/>
              <a:t> </a:t>
            </a:r>
            <a:r>
              <a:rPr lang="tr-TR" dirty="0" err="1"/>
              <a:t>tikliyoruz</a:t>
            </a:r>
            <a:r>
              <a:rPr lang="tr-TR" dirty="0"/>
              <a:t>. </a:t>
            </a:r>
            <a:r>
              <a:rPr lang="tr-TR" dirty="0" err="1"/>
              <a:t>Next</a:t>
            </a:r>
            <a:r>
              <a:rPr lang="tr-TR" dirty="0"/>
              <a:t> ile </a:t>
            </a:r>
            <a:r>
              <a:rPr lang="tr-TR" dirty="0" err="1"/>
              <a:t>finishe</a:t>
            </a:r>
            <a:r>
              <a:rPr lang="tr-TR" dirty="0"/>
              <a:t> kadar gidiyoruz. Runtime a geçiyoruz. </a:t>
            </a:r>
            <a:r>
              <a:rPr lang="tr-TR" dirty="0" err="1"/>
              <a:t>Cool</a:t>
            </a:r>
            <a:r>
              <a:rPr lang="tr-TR" dirty="0"/>
              <a:t> vanası ve </a:t>
            </a:r>
            <a:r>
              <a:rPr lang="tr-TR" dirty="0" err="1"/>
              <a:t>hotwater</a:t>
            </a:r>
            <a:r>
              <a:rPr lang="tr-TR" dirty="0"/>
              <a:t> vanası yazdığımız </a:t>
            </a:r>
            <a:r>
              <a:rPr lang="tr-TR" dirty="0" err="1"/>
              <a:t>eventlara</a:t>
            </a:r>
            <a:r>
              <a:rPr lang="tr-TR" dirty="0"/>
              <a:t> göre otomatik olarak açıp kapanıyor. Pastörizasyon dikdörtgenleri sıcaklıkları da yazdığımız </a:t>
            </a:r>
            <a:r>
              <a:rPr lang="tr-TR" dirty="0" err="1"/>
              <a:t>eventlara</a:t>
            </a:r>
            <a:r>
              <a:rPr lang="tr-TR" dirty="0"/>
              <a:t> göre otomatik olarak değişiyor.</a:t>
            </a:r>
          </a:p>
        </p:txBody>
      </p:sp>
    </p:spTree>
    <p:extLst>
      <p:ext uri="{BB962C8B-B14F-4D97-AF65-F5344CB8AC3E}">
        <p14:creationId xmlns:p14="http://schemas.microsoft.com/office/powerpoint/2010/main" val="12825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2573</TotalTime>
  <Words>572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Olaylar (Events)</vt:lpstr>
      <vt:lpstr>9. Bölüm Olaylar (Events)</vt:lpstr>
      <vt:lpstr>9. Bölüm Olaylar (Events)</vt:lpstr>
      <vt:lpstr>9. Bölüm Olaylar (Events)</vt:lpstr>
      <vt:lpstr>9. Bölüm Olaylar (Events)</vt:lpstr>
      <vt:lpstr>9. Bölüm Olaylar (Events)</vt:lpstr>
      <vt:lpstr>9. Bölüm Olaylar (Events)</vt:lpstr>
      <vt:lpstr>9. Bölüm Olaylar (Events)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134</cp:revision>
  <dcterms:created xsi:type="dcterms:W3CDTF">2017-11-13T19:25:20Z</dcterms:created>
  <dcterms:modified xsi:type="dcterms:W3CDTF">2020-01-23T13:08:05Z</dcterms:modified>
</cp:coreProperties>
</file>