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8" r:id="rId1"/>
  </p:sldMasterIdLst>
  <p:notesMasterIdLst>
    <p:notesMasterId r:id="rId58"/>
  </p:notesMasterIdLst>
  <p:sldIdLst>
    <p:sldId id="256" r:id="rId2"/>
    <p:sldId id="418" r:id="rId3"/>
    <p:sldId id="257" r:id="rId4"/>
    <p:sldId id="290" r:id="rId5"/>
    <p:sldId id="291" r:id="rId6"/>
    <p:sldId id="292" r:id="rId7"/>
    <p:sldId id="293" r:id="rId8"/>
    <p:sldId id="294" r:id="rId9"/>
    <p:sldId id="295" r:id="rId10"/>
    <p:sldId id="296" r:id="rId11"/>
    <p:sldId id="297" r:id="rId12"/>
    <p:sldId id="300" r:id="rId13"/>
    <p:sldId id="301" r:id="rId14"/>
    <p:sldId id="302" r:id="rId15"/>
    <p:sldId id="303" r:id="rId16"/>
    <p:sldId id="304" r:id="rId17"/>
    <p:sldId id="305" r:id="rId18"/>
    <p:sldId id="306" r:id="rId19"/>
    <p:sldId id="307" r:id="rId20"/>
    <p:sldId id="308" r:id="rId21"/>
    <p:sldId id="309" r:id="rId22"/>
    <p:sldId id="310" r:id="rId23"/>
    <p:sldId id="311" r:id="rId24"/>
    <p:sldId id="312" r:id="rId25"/>
    <p:sldId id="313" r:id="rId26"/>
    <p:sldId id="314" r:id="rId27"/>
    <p:sldId id="315" r:id="rId28"/>
    <p:sldId id="316" r:id="rId29"/>
    <p:sldId id="317" r:id="rId30"/>
    <p:sldId id="318" r:id="rId31"/>
    <p:sldId id="319" r:id="rId32"/>
    <p:sldId id="320" r:id="rId33"/>
    <p:sldId id="321" r:id="rId34"/>
    <p:sldId id="322" r:id="rId35"/>
    <p:sldId id="323" r:id="rId36"/>
    <p:sldId id="324" r:id="rId37"/>
    <p:sldId id="325" r:id="rId38"/>
    <p:sldId id="326" r:id="rId39"/>
    <p:sldId id="328" r:id="rId40"/>
    <p:sldId id="273" r:id="rId41"/>
    <p:sldId id="348" r:id="rId42"/>
    <p:sldId id="276" r:id="rId43"/>
    <p:sldId id="278" r:id="rId44"/>
    <p:sldId id="279" r:id="rId45"/>
    <p:sldId id="280" r:id="rId46"/>
    <p:sldId id="281" r:id="rId47"/>
    <p:sldId id="282" r:id="rId48"/>
    <p:sldId id="284" r:id="rId49"/>
    <p:sldId id="285" r:id="rId50"/>
    <p:sldId id="286" r:id="rId51"/>
    <p:sldId id="288" r:id="rId52"/>
    <p:sldId id="289" r:id="rId53"/>
    <p:sldId id="349" r:id="rId54"/>
    <p:sldId id="350" r:id="rId55"/>
    <p:sldId id="287" r:id="rId56"/>
    <p:sldId id="424" r:id="rId5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561"/>
    <p:restoredTop sz="94708"/>
  </p:normalViewPr>
  <p:slideViewPr>
    <p:cSldViewPr>
      <p:cViewPr varScale="1">
        <p:scale>
          <a:sx n="88" d="100"/>
          <a:sy n="88" d="100"/>
        </p:scale>
        <p:origin x="1128" y="184"/>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279AEF1-7D5D-48AE-BD85-4ACED3F60363}" type="doc">
      <dgm:prSet loTypeId="urn:microsoft.com/office/officeart/2005/8/layout/radial1" loCatId="cycle" qsTypeId="urn:microsoft.com/office/officeart/2005/8/quickstyle/3d1" qsCatId="3D" csTypeId="urn:microsoft.com/office/officeart/2005/8/colors/colorful3" csCatId="colorful" phldr="1"/>
      <dgm:spPr/>
      <dgm:t>
        <a:bodyPr/>
        <a:lstStyle/>
        <a:p>
          <a:endParaRPr lang="tr-TR"/>
        </a:p>
      </dgm:t>
    </dgm:pt>
    <dgm:pt modelId="{4157E320-D811-4A0D-A68C-8E8F7B52EA36}">
      <dgm:prSet phldrT="[Metin]" custT="1"/>
      <dgm:spPr/>
      <dgm:t>
        <a:bodyPr/>
        <a:lstStyle/>
        <a:p>
          <a:r>
            <a:rPr lang="tr-TR" sz="2800" b="0" dirty="0">
              <a:solidFill>
                <a:schemeClr val="tx1"/>
              </a:solidFill>
              <a:latin typeface="Comic Sans MS" panose="030F0702030302020204" pitchFamily="66" charset="0"/>
            </a:rPr>
            <a:t>Dünyada kaynaştırma uygulaması</a:t>
          </a:r>
        </a:p>
      </dgm:t>
    </dgm:pt>
    <dgm:pt modelId="{CFB0F6B2-1324-4879-A4F5-5C59F2987A69}" type="parTrans" cxnId="{BB49A5D3-3B3A-4391-A95B-86F03C7DFB5C}">
      <dgm:prSet/>
      <dgm:spPr/>
      <dgm:t>
        <a:bodyPr/>
        <a:lstStyle/>
        <a:p>
          <a:endParaRPr lang="tr-TR" sz="2400" b="0">
            <a:solidFill>
              <a:schemeClr val="tx1"/>
            </a:solidFill>
            <a:latin typeface="Comic Sans MS" panose="030F0702030302020204" pitchFamily="66" charset="0"/>
          </a:endParaRPr>
        </a:p>
      </dgm:t>
    </dgm:pt>
    <dgm:pt modelId="{73253545-B55D-4973-904F-C0CEDB5F6F18}" type="sibTrans" cxnId="{BB49A5D3-3B3A-4391-A95B-86F03C7DFB5C}">
      <dgm:prSet/>
      <dgm:spPr/>
      <dgm:t>
        <a:bodyPr/>
        <a:lstStyle/>
        <a:p>
          <a:endParaRPr lang="tr-TR" sz="2400" b="0">
            <a:solidFill>
              <a:schemeClr val="tx1"/>
            </a:solidFill>
            <a:latin typeface="Comic Sans MS" panose="030F0702030302020204" pitchFamily="66" charset="0"/>
          </a:endParaRPr>
        </a:p>
      </dgm:t>
    </dgm:pt>
    <dgm:pt modelId="{F3F53537-5372-48A3-9755-5DF6710B1939}">
      <dgm:prSet phldrT="[Metin]" custT="1"/>
      <dgm:spPr/>
      <dgm:t>
        <a:bodyPr/>
        <a:lstStyle/>
        <a:p>
          <a:r>
            <a:rPr lang="tr-TR" sz="2800" b="0" dirty="0">
              <a:solidFill>
                <a:schemeClr val="tx1"/>
              </a:solidFill>
              <a:latin typeface="Comic Sans MS" panose="030F0702030302020204" pitchFamily="66" charset="0"/>
            </a:rPr>
            <a:t>Finlandiya</a:t>
          </a:r>
        </a:p>
      </dgm:t>
    </dgm:pt>
    <dgm:pt modelId="{CF3AA7BD-3CD1-452B-A143-466F1B09C9FF}" type="parTrans" cxnId="{1E521695-F468-4610-8D35-1FF5C1DD2286}">
      <dgm:prSet custT="1"/>
      <dgm:spPr/>
      <dgm:t>
        <a:bodyPr/>
        <a:lstStyle/>
        <a:p>
          <a:endParaRPr lang="tr-TR" sz="2400" b="0">
            <a:solidFill>
              <a:schemeClr val="tx1"/>
            </a:solidFill>
            <a:latin typeface="Comic Sans MS" panose="030F0702030302020204" pitchFamily="66" charset="0"/>
          </a:endParaRPr>
        </a:p>
      </dgm:t>
    </dgm:pt>
    <dgm:pt modelId="{014085AD-9F10-477B-9AA9-206926A70AF2}" type="sibTrans" cxnId="{1E521695-F468-4610-8D35-1FF5C1DD2286}">
      <dgm:prSet/>
      <dgm:spPr/>
      <dgm:t>
        <a:bodyPr/>
        <a:lstStyle/>
        <a:p>
          <a:endParaRPr lang="tr-TR" sz="2400" b="0">
            <a:solidFill>
              <a:schemeClr val="tx1"/>
            </a:solidFill>
            <a:latin typeface="Comic Sans MS" panose="030F0702030302020204" pitchFamily="66" charset="0"/>
          </a:endParaRPr>
        </a:p>
      </dgm:t>
    </dgm:pt>
    <dgm:pt modelId="{DD9229A7-98DA-4E69-9D30-E61C39643A41}">
      <dgm:prSet phldrT="[Metin]" custT="1"/>
      <dgm:spPr/>
      <dgm:t>
        <a:bodyPr/>
        <a:lstStyle/>
        <a:p>
          <a:r>
            <a:rPr lang="tr-TR" sz="2800" b="0" dirty="0">
              <a:solidFill>
                <a:schemeClr val="tx1"/>
              </a:solidFill>
              <a:latin typeface="Comic Sans MS" panose="030F0702030302020204" pitchFamily="66" charset="0"/>
            </a:rPr>
            <a:t>Amerika Birleşik Devletleri</a:t>
          </a:r>
        </a:p>
      </dgm:t>
    </dgm:pt>
    <dgm:pt modelId="{3DB55854-CB6C-4743-B068-4EBDE7FEE3C6}" type="parTrans" cxnId="{997D620D-D820-4CC7-9651-F767578CC7D7}">
      <dgm:prSet custT="1"/>
      <dgm:spPr/>
      <dgm:t>
        <a:bodyPr/>
        <a:lstStyle/>
        <a:p>
          <a:endParaRPr lang="tr-TR" sz="2400" b="0">
            <a:solidFill>
              <a:schemeClr val="tx1"/>
            </a:solidFill>
            <a:latin typeface="Comic Sans MS" panose="030F0702030302020204" pitchFamily="66" charset="0"/>
          </a:endParaRPr>
        </a:p>
      </dgm:t>
    </dgm:pt>
    <dgm:pt modelId="{F663EFCB-495D-47EB-AC5E-F48982F178B1}" type="sibTrans" cxnId="{997D620D-D820-4CC7-9651-F767578CC7D7}">
      <dgm:prSet/>
      <dgm:spPr/>
      <dgm:t>
        <a:bodyPr/>
        <a:lstStyle/>
        <a:p>
          <a:endParaRPr lang="tr-TR" sz="2400" b="0">
            <a:solidFill>
              <a:schemeClr val="tx1"/>
            </a:solidFill>
            <a:latin typeface="Comic Sans MS" panose="030F0702030302020204" pitchFamily="66" charset="0"/>
          </a:endParaRPr>
        </a:p>
      </dgm:t>
    </dgm:pt>
    <dgm:pt modelId="{0A80C2C8-595F-4E9C-915D-A5A8475D7A53}">
      <dgm:prSet phldrT="[Metin]" custT="1"/>
      <dgm:spPr/>
      <dgm:t>
        <a:bodyPr/>
        <a:lstStyle/>
        <a:p>
          <a:r>
            <a:rPr lang="tr-TR" sz="2800" b="0" dirty="0">
              <a:solidFill>
                <a:schemeClr val="tx1"/>
              </a:solidFill>
              <a:latin typeface="Comic Sans MS" panose="030F0702030302020204" pitchFamily="66" charset="0"/>
            </a:rPr>
            <a:t>İngiltere</a:t>
          </a:r>
        </a:p>
      </dgm:t>
    </dgm:pt>
    <dgm:pt modelId="{35F23C64-53D4-460D-AB34-7567AE728A27}" type="parTrans" cxnId="{F2DF69D4-9416-426D-97B4-D4E27E0CEC14}">
      <dgm:prSet custT="1"/>
      <dgm:spPr/>
      <dgm:t>
        <a:bodyPr/>
        <a:lstStyle/>
        <a:p>
          <a:endParaRPr lang="tr-TR" sz="2400" b="0">
            <a:solidFill>
              <a:schemeClr val="tx1"/>
            </a:solidFill>
            <a:latin typeface="Comic Sans MS" panose="030F0702030302020204" pitchFamily="66" charset="0"/>
          </a:endParaRPr>
        </a:p>
      </dgm:t>
    </dgm:pt>
    <dgm:pt modelId="{DA7C33C9-2F4C-4EC4-BFCA-8EAC73760BC0}" type="sibTrans" cxnId="{F2DF69D4-9416-426D-97B4-D4E27E0CEC14}">
      <dgm:prSet/>
      <dgm:spPr/>
      <dgm:t>
        <a:bodyPr/>
        <a:lstStyle/>
        <a:p>
          <a:endParaRPr lang="tr-TR" sz="2400" b="0">
            <a:solidFill>
              <a:schemeClr val="tx1"/>
            </a:solidFill>
            <a:latin typeface="Comic Sans MS" panose="030F0702030302020204" pitchFamily="66" charset="0"/>
          </a:endParaRPr>
        </a:p>
      </dgm:t>
    </dgm:pt>
    <dgm:pt modelId="{F2F0311D-E352-4F1F-89DE-123473238723}">
      <dgm:prSet phldrT="[Metin]" custT="1"/>
      <dgm:spPr/>
      <dgm:t>
        <a:bodyPr/>
        <a:lstStyle/>
        <a:p>
          <a:r>
            <a:rPr lang="tr-TR" sz="2800" b="0" dirty="0">
              <a:solidFill>
                <a:schemeClr val="tx1"/>
              </a:solidFill>
              <a:latin typeface="Comic Sans MS" panose="030F0702030302020204" pitchFamily="66" charset="0"/>
            </a:rPr>
            <a:t>Avustralya</a:t>
          </a:r>
        </a:p>
      </dgm:t>
    </dgm:pt>
    <dgm:pt modelId="{3FAF1C04-ED03-4689-846C-9CF10EE8DD4A}" type="parTrans" cxnId="{C71D1FCA-8FCD-4B9D-BCE9-76F4E9057F47}">
      <dgm:prSet custT="1"/>
      <dgm:spPr/>
      <dgm:t>
        <a:bodyPr/>
        <a:lstStyle/>
        <a:p>
          <a:endParaRPr lang="tr-TR" sz="2400" b="0">
            <a:solidFill>
              <a:schemeClr val="tx1"/>
            </a:solidFill>
            <a:latin typeface="Comic Sans MS" panose="030F0702030302020204" pitchFamily="66" charset="0"/>
          </a:endParaRPr>
        </a:p>
      </dgm:t>
    </dgm:pt>
    <dgm:pt modelId="{558DF1C0-C1FF-48DD-A161-B643BC80B706}" type="sibTrans" cxnId="{C71D1FCA-8FCD-4B9D-BCE9-76F4E9057F47}">
      <dgm:prSet/>
      <dgm:spPr/>
      <dgm:t>
        <a:bodyPr/>
        <a:lstStyle/>
        <a:p>
          <a:endParaRPr lang="tr-TR" sz="2400" b="0">
            <a:solidFill>
              <a:schemeClr val="tx1"/>
            </a:solidFill>
            <a:latin typeface="Comic Sans MS" panose="030F0702030302020204" pitchFamily="66" charset="0"/>
          </a:endParaRPr>
        </a:p>
      </dgm:t>
    </dgm:pt>
    <dgm:pt modelId="{1F3E8BE0-15A2-4114-8FE3-264140755F8E}" type="pres">
      <dgm:prSet presAssocID="{F279AEF1-7D5D-48AE-BD85-4ACED3F60363}" presName="cycle" presStyleCnt="0">
        <dgm:presLayoutVars>
          <dgm:chMax val="1"/>
          <dgm:dir/>
          <dgm:animLvl val="ctr"/>
          <dgm:resizeHandles val="exact"/>
        </dgm:presLayoutVars>
      </dgm:prSet>
      <dgm:spPr/>
    </dgm:pt>
    <dgm:pt modelId="{5D602A1E-4827-4C89-B055-49B67081806C}" type="pres">
      <dgm:prSet presAssocID="{4157E320-D811-4A0D-A68C-8E8F7B52EA36}" presName="centerShape" presStyleLbl="node0" presStyleIdx="0" presStyleCnt="1" custScaleX="223471"/>
      <dgm:spPr/>
    </dgm:pt>
    <dgm:pt modelId="{D9E513FC-616B-4C7C-A6DF-3A5C6C34E62E}" type="pres">
      <dgm:prSet presAssocID="{CF3AA7BD-3CD1-452B-A143-466F1B09C9FF}" presName="Name9" presStyleLbl="parChTrans1D2" presStyleIdx="0" presStyleCnt="4"/>
      <dgm:spPr/>
    </dgm:pt>
    <dgm:pt modelId="{39FEEE40-880B-4A5A-B152-9FBF0D211FBB}" type="pres">
      <dgm:prSet presAssocID="{CF3AA7BD-3CD1-452B-A143-466F1B09C9FF}" presName="connTx" presStyleLbl="parChTrans1D2" presStyleIdx="0" presStyleCnt="4"/>
      <dgm:spPr/>
    </dgm:pt>
    <dgm:pt modelId="{890707AB-1B4C-4194-8BB2-57AABC09064B}" type="pres">
      <dgm:prSet presAssocID="{F3F53537-5372-48A3-9755-5DF6710B1939}" presName="node" presStyleLbl="node1" presStyleIdx="0" presStyleCnt="4" custScaleX="236363">
        <dgm:presLayoutVars>
          <dgm:bulletEnabled val="1"/>
        </dgm:presLayoutVars>
      </dgm:prSet>
      <dgm:spPr/>
    </dgm:pt>
    <dgm:pt modelId="{9540B847-D1E5-44F0-BFD7-4B34B50BA550}" type="pres">
      <dgm:prSet presAssocID="{3DB55854-CB6C-4743-B068-4EBDE7FEE3C6}" presName="Name9" presStyleLbl="parChTrans1D2" presStyleIdx="1" presStyleCnt="4"/>
      <dgm:spPr/>
    </dgm:pt>
    <dgm:pt modelId="{BF5F2322-3C14-4625-B65E-48933147D83D}" type="pres">
      <dgm:prSet presAssocID="{3DB55854-CB6C-4743-B068-4EBDE7FEE3C6}" presName="connTx" presStyleLbl="parChTrans1D2" presStyleIdx="1" presStyleCnt="4"/>
      <dgm:spPr/>
    </dgm:pt>
    <dgm:pt modelId="{25D7B8A9-BB96-46F0-A621-DF3C4384BB2A}" type="pres">
      <dgm:prSet presAssocID="{DD9229A7-98DA-4E69-9D30-E61C39643A41}" presName="node" presStyleLbl="node1" presStyleIdx="1" presStyleCnt="4" custScaleX="208629" custScaleY="91712" custRadScaleRad="192808" custRadScaleInc="3410">
        <dgm:presLayoutVars>
          <dgm:bulletEnabled val="1"/>
        </dgm:presLayoutVars>
      </dgm:prSet>
      <dgm:spPr/>
    </dgm:pt>
    <dgm:pt modelId="{F46DE87D-0ACC-486F-BD43-01E567897E65}" type="pres">
      <dgm:prSet presAssocID="{35F23C64-53D4-460D-AB34-7567AE728A27}" presName="Name9" presStyleLbl="parChTrans1D2" presStyleIdx="2" presStyleCnt="4"/>
      <dgm:spPr/>
    </dgm:pt>
    <dgm:pt modelId="{2262A471-117A-40A7-BB02-BFDDCF4FE4A4}" type="pres">
      <dgm:prSet presAssocID="{35F23C64-53D4-460D-AB34-7567AE728A27}" presName="connTx" presStyleLbl="parChTrans1D2" presStyleIdx="2" presStyleCnt="4"/>
      <dgm:spPr/>
    </dgm:pt>
    <dgm:pt modelId="{B5283142-F7E5-49E4-9033-2BEFB8FB4258}" type="pres">
      <dgm:prSet presAssocID="{0A80C2C8-595F-4E9C-915D-A5A8475D7A53}" presName="node" presStyleLbl="node1" presStyleIdx="2" presStyleCnt="4" custScaleX="270341">
        <dgm:presLayoutVars>
          <dgm:bulletEnabled val="1"/>
        </dgm:presLayoutVars>
      </dgm:prSet>
      <dgm:spPr/>
    </dgm:pt>
    <dgm:pt modelId="{6651E15B-F518-4650-8A39-03FDE1C6617B}" type="pres">
      <dgm:prSet presAssocID="{3FAF1C04-ED03-4689-846C-9CF10EE8DD4A}" presName="Name9" presStyleLbl="parChTrans1D2" presStyleIdx="3" presStyleCnt="4"/>
      <dgm:spPr/>
    </dgm:pt>
    <dgm:pt modelId="{D3D2ED66-0D69-4A1B-B6D0-2DAFC9E687F6}" type="pres">
      <dgm:prSet presAssocID="{3FAF1C04-ED03-4689-846C-9CF10EE8DD4A}" presName="connTx" presStyleLbl="parChTrans1D2" presStyleIdx="3" presStyleCnt="4"/>
      <dgm:spPr/>
    </dgm:pt>
    <dgm:pt modelId="{0B3F8E55-2696-488A-B899-D52CB42AEB96}" type="pres">
      <dgm:prSet presAssocID="{F2F0311D-E352-4F1F-89DE-123473238723}" presName="node" presStyleLbl="node1" presStyleIdx="3" presStyleCnt="4" custScaleX="207783" custRadScaleRad="187750" custRadScaleInc="803">
        <dgm:presLayoutVars>
          <dgm:bulletEnabled val="1"/>
        </dgm:presLayoutVars>
      </dgm:prSet>
      <dgm:spPr/>
    </dgm:pt>
  </dgm:ptLst>
  <dgm:cxnLst>
    <dgm:cxn modelId="{997D620D-D820-4CC7-9651-F767578CC7D7}" srcId="{4157E320-D811-4A0D-A68C-8E8F7B52EA36}" destId="{DD9229A7-98DA-4E69-9D30-E61C39643A41}" srcOrd="1" destOrd="0" parTransId="{3DB55854-CB6C-4743-B068-4EBDE7FEE3C6}" sibTransId="{F663EFCB-495D-47EB-AC5E-F48982F178B1}"/>
    <dgm:cxn modelId="{DFC2524A-C367-4A6D-B50E-164600A29079}" type="presOf" srcId="{35F23C64-53D4-460D-AB34-7567AE728A27}" destId="{2262A471-117A-40A7-BB02-BFDDCF4FE4A4}" srcOrd="1" destOrd="0" presId="urn:microsoft.com/office/officeart/2005/8/layout/radial1"/>
    <dgm:cxn modelId="{4B7C235D-047D-47B2-BAD2-B06DC5E2943D}" type="presOf" srcId="{F2F0311D-E352-4F1F-89DE-123473238723}" destId="{0B3F8E55-2696-488A-B899-D52CB42AEB96}" srcOrd="0" destOrd="0" presId="urn:microsoft.com/office/officeart/2005/8/layout/radial1"/>
    <dgm:cxn modelId="{1EFFFB65-0639-46F9-B6F0-957EBF0C4411}" type="presOf" srcId="{F279AEF1-7D5D-48AE-BD85-4ACED3F60363}" destId="{1F3E8BE0-15A2-4114-8FE3-264140755F8E}" srcOrd="0" destOrd="0" presId="urn:microsoft.com/office/officeart/2005/8/layout/radial1"/>
    <dgm:cxn modelId="{857FA36B-9164-4AF9-80EC-184E7448C36F}" type="presOf" srcId="{3FAF1C04-ED03-4689-846C-9CF10EE8DD4A}" destId="{D3D2ED66-0D69-4A1B-B6D0-2DAFC9E687F6}" srcOrd="1" destOrd="0" presId="urn:microsoft.com/office/officeart/2005/8/layout/radial1"/>
    <dgm:cxn modelId="{9317BD6C-200D-405E-8E49-4749F27FB891}" type="presOf" srcId="{F3F53537-5372-48A3-9755-5DF6710B1939}" destId="{890707AB-1B4C-4194-8BB2-57AABC09064B}" srcOrd="0" destOrd="0" presId="urn:microsoft.com/office/officeart/2005/8/layout/radial1"/>
    <dgm:cxn modelId="{57D38992-9E80-4464-982E-15A5D77F0DC3}" type="presOf" srcId="{3DB55854-CB6C-4743-B068-4EBDE7FEE3C6}" destId="{9540B847-D1E5-44F0-BFD7-4B34B50BA550}" srcOrd="0" destOrd="0" presId="urn:microsoft.com/office/officeart/2005/8/layout/radial1"/>
    <dgm:cxn modelId="{A0DD0595-C55D-4048-9CA3-70A9BF742F59}" type="presOf" srcId="{DD9229A7-98DA-4E69-9D30-E61C39643A41}" destId="{25D7B8A9-BB96-46F0-A621-DF3C4384BB2A}" srcOrd="0" destOrd="0" presId="urn:microsoft.com/office/officeart/2005/8/layout/radial1"/>
    <dgm:cxn modelId="{1E521695-F468-4610-8D35-1FF5C1DD2286}" srcId="{4157E320-D811-4A0D-A68C-8E8F7B52EA36}" destId="{F3F53537-5372-48A3-9755-5DF6710B1939}" srcOrd="0" destOrd="0" parTransId="{CF3AA7BD-3CD1-452B-A143-466F1B09C9FF}" sibTransId="{014085AD-9F10-477B-9AA9-206926A70AF2}"/>
    <dgm:cxn modelId="{80ABD7AE-4D81-4474-8EB6-55C269F02FA9}" type="presOf" srcId="{CF3AA7BD-3CD1-452B-A143-466F1B09C9FF}" destId="{39FEEE40-880B-4A5A-B152-9FBF0D211FBB}" srcOrd="1" destOrd="0" presId="urn:microsoft.com/office/officeart/2005/8/layout/radial1"/>
    <dgm:cxn modelId="{F9008CB4-FF67-4E78-8EA8-B51453C752FB}" type="presOf" srcId="{3DB55854-CB6C-4743-B068-4EBDE7FEE3C6}" destId="{BF5F2322-3C14-4625-B65E-48933147D83D}" srcOrd="1" destOrd="0" presId="urn:microsoft.com/office/officeart/2005/8/layout/radial1"/>
    <dgm:cxn modelId="{7E9295B5-E74E-4EFC-B2D0-9E3A3523092E}" type="presOf" srcId="{CF3AA7BD-3CD1-452B-A143-466F1B09C9FF}" destId="{D9E513FC-616B-4C7C-A6DF-3A5C6C34E62E}" srcOrd="0" destOrd="0" presId="urn:microsoft.com/office/officeart/2005/8/layout/radial1"/>
    <dgm:cxn modelId="{C71D1FCA-8FCD-4B9D-BCE9-76F4E9057F47}" srcId="{4157E320-D811-4A0D-A68C-8E8F7B52EA36}" destId="{F2F0311D-E352-4F1F-89DE-123473238723}" srcOrd="3" destOrd="0" parTransId="{3FAF1C04-ED03-4689-846C-9CF10EE8DD4A}" sibTransId="{558DF1C0-C1FF-48DD-A161-B643BC80B706}"/>
    <dgm:cxn modelId="{BB49A5D3-3B3A-4391-A95B-86F03C7DFB5C}" srcId="{F279AEF1-7D5D-48AE-BD85-4ACED3F60363}" destId="{4157E320-D811-4A0D-A68C-8E8F7B52EA36}" srcOrd="0" destOrd="0" parTransId="{CFB0F6B2-1324-4879-A4F5-5C59F2987A69}" sibTransId="{73253545-B55D-4973-904F-C0CEDB5F6F18}"/>
    <dgm:cxn modelId="{F2DF69D4-9416-426D-97B4-D4E27E0CEC14}" srcId="{4157E320-D811-4A0D-A68C-8E8F7B52EA36}" destId="{0A80C2C8-595F-4E9C-915D-A5A8475D7A53}" srcOrd="2" destOrd="0" parTransId="{35F23C64-53D4-460D-AB34-7567AE728A27}" sibTransId="{DA7C33C9-2F4C-4EC4-BFCA-8EAC73760BC0}"/>
    <dgm:cxn modelId="{465061E7-BCD8-4F51-94C8-D1CC3D5F184D}" type="presOf" srcId="{35F23C64-53D4-460D-AB34-7567AE728A27}" destId="{F46DE87D-0ACC-486F-BD43-01E567897E65}" srcOrd="0" destOrd="0" presId="urn:microsoft.com/office/officeart/2005/8/layout/radial1"/>
    <dgm:cxn modelId="{980E78E8-5086-450B-95C5-2B1EF476A4B1}" type="presOf" srcId="{4157E320-D811-4A0D-A68C-8E8F7B52EA36}" destId="{5D602A1E-4827-4C89-B055-49B67081806C}" srcOrd="0" destOrd="0" presId="urn:microsoft.com/office/officeart/2005/8/layout/radial1"/>
    <dgm:cxn modelId="{E9DDA2F4-363E-4FDC-B162-F1ECAF6D1691}" type="presOf" srcId="{3FAF1C04-ED03-4689-846C-9CF10EE8DD4A}" destId="{6651E15B-F518-4650-8A39-03FDE1C6617B}" srcOrd="0" destOrd="0" presId="urn:microsoft.com/office/officeart/2005/8/layout/radial1"/>
    <dgm:cxn modelId="{AC2E9DF7-E21B-47D8-8A1A-8A8C5F953BD1}" type="presOf" srcId="{0A80C2C8-595F-4E9C-915D-A5A8475D7A53}" destId="{B5283142-F7E5-49E4-9033-2BEFB8FB4258}" srcOrd="0" destOrd="0" presId="urn:microsoft.com/office/officeart/2005/8/layout/radial1"/>
    <dgm:cxn modelId="{7637E9E8-F451-452A-A4D2-8FDD73118C52}" type="presParOf" srcId="{1F3E8BE0-15A2-4114-8FE3-264140755F8E}" destId="{5D602A1E-4827-4C89-B055-49B67081806C}" srcOrd="0" destOrd="0" presId="urn:microsoft.com/office/officeart/2005/8/layout/radial1"/>
    <dgm:cxn modelId="{226F94E5-5773-4CB2-846B-980C9FB2CEC8}" type="presParOf" srcId="{1F3E8BE0-15A2-4114-8FE3-264140755F8E}" destId="{D9E513FC-616B-4C7C-A6DF-3A5C6C34E62E}" srcOrd="1" destOrd="0" presId="urn:microsoft.com/office/officeart/2005/8/layout/radial1"/>
    <dgm:cxn modelId="{FF5E79B3-B441-43EA-A365-48A2FBB0318B}" type="presParOf" srcId="{D9E513FC-616B-4C7C-A6DF-3A5C6C34E62E}" destId="{39FEEE40-880B-4A5A-B152-9FBF0D211FBB}" srcOrd="0" destOrd="0" presId="urn:microsoft.com/office/officeart/2005/8/layout/radial1"/>
    <dgm:cxn modelId="{97155075-C609-4B26-8C73-7BAC44619699}" type="presParOf" srcId="{1F3E8BE0-15A2-4114-8FE3-264140755F8E}" destId="{890707AB-1B4C-4194-8BB2-57AABC09064B}" srcOrd="2" destOrd="0" presId="urn:microsoft.com/office/officeart/2005/8/layout/radial1"/>
    <dgm:cxn modelId="{7C8BC489-5C12-4D91-8145-32B7E7EEDEF6}" type="presParOf" srcId="{1F3E8BE0-15A2-4114-8FE3-264140755F8E}" destId="{9540B847-D1E5-44F0-BFD7-4B34B50BA550}" srcOrd="3" destOrd="0" presId="urn:microsoft.com/office/officeart/2005/8/layout/radial1"/>
    <dgm:cxn modelId="{A3C3BF0B-3ADA-4DDD-8717-38781E648623}" type="presParOf" srcId="{9540B847-D1E5-44F0-BFD7-4B34B50BA550}" destId="{BF5F2322-3C14-4625-B65E-48933147D83D}" srcOrd="0" destOrd="0" presId="urn:microsoft.com/office/officeart/2005/8/layout/radial1"/>
    <dgm:cxn modelId="{DA107166-C442-4604-8C0C-367847DD68C7}" type="presParOf" srcId="{1F3E8BE0-15A2-4114-8FE3-264140755F8E}" destId="{25D7B8A9-BB96-46F0-A621-DF3C4384BB2A}" srcOrd="4" destOrd="0" presId="urn:microsoft.com/office/officeart/2005/8/layout/radial1"/>
    <dgm:cxn modelId="{B0CFF65F-F7E8-4D51-B4CF-FB62E6CEFE68}" type="presParOf" srcId="{1F3E8BE0-15A2-4114-8FE3-264140755F8E}" destId="{F46DE87D-0ACC-486F-BD43-01E567897E65}" srcOrd="5" destOrd="0" presId="urn:microsoft.com/office/officeart/2005/8/layout/radial1"/>
    <dgm:cxn modelId="{0692ABAD-27A0-4B4C-9561-D00D8264CF65}" type="presParOf" srcId="{F46DE87D-0ACC-486F-BD43-01E567897E65}" destId="{2262A471-117A-40A7-BB02-BFDDCF4FE4A4}" srcOrd="0" destOrd="0" presId="urn:microsoft.com/office/officeart/2005/8/layout/radial1"/>
    <dgm:cxn modelId="{25B78268-9BE1-4169-B743-4947D70174C8}" type="presParOf" srcId="{1F3E8BE0-15A2-4114-8FE3-264140755F8E}" destId="{B5283142-F7E5-49E4-9033-2BEFB8FB4258}" srcOrd="6" destOrd="0" presId="urn:microsoft.com/office/officeart/2005/8/layout/radial1"/>
    <dgm:cxn modelId="{0878DFBA-0235-41E0-8B6A-2B9FFC877A1F}" type="presParOf" srcId="{1F3E8BE0-15A2-4114-8FE3-264140755F8E}" destId="{6651E15B-F518-4650-8A39-03FDE1C6617B}" srcOrd="7" destOrd="0" presId="urn:microsoft.com/office/officeart/2005/8/layout/radial1"/>
    <dgm:cxn modelId="{956A7FFD-63BA-442F-8D1E-47C5D0154C29}" type="presParOf" srcId="{6651E15B-F518-4650-8A39-03FDE1C6617B}" destId="{D3D2ED66-0D69-4A1B-B6D0-2DAFC9E687F6}" srcOrd="0" destOrd="0" presId="urn:microsoft.com/office/officeart/2005/8/layout/radial1"/>
    <dgm:cxn modelId="{3843BA1E-E579-4AA6-B6DE-417D75398A72}" type="presParOf" srcId="{1F3E8BE0-15A2-4114-8FE3-264140755F8E}" destId="{0B3F8E55-2696-488A-B899-D52CB42AEB96}" srcOrd="8"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5B1FCADC-C965-4307-AEDA-81E8F327D650}" type="doc">
      <dgm:prSet loTypeId="urn:microsoft.com/office/officeart/2005/8/layout/process1" loCatId="process" qsTypeId="urn:microsoft.com/office/officeart/2005/8/quickstyle/simple1" qsCatId="simple" csTypeId="urn:microsoft.com/office/officeart/2005/8/colors/colorful3" csCatId="colorful" phldr="1"/>
      <dgm:spPr/>
      <dgm:t>
        <a:bodyPr/>
        <a:lstStyle/>
        <a:p>
          <a:endParaRPr lang="tr-TR"/>
        </a:p>
      </dgm:t>
    </dgm:pt>
    <dgm:pt modelId="{FDF9769B-D23C-442C-9F88-297BA127F5AD}">
      <dgm:prSet/>
      <dgm:spPr/>
      <dgm:t>
        <a:bodyPr/>
        <a:lstStyle/>
        <a:p>
          <a:pPr rtl="0"/>
          <a:r>
            <a:rPr lang="tr-TR" dirty="0">
              <a:latin typeface="Comic Sans MS" pitchFamily="66" charset="0"/>
            </a:rPr>
            <a:t>1983 yılında çıkarılan 2916 sayılı Özel Eğitime Muhtaç Çocuklar Kanunu ile özel </a:t>
          </a:r>
          <a:r>
            <a:rPr lang="tr-TR" dirty="0" err="1">
              <a:latin typeface="Comic Sans MS" pitchFamily="66" charset="0"/>
            </a:rPr>
            <a:t>gereksinimli</a:t>
          </a:r>
          <a:r>
            <a:rPr lang="tr-TR" dirty="0">
              <a:latin typeface="Comic Sans MS" pitchFamily="66" charset="0"/>
            </a:rPr>
            <a:t> bireylere özgü ilk kapsamlı yasanın adımları atılmıştır. </a:t>
          </a:r>
        </a:p>
      </dgm:t>
    </dgm:pt>
    <dgm:pt modelId="{F31DB6F1-3185-45F6-9E6E-C16AB34325A4}" type="parTrans" cxnId="{CB2584B0-378A-4CB2-B708-495299BA3888}">
      <dgm:prSet/>
      <dgm:spPr/>
      <dgm:t>
        <a:bodyPr/>
        <a:lstStyle/>
        <a:p>
          <a:endParaRPr lang="tr-TR"/>
        </a:p>
      </dgm:t>
    </dgm:pt>
    <dgm:pt modelId="{69B6A1FE-E23D-4F87-B9F1-7A1F59DD85E5}" type="sibTrans" cxnId="{CB2584B0-378A-4CB2-B708-495299BA3888}">
      <dgm:prSet/>
      <dgm:spPr/>
      <dgm:t>
        <a:bodyPr/>
        <a:lstStyle/>
        <a:p>
          <a:endParaRPr lang="tr-TR"/>
        </a:p>
      </dgm:t>
    </dgm:pt>
    <dgm:pt modelId="{84CEE932-EC34-4599-B198-4284A75C3120}">
      <dgm:prSet/>
      <dgm:spPr/>
      <dgm:t>
        <a:bodyPr/>
        <a:lstStyle/>
        <a:p>
          <a:pPr rtl="0"/>
          <a:r>
            <a:rPr lang="tr-TR" dirty="0">
              <a:latin typeface="Comic Sans MS" pitchFamily="66" charset="0"/>
            </a:rPr>
            <a:t>Bu yasa ile özel eğitime gereksinimi olan çocukların yetiştirilmelerine ilişkin esaslar belirlenmiştir. </a:t>
          </a:r>
        </a:p>
      </dgm:t>
    </dgm:pt>
    <dgm:pt modelId="{345B4737-07E2-4597-8B87-90EF9AD06661}" type="parTrans" cxnId="{BEEB294A-C0FB-4BA4-AB5F-1A06F17CFCCA}">
      <dgm:prSet/>
      <dgm:spPr/>
      <dgm:t>
        <a:bodyPr/>
        <a:lstStyle/>
        <a:p>
          <a:endParaRPr lang="tr-TR"/>
        </a:p>
      </dgm:t>
    </dgm:pt>
    <dgm:pt modelId="{907342B3-CE44-4C65-98A4-C9F09D4EF371}" type="sibTrans" cxnId="{BEEB294A-C0FB-4BA4-AB5F-1A06F17CFCCA}">
      <dgm:prSet/>
      <dgm:spPr/>
      <dgm:t>
        <a:bodyPr/>
        <a:lstStyle/>
        <a:p>
          <a:endParaRPr lang="tr-TR"/>
        </a:p>
      </dgm:t>
    </dgm:pt>
    <dgm:pt modelId="{4830917C-C0C1-4910-9643-40C1A3655766}">
      <dgm:prSet/>
      <dgm:spPr/>
      <dgm:t>
        <a:bodyPr/>
        <a:lstStyle/>
        <a:p>
          <a:pPr rtl="0"/>
          <a:r>
            <a:rPr lang="tr-TR" dirty="0">
              <a:latin typeface="Comic Sans MS" pitchFamily="66" charset="0"/>
            </a:rPr>
            <a:t>2916 sayılı yasada özel </a:t>
          </a:r>
          <a:r>
            <a:rPr lang="tr-TR" dirty="0" err="1">
              <a:latin typeface="Comic Sans MS" pitchFamily="66" charset="0"/>
            </a:rPr>
            <a:t>gereksinimli</a:t>
          </a:r>
          <a:r>
            <a:rPr lang="tr-TR" dirty="0">
              <a:latin typeface="Comic Sans MS" pitchFamily="66" charset="0"/>
            </a:rPr>
            <a:t> çocukların kaynaştırılmaları vurgulanmasına rağmen kaynaştırmanın bazı çocuklar için uygun olduğu ifadesine yer verilmiştir </a:t>
          </a:r>
          <a:r>
            <a:rPr lang="tr-TR" dirty="0"/>
            <a:t>(MEB, 2010). </a:t>
          </a:r>
          <a:endParaRPr lang="tr-TR" dirty="0">
            <a:latin typeface="Comic Sans MS" pitchFamily="66" charset="0"/>
          </a:endParaRPr>
        </a:p>
      </dgm:t>
    </dgm:pt>
    <dgm:pt modelId="{334E7804-D60C-4131-8319-160EA7620C3B}" type="parTrans" cxnId="{E451CD08-CF86-413B-9C55-E1877EF25C3E}">
      <dgm:prSet/>
      <dgm:spPr/>
      <dgm:t>
        <a:bodyPr/>
        <a:lstStyle/>
        <a:p>
          <a:endParaRPr lang="tr-TR"/>
        </a:p>
      </dgm:t>
    </dgm:pt>
    <dgm:pt modelId="{6C8A8DC9-335E-4FFE-9E30-3D875FD295EE}" type="sibTrans" cxnId="{E451CD08-CF86-413B-9C55-E1877EF25C3E}">
      <dgm:prSet/>
      <dgm:spPr/>
      <dgm:t>
        <a:bodyPr/>
        <a:lstStyle/>
        <a:p>
          <a:endParaRPr lang="tr-TR"/>
        </a:p>
      </dgm:t>
    </dgm:pt>
    <dgm:pt modelId="{9A3A7136-2DFD-46E5-BB18-6DEF6A369F8F}" type="pres">
      <dgm:prSet presAssocID="{5B1FCADC-C965-4307-AEDA-81E8F327D650}" presName="Name0" presStyleCnt="0">
        <dgm:presLayoutVars>
          <dgm:dir/>
          <dgm:resizeHandles val="exact"/>
        </dgm:presLayoutVars>
      </dgm:prSet>
      <dgm:spPr/>
    </dgm:pt>
    <dgm:pt modelId="{43F21473-FBF1-4A62-9B14-4A67E6ACCA58}" type="pres">
      <dgm:prSet presAssocID="{FDF9769B-D23C-442C-9F88-297BA127F5AD}" presName="node" presStyleLbl="node1" presStyleIdx="0" presStyleCnt="3">
        <dgm:presLayoutVars>
          <dgm:bulletEnabled val="1"/>
        </dgm:presLayoutVars>
      </dgm:prSet>
      <dgm:spPr/>
    </dgm:pt>
    <dgm:pt modelId="{96435782-84BE-42B0-8631-167B92C52833}" type="pres">
      <dgm:prSet presAssocID="{69B6A1FE-E23D-4F87-B9F1-7A1F59DD85E5}" presName="sibTrans" presStyleLbl="sibTrans2D1" presStyleIdx="0" presStyleCnt="2"/>
      <dgm:spPr/>
    </dgm:pt>
    <dgm:pt modelId="{2E5CCB3B-7418-4816-BA2B-430CDF3AC43E}" type="pres">
      <dgm:prSet presAssocID="{69B6A1FE-E23D-4F87-B9F1-7A1F59DD85E5}" presName="connectorText" presStyleLbl="sibTrans2D1" presStyleIdx="0" presStyleCnt="2"/>
      <dgm:spPr/>
    </dgm:pt>
    <dgm:pt modelId="{0D241A2F-977F-4434-9658-521EAC6573E8}" type="pres">
      <dgm:prSet presAssocID="{84CEE932-EC34-4599-B198-4284A75C3120}" presName="node" presStyleLbl="node1" presStyleIdx="1" presStyleCnt="3">
        <dgm:presLayoutVars>
          <dgm:bulletEnabled val="1"/>
        </dgm:presLayoutVars>
      </dgm:prSet>
      <dgm:spPr/>
    </dgm:pt>
    <dgm:pt modelId="{0E401E22-CC39-40DB-AEA4-C2A068427108}" type="pres">
      <dgm:prSet presAssocID="{907342B3-CE44-4C65-98A4-C9F09D4EF371}" presName="sibTrans" presStyleLbl="sibTrans2D1" presStyleIdx="1" presStyleCnt="2"/>
      <dgm:spPr/>
    </dgm:pt>
    <dgm:pt modelId="{E3590A47-24BE-4220-8A41-D7F9F51B6D4B}" type="pres">
      <dgm:prSet presAssocID="{907342B3-CE44-4C65-98A4-C9F09D4EF371}" presName="connectorText" presStyleLbl="sibTrans2D1" presStyleIdx="1" presStyleCnt="2"/>
      <dgm:spPr/>
    </dgm:pt>
    <dgm:pt modelId="{860CB73A-3C14-40EC-BF10-3CBD31CAD373}" type="pres">
      <dgm:prSet presAssocID="{4830917C-C0C1-4910-9643-40C1A3655766}" presName="node" presStyleLbl="node1" presStyleIdx="2" presStyleCnt="3">
        <dgm:presLayoutVars>
          <dgm:bulletEnabled val="1"/>
        </dgm:presLayoutVars>
      </dgm:prSet>
      <dgm:spPr/>
    </dgm:pt>
  </dgm:ptLst>
  <dgm:cxnLst>
    <dgm:cxn modelId="{3B890C07-5111-4CB0-BD26-2E3D3B3DB165}" type="presOf" srcId="{69B6A1FE-E23D-4F87-B9F1-7A1F59DD85E5}" destId="{2E5CCB3B-7418-4816-BA2B-430CDF3AC43E}" srcOrd="1" destOrd="0" presId="urn:microsoft.com/office/officeart/2005/8/layout/process1"/>
    <dgm:cxn modelId="{C4D7AB07-CC5B-4883-A187-689410A49315}" type="presOf" srcId="{69B6A1FE-E23D-4F87-B9F1-7A1F59DD85E5}" destId="{96435782-84BE-42B0-8631-167B92C52833}" srcOrd="0" destOrd="0" presId="urn:microsoft.com/office/officeart/2005/8/layout/process1"/>
    <dgm:cxn modelId="{E451CD08-CF86-413B-9C55-E1877EF25C3E}" srcId="{5B1FCADC-C965-4307-AEDA-81E8F327D650}" destId="{4830917C-C0C1-4910-9643-40C1A3655766}" srcOrd="2" destOrd="0" parTransId="{334E7804-D60C-4131-8319-160EA7620C3B}" sibTransId="{6C8A8DC9-335E-4FFE-9E30-3D875FD295EE}"/>
    <dgm:cxn modelId="{BEEB294A-C0FB-4BA4-AB5F-1A06F17CFCCA}" srcId="{5B1FCADC-C965-4307-AEDA-81E8F327D650}" destId="{84CEE932-EC34-4599-B198-4284A75C3120}" srcOrd="1" destOrd="0" parTransId="{345B4737-07E2-4597-8B87-90EF9AD06661}" sibTransId="{907342B3-CE44-4C65-98A4-C9F09D4EF371}"/>
    <dgm:cxn modelId="{F29E1F5A-DB66-4D9B-87FC-F587140FD93C}" type="presOf" srcId="{907342B3-CE44-4C65-98A4-C9F09D4EF371}" destId="{0E401E22-CC39-40DB-AEA4-C2A068427108}" srcOrd="0" destOrd="0" presId="urn:microsoft.com/office/officeart/2005/8/layout/process1"/>
    <dgm:cxn modelId="{83F26B67-F516-497F-BF92-28743DE7DC1F}" type="presOf" srcId="{5B1FCADC-C965-4307-AEDA-81E8F327D650}" destId="{9A3A7136-2DFD-46E5-BB18-6DEF6A369F8F}" srcOrd="0" destOrd="0" presId="urn:microsoft.com/office/officeart/2005/8/layout/process1"/>
    <dgm:cxn modelId="{88AA906A-E4B8-46CF-A567-41EB53D45F42}" type="presOf" srcId="{FDF9769B-D23C-442C-9F88-297BA127F5AD}" destId="{43F21473-FBF1-4A62-9B14-4A67E6ACCA58}" srcOrd="0" destOrd="0" presId="urn:microsoft.com/office/officeart/2005/8/layout/process1"/>
    <dgm:cxn modelId="{4EEBB178-1953-4B8A-AF05-24533F9B4D81}" type="presOf" srcId="{84CEE932-EC34-4599-B198-4284A75C3120}" destId="{0D241A2F-977F-4434-9658-521EAC6573E8}" srcOrd="0" destOrd="0" presId="urn:microsoft.com/office/officeart/2005/8/layout/process1"/>
    <dgm:cxn modelId="{2E818684-B033-45AA-A13D-14256531A4D3}" type="presOf" srcId="{907342B3-CE44-4C65-98A4-C9F09D4EF371}" destId="{E3590A47-24BE-4220-8A41-D7F9F51B6D4B}" srcOrd="1" destOrd="0" presId="urn:microsoft.com/office/officeart/2005/8/layout/process1"/>
    <dgm:cxn modelId="{CB2584B0-378A-4CB2-B708-495299BA3888}" srcId="{5B1FCADC-C965-4307-AEDA-81E8F327D650}" destId="{FDF9769B-D23C-442C-9F88-297BA127F5AD}" srcOrd="0" destOrd="0" parTransId="{F31DB6F1-3185-45F6-9E6E-C16AB34325A4}" sibTransId="{69B6A1FE-E23D-4F87-B9F1-7A1F59DD85E5}"/>
    <dgm:cxn modelId="{2EF024DF-375B-404C-ABB6-C1AE94E79D14}" type="presOf" srcId="{4830917C-C0C1-4910-9643-40C1A3655766}" destId="{860CB73A-3C14-40EC-BF10-3CBD31CAD373}" srcOrd="0" destOrd="0" presId="urn:microsoft.com/office/officeart/2005/8/layout/process1"/>
    <dgm:cxn modelId="{0A3DAAB3-0095-429F-9C60-B3DD0D2597D6}" type="presParOf" srcId="{9A3A7136-2DFD-46E5-BB18-6DEF6A369F8F}" destId="{43F21473-FBF1-4A62-9B14-4A67E6ACCA58}" srcOrd="0" destOrd="0" presId="urn:microsoft.com/office/officeart/2005/8/layout/process1"/>
    <dgm:cxn modelId="{0C19A5A5-0C4C-4B0D-87E4-CA5706BD7289}" type="presParOf" srcId="{9A3A7136-2DFD-46E5-BB18-6DEF6A369F8F}" destId="{96435782-84BE-42B0-8631-167B92C52833}" srcOrd="1" destOrd="0" presId="urn:microsoft.com/office/officeart/2005/8/layout/process1"/>
    <dgm:cxn modelId="{61B18B47-9B3F-488E-8BCF-038B1AE2D324}" type="presParOf" srcId="{96435782-84BE-42B0-8631-167B92C52833}" destId="{2E5CCB3B-7418-4816-BA2B-430CDF3AC43E}" srcOrd="0" destOrd="0" presId="urn:microsoft.com/office/officeart/2005/8/layout/process1"/>
    <dgm:cxn modelId="{0899241D-AA2F-4ACE-8327-C69D0DE91AB2}" type="presParOf" srcId="{9A3A7136-2DFD-46E5-BB18-6DEF6A369F8F}" destId="{0D241A2F-977F-4434-9658-521EAC6573E8}" srcOrd="2" destOrd="0" presId="urn:microsoft.com/office/officeart/2005/8/layout/process1"/>
    <dgm:cxn modelId="{AD9D8818-2790-4348-94FC-F0DE6C4DD8A2}" type="presParOf" srcId="{9A3A7136-2DFD-46E5-BB18-6DEF6A369F8F}" destId="{0E401E22-CC39-40DB-AEA4-C2A068427108}" srcOrd="3" destOrd="0" presId="urn:microsoft.com/office/officeart/2005/8/layout/process1"/>
    <dgm:cxn modelId="{FD56E04B-DED8-4F88-85FF-BF8D996910FB}" type="presParOf" srcId="{0E401E22-CC39-40DB-AEA4-C2A068427108}" destId="{E3590A47-24BE-4220-8A41-D7F9F51B6D4B}" srcOrd="0" destOrd="0" presId="urn:microsoft.com/office/officeart/2005/8/layout/process1"/>
    <dgm:cxn modelId="{EA7E1711-32E1-4BC8-8270-F2A90AC433CD}" type="presParOf" srcId="{9A3A7136-2DFD-46E5-BB18-6DEF6A369F8F}" destId="{860CB73A-3C14-40EC-BF10-3CBD31CAD373}"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1C8F1A49-E1A1-4074-9B07-C1CD0CAEEE25}" type="doc">
      <dgm:prSet loTypeId="urn:microsoft.com/office/officeart/2005/8/layout/StepDownProcess" loCatId="process" qsTypeId="urn:microsoft.com/office/officeart/2005/8/quickstyle/simple5" qsCatId="simple" csTypeId="urn:microsoft.com/office/officeart/2005/8/colors/colorful4" csCatId="colorful" phldr="1"/>
      <dgm:spPr/>
      <dgm:t>
        <a:bodyPr/>
        <a:lstStyle/>
        <a:p>
          <a:endParaRPr lang="tr-TR"/>
        </a:p>
      </dgm:t>
    </dgm:pt>
    <dgm:pt modelId="{002050A9-C599-486E-BF97-EDFF2F255B75}">
      <dgm:prSet/>
      <dgm:spPr/>
      <dgm:t>
        <a:bodyPr/>
        <a:lstStyle/>
        <a:p>
          <a:pPr rtl="0"/>
          <a:r>
            <a:rPr lang="tr-TR" dirty="0">
              <a:latin typeface="Comic Sans MS" pitchFamily="66" charset="0"/>
            </a:rPr>
            <a:t>Özel eğitim ve rehberlik alanında ihtiyaçların artması sonucu, hizmetin daha etkin ve yaygın olarak yürütülebilmesi için 1992 yılında Özel Eğitim Rehberlik ve Danışma Hizmetleri Genel Müdürlüğü kurulmuştur. </a:t>
          </a:r>
        </a:p>
      </dgm:t>
    </dgm:pt>
    <dgm:pt modelId="{BF25BA91-BADA-4BCD-A390-D9A95168B81D}" type="parTrans" cxnId="{134CC1F1-D914-4021-B4CB-152C631C9CB2}">
      <dgm:prSet/>
      <dgm:spPr/>
      <dgm:t>
        <a:bodyPr/>
        <a:lstStyle/>
        <a:p>
          <a:endParaRPr lang="tr-TR"/>
        </a:p>
      </dgm:t>
    </dgm:pt>
    <dgm:pt modelId="{A13CD922-96FC-49EF-B7CF-3CB530EA87EC}" type="sibTrans" cxnId="{134CC1F1-D914-4021-B4CB-152C631C9CB2}">
      <dgm:prSet/>
      <dgm:spPr/>
      <dgm:t>
        <a:bodyPr/>
        <a:lstStyle/>
        <a:p>
          <a:endParaRPr lang="tr-TR"/>
        </a:p>
      </dgm:t>
    </dgm:pt>
    <dgm:pt modelId="{6B5476B3-81AE-4E87-BC6F-C6414DEA96FB}">
      <dgm:prSet/>
      <dgm:spPr/>
      <dgm:t>
        <a:bodyPr/>
        <a:lstStyle/>
        <a:p>
          <a:pPr rtl="0"/>
          <a:r>
            <a:rPr lang="tr-TR" dirty="0">
              <a:latin typeface="Comic Sans MS" pitchFamily="66" charset="0"/>
            </a:rPr>
            <a:t>1997 yılında çıkarılan 573 sayılı Özel Eğitim Hakkında Kanun Hükmündeki Kararname özel </a:t>
          </a:r>
          <a:r>
            <a:rPr lang="tr-TR" dirty="0" err="1">
              <a:latin typeface="Comic Sans MS" pitchFamily="66" charset="0"/>
            </a:rPr>
            <a:t>gereksinimli</a:t>
          </a:r>
          <a:r>
            <a:rPr lang="tr-TR" dirty="0">
              <a:latin typeface="Comic Sans MS" pitchFamily="66" charset="0"/>
            </a:rPr>
            <a:t> çocuklara fırsat eşitliğini ve eşit katılımı sağlamada yeni bir anlayış getirmiştir. Bu anlayışa göre engelli çocukların tümüne eğitim hakkı verilmektedir. </a:t>
          </a:r>
        </a:p>
      </dgm:t>
    </dgm:pt>
    <dgm:pt modelId="{C98073D3-E2C8-4926-8A2F-F1D2614CF209}" type="parTrans" cxnId="{E6DD0F9B-6D3B-4A88-A154-021E962EA20E}">
      <dgm:prSet/>
      <dgm:spPr/>
      <dgm:t>
        <a:bodyPr/>
        <a:lstStyle/>
        <a:p>
          <a:endParaRPr lang="tr-TR"/>
        </a:p>
      </dgm:t>
    </dgm:pt>
    <dgm:pt modelId="{5870B168-9C07-45B8-B8A2-22A163BFF8B2}" type="sibTrans" cxnId="{E6DD0F9B-6D3B-4A88-A154-021E962EA20E}">
      <dgm:prSet/>
      <dgm:spPr/>
      <dgm:t>
        <a:bodyPr/>
        <a:lstStyle/>
        <a:p>
          <a:endParaRPr lang="tr-TR"/>
        </a:p>
      </dgm:t>
    </dgm:pt>
    <dgm:pt modelId="{DF458EF5-D5B9-475B-B395-0B2C028B6516}" type="pres">
      <dgm:prSet presAssocID="{1C8F1A49-E1A1-4074-9B07-C1CD0CAEEE25}" presName="rootnode" presStyleCnt="0">
        <dgm:presLayoutVars>
          <dgm:chMax/>
          <dgm:chPref/>
          <dgm:dir/>
          <dgm:animLvl val="lvl"/>
        </dgm:presLayoutVars>
      </dgm:prSet>
      <dgm:spPr/>
    </dgm:pt>
    <dgm:pt modelId="{9B8FCB55-07A6-433B-A1CF-ABC47B2D57C5}" type="pres">
      <dgm:prSet presAssocID="{002050A9-C599-486E-BF97-EDFF2F255B75}" presName="composite" presStyleCnt="0"/>
      <dgm:spPr/>
    </dgm:pt>
    <dgm:pt modelId="{195DCA2D-6584-41C8-82C2-F0E70B5C7E23}" type="pres">
      <dgm:prSet presAssocID="{002050A9-C599-486E-BF97-EDFF2F255B75}" presName="bentUpArrow1" presStyleLbl="alignImgPlace1" presStyleIdx="0" presStyleCnt="1"/>
      <dgm:spPr/>
    </dgm:pt>
    <dgm:pt modelId="{78EB8AFA-0C3B-4FB6-9F14-7BF9BBD717EC}" type="pres">
      <dgm:prSet presAssocID="{002050A9-C599-486E-BF97-EDFF2F255B75}" presName="ParentText" presStyleLbl="node1" presStyleIdx="0" presStyleCnt="2" custScaleX="200572">
        <dgm:presLayoutVars>
          <dgm:chMax val="1"/>
          <dgm:chPref val="1"/>
          <dgm:bulletEnabled val="1"/>
        </dgm:presLayoutVars>
      </dgm:prSet>
      <dgm:spPr/>
    </dgm:pt>
    <dgm:pt modelId="{0AF1244E-DFBA-4FF0-A457-9E13F563C4CC}" type="pres">
      <dgm:prSet presAssocID="{002050A9-C599-486E-BF97-EDFF2F255B75}" presName="ChildText" presStyleLbl="revTx" presStyleIdx="0" presStyleCnt="1">
        <dgm:presLayoutVars>
          <dgm:chMax val="0"/>
          <dgm:chPref val="0"/>
          <dgm:bulletEnabled val="1"/>
        </dgm:presLayoutVars>
      </dgm:prSet>
      <dgm:spPr/>
    </dgm:pt>
    <dgm:pt modelId="{D319943A-D83A-45EB-901B-1F1E62EE695A}" type="pres">
      <dgm:prSet presAssocID="{A13CD922-96FC-49EF-B7CF-3CB530EA87EC}" presName="sibTrans" presStyleCnt="0"/>
      <dgm:spPr/>
    </dgm:pt>
    <dgm:pt modelId="{1B7A1107-A818-4B27-91AF-BD0D383F1DA7}" type="pres">
      <dgm:prSet presAssocID="{6B5476B3-81AE-4E87-BC6F-C6414DEA96FB}" presName="composite" presStyleCnt="0"/>
      <dgm:spPr/>
    </dgm:pt>
    <dgm:pt modelId="{15DD7A03-38AA-4E03-844C-7A9AE21D6BAF}" type="pres">
      <dgm:prSet presAssocID="{6B5476B3-81AE-4E87-BC6F-C6414DEA96FB}" presName="ParentText" presStyleLbl="node1" presStyleIdx="1" presStyleCnt="2" custScaleX="189132">
        <dgm:presLayoutVars>
          <dgm:chMax val="1"/>
          <dgm:chPref val="1"/>
          <dgm:bulletEnabled val="1"/>
        </dgm:presLayoutVars>
      </dgm:prSet>
      <dgm:spPr/>
    </dgm:pt>
  </dgm:ptLst>
  <dgm:cxnLst>
    <dgm:cxn modelId="{A1285035-5677-41D6-B919-505FC176D3EA}" type="presOf" srcId="{002050A9-C599-486E-BF97-EDFF2F255B75}" destId="{78EB8AFA-0C3B-4FB6-9F14-7BF9BBD717EC}" srcOrd="0" destOrd="0" presId="urn:microsoft.com/office/officeart/2005/8/layout/StepDownProcess"/>
    <dgm:cxn modelId="{675FEC89-8202-4FA0-95B0-DC00F62FFE33}" type="presOf" srcId="{6B5476B3-81AE-4E87-BC6F-C6414DEA96FB}" destId="{15DD7A03-38AA-4E03-844C-7A9AE21D6BAF}" srcOrd="0" destOrd="0" presId="urn:microsoft.com/office/officeart/2005/8/layout/StepDownProcess"/>
    <dgm:cxn modelId="{E6DD0F9B-6D3B-4A88-A154-021E962EA20E}" srcId="{1C8F1A49-E1A1-4074-9B07-C1CD0CAEEE25}" destId="{6B5476B3-81AE-4E87-BC6F-C6414DEA96FB}" srcOrd="1" destOrd="0" parTransId="{C98073D3-E2C8-4926-8A2F-F1D2614CF209}" sibTransId="{5870B168-9C07-45B8-B8A2-22A163BFF8B2}"/>
    <dgm:cxn modelId="{3FBC44C9-3681-42F7-84B2-62C51B2D2A19}" type="presOf" srcId="{1C8F1A49-E1A1-4074-9B07-C1CD0CAEEE25}" destId="{DF458EF5-D5B9-475B-B395-0B2C028B6516}" srcOrd="0" destOrd="0" presId="urn:microsoft.com/office/officeart/2005/8/layout/StepDownProcess"/>
    <dgm:cxn modelId="{134CC1F1-D914-4021-B4CB-152C631C9CB2}" srcId="{1C8F1A49-E1A1-4074-9B07-C1CD0CAEEE25}" destId="{002050A9-C599-486E-BF97-EDFF2F255B75}" srcOrd="0" destOrd="0" parTransId="{BF25BA91-BADA-4BCD-A390-D9A95168B81D}" sibTransId="{A13CD922-96FC-49EF-B7CF-3CB530EA87EC}"/>
    <dgm:cxn modelId="{49E1EB0E-E203-4F78-A200-7D61A02A056F}" type="presParOf" srcId="{DF458EF5-D5B9-475B-B395-0B2C028B6516}" destId="{9B8FCB55-07A6-433B-A1CF-ABC47B2D57C5}" srcOrd="0" destOrd="0" presId="urn:microsoft.com/office/officeart/2005/8/layout/StepDownProcess"/>
    <dgm:cxn modelId="{BF3074CB-6B23-4916-94C4-93E1BA84DD4A}" type="presParOf" srcId="{9B8FCB55-07A6-433B-A1CF-ABC47B2D57C5}" destId="{195DCA2D-6584-41C8-82C2-F0E70B5C7E23}" srcOrd="0" destOrd="0" presId="urn:microsoft.com/office/officeart/2005/8/layout/StepDownProcess"/>
    <dgm:cxn modelId="{4132AF12-4832-458A-87BF-CF3F8CE1EF25}" type="presParOf" srcId="{9B8FCB55-07A6-433B-A1CF-ABC47B2D57C5}" destId="{78EB8AFA-0C3B-4FB6-9F14-7BF9BBD717EC}" srcOrd="1" destOrd="0" presId="urn:microsoft.com/office/officeart/2005/8/layout/StepDownProcess"/>
    <dgm:cxn modelId="{A05760A7-7CA3-4EB7-A35A-9F498CE3B40D}" type="presParOf" srcId="{9B8FCB55-07A6-433B-A1CF-ABC47B2D57C5}" destId="{0AF1244E-DFBA-4FF0-A457-9E13F563C4CC}" srcOrd="2" destOrd="0" presId="urn:microsoft.com/office/officeart/2005/8/layout/StepDownProcess"/>
    <dgm:cxn modelId="{D0CB0D75-D10E-435B-ABE3-DD776E9E8B30}" type="presParOf" srcId="{DF458EF5-D5B9-475B-B395-0B2C028B6516}" destId="{D319943A-D83A-45EB-901B-1F1E62EE695A}" srcOrd="1" destOrd="0" presId="urn:microsoft.com/office/officeart/2005/8/layout/StepDownProcess"/>
    <dgm:cxn modelId="{1B1993C9-244C-4E43-BFAC-EB3749B4EC93}" type="presParOf" srcId="{DF458EF5-D5B9-475B-B395-0B2C028B6516}" destId="{1B7A1107-A818-4B27-91AF-BD0D383F1DA7}" srcOrd="2" destOrd="0" presId="urn:microsoft.com/office/officeart/2005/8/layout/StepDownProcess"/>
    <dgm:cxn modelId="{49925A38-BE73-4922-8B78-F8496DD83DD2}" type="presParOf" srcId="{1B7A1107-A818-4B27-91AF-BD0D383F1DA7}" destId="{15DD7A03-38AA-4E03-844C-7A9AE21D6BAF}" srcOrd="0"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2BF03BE7-8F3D-4BB7-93DB-E67C85B6A616}" type="doc">
      <dgm:prSet loTypeId="urn:microsoft.com/office/officeart/2005/8/layout/StepDownProcess" loCatId="process" qsTypeId="urn:microsoft.com/office/officeart/2005/8/quickstyle/simple5" qsCatId="simple" csTypeId="urn:microsoft.com/office/officeart/2005/8/colors/colorful5" csCatId="colorful" phldr="1"/>
      <dgm:spPr/>
      <dgm:t>
        <a:bodyPr/>
        <a:lstStyle/>
        <a:p>
          <a:endParaRPr lang="tr-TR"/>
        </a:p>
      </dgm:t>
    </dgm:pt>
    <dgm:pt modelId="{5C1105E6-896D-402B-A22C-37C9F61F277F}">
      <dgm:prSet custT="1"/>
      <dgm:spPr/>
      <dgm:t>
        <a:bodyPr/>
        <a:lstStyle/>
        <a:p>
          <a:pPr rtl="0"/>
          <a:r>
            <a:rPr lang="tr-TR" sz="2200" dirty="0">
              <a:latin typeface="Comic Sans MS" pitchFamily="66" charset="0"/>
            </a:rPr>
            <a:t>573 sayılı kararnamede, 2916 sayılı yasadan farklı olarak kaynaştırma, bireysel eğitim planı ve özel eğitim desteği kavramları ele alınmıştır. </a:t>
          </a:r>
        </a:p>
      </dgm:t>
    </dgm:pt>
    <dgm:pt modelId="{D95CD6F7-BB00-4B44-BCCB-36C155DCFD52}" type="parTrans" cxnId="{18E584D4-5530-4A3C-AAEA-BB569591DE0E}">
      <dgm:prSet/>
      <dgm:spPr/>
      <dgm:t>
        <a:bodyPr/>
        <a:lstStyle/>
        <a:p>
          <a:endParaRPr lang="tr-TR"/>
        </a:p>
      </dgm:t>
    </dgm:pt>
    <dgm:pt modelId="{7D7DC10C-9E85-46B2-82E6-ACF7E4FC7A16}" type="sibTrans" cxnId="{18E584D4-5530-4A3C-AAEA-BB569591DE0E}">
      <dgm:prSet/>
      <dgm:spPr/>
      <dgm:t>
        <a:bodyPr/>
        <a:lstStyle/>
        <a:p>
          <a:endParaRPr lang="tr-TR"/>
        </a:p>
      </dgm:t>
    </dgm:pt>
    <dgm:pt modelId="{BA195117-B398-4460-946C-3865BCD8C3C8}">
      <dgm:prSet custT="1"/>
      <dgm:spPr/>
      <dgm:t>
        <a:bodyPr/>
        <a:lstStyle/>
        <a:p>
          <a:pPr rtl="0"/>
          <a:r>
            <a:rPr lang="tr-TR" sz="2200" dirty="0">
              <a:latin typeface="Comic Sans MS" pitchFamily="66" charset="0"/>
            </a:rPr>
            <a:t>573 sayılı Özel Eğitim Hakkında Kanun Hükmündeki Kararnameye dayalı olarak  2000 yılında çıkarılan Özel Eğitim Hizmetleri Yönetmeliğinde; özel </a:t>
          </a:r>
          <a:r>
            <a:rPr lang="tr-TR" sz="2200" dirty="0" err="1">
              <a:latin typeface="Comic Sans MS" pitchFamily="66" charset="0"/>
            </a:rPr>
            <a:t>gereksinimli</a:t>
          </a:r>
          <a:r>
            <a:rPr lang="tr-TR" sz="2200" dirty="0">
              <a:latin typeface="Comic Sans MS" pitchFamily="66" charset="0"/>
            </a:rPr>
            <a:t> bireylere sunulacak özel eğitim hizmetleri tanılama aşamasından başlayarak yerleştirme ve değerlendirme hizmetleri aşamasına kadar ayrıntılarıyla açıklanmıştır. </a:t>
          </a:r>
        </a:p>
      </dgm:t>
    </dgm:pt>
    <dgm:pt modelId="{4079D52C-AB85-4F9C-A6B9-4682155F02B1}" type="parTrans" cxnId="{CBB4974A-B8AE-4318-9B3B-3293F084F832}">
      <dgm:prSet/>
      <dgm:spPr/>
      <dgm:t>
        <a:bodyPr/>
        <a:lstStyle/>
        <a:p>
          <a:endParaRPr lang="tr-TR"/>
        </a:p>
      </dgm:t>
    </dgm:pt>
    <dgm:pt modelId="{A9C9872F-4F11-4735-BD78-C5E65BFB59B9}" type="sibTrans" cxnId="{CBB4974A-B8AE-4318-9B3B-3293F084F832}">
      <dgm:prSet/>
      <dgm:spPr/>
      <dgm:t>
        <a:bodyPr/>
        <a:lstStyle/>
        <a:p>
          <a:endParaRPr lang="tr-TR"/>
        </a:p>
      </dgm:t>
    </dgm:pt>
    <dgm:pt modelId="{7319F66C-F47D-4BC7-AE7C-348D02A86596}" type="pres">
      <dgm:prSet presAssocID="{2BF03BE7-8F3D-4BB7-93DB-E67C85B6A616}" presName="rootnode" presStyleCnt="0">
        <dgm:presLayoutVars>
          <dgm:chMax/>
          <dgm:chPref/>
          <dgm:dir/>
          <dgm:animLvl val="lvl"/>
        </dgm:presLayoutVars>
      </dgm:prSet>
      <dgm:spPr/>
    </dgm:pt>
    <dgm:pt modelId="{1AA0D6F3-F21D-44B3-ABA6-0999A73CDEFB}" type="pres">
      <dgm:prSet presAssocID="{5C1105E6-896D-402B-A22C-37C9F61F277F}" presName="composite" presStyleCnt="0"/>
      <dgm:spPr/>
    </dgm:pt>
    <dgm:pt modelId="{D542C37D-0543-4703-B96C-648BB3553C7E}" type="pres">
      <dgm:prSet presAssocID="{5C1105E6-896D-402B-A22C-37C9F61F277F}" presName="bentUpArrow1" presStyleLbl="alignImgPlace1" presStyleIdx="0" presStyleCnt="1"/>
      <dgm:spPr/>
    </dgm:pt>
    <dgm:pt modelId="{B8473F4B-7B66-41F8-8F31-F65AAA878A43}" type="pres">
      <dgm:prSet presAssocID="{5C1105E6-896D-402B-A22C-37C9F61F277F}" presName="ParentText" presStyleLbl="node1" presStyleIdx="0" presStyleCnt="2" custScaleX="159028" custScaleY="113363">
        <dgm:presLayoutVars>
          <dgm:chMax val="1"/>
          <dgm:chPref val="1"/>
          <dgm:bulletEnabled val="1"/>
        </dgm:presLayoutVars>
      </dgm:prSet>
      <dgm:spPr/>
    </dgm:pt>
    <dgm:pt modelId="{04B44CE0-8675-4DD7-8F9A-E34496517BB6}" type="pres">
      <dgm:prSet presAssocID="{5C1105E6-896D-402B-A22C-37C9F61F277F}" presName="ChildText" presStyleLbl="revTx" presStyleIdx="0" presStyleCnt="1">
        <dgm:presLayoutVars>
          <dgm:chMax val="0"/>
          <dgm:chPref val="0"/>
          <dgm:bulletEnabled val="1"/>
        </dgm:presLayoutVars>
      </dgm:prSet>
      <dgm:spPr/>
    </dgm:pt>
    <dgm:pt modelId="{5105EB16-638F-4939-A690-5914A1C56B3A}" type="pres">
      <dgm:prSet presAssocID="{7D7DC10C-9E85-46B2-82E6-ACF7E4FC7A16}" presName="sibTrans" presStyleCnt="0"/>
      <dgm:spPr/>
    </dgm:pt>
    <dgm:pt modelId="{6AB0C47B-9E22-4EB4-BF5D-3588C0E4657C}" type="pres">
      <dgm:prSet presAssocID="{BA195117-B398-4460-946C-3865BCD8C3C8}" presName="composite" presStyleCnt="0"/>
      <dgm:spPr/>
    </dgm:pt>
    <dgm:pt modelId="{19327435-CA2D-4F4B-AB6E-620D2406A997}" type="pres">
      <dgm:prSet presAssocID="{BA195117-B398-4460-946C-3865BCD8C3C8}" presName="ParentText" presStyleLbl="node1" presStyleIdx="1" presStyleCnt="2" custScaleX="242310" custScaleY="119031">
        <dgm:presLayoutVars>
          <dgm:chMax val="1"/>
          <dgm:chPref val="1"/>
          <dgm:bulletEnabled val="1"/>
        </dgm:presLayoutVars>
      </dgm:prSet>
      <dgm:spPr/>
    </dgm:pt>
  </dgm:ptLst>
  <dgm:cxnLst>
    <dgm:cxn modelId="{B48A3B0D-C1CA-48AE-89C3-12B79A86A77D}" type="presOf" srcId="{BA195117-B398-4460-946C-3865BCD8C3C8}" destId="{19327435-CA2D-4F4B-AB6E-620D2406A997}" srcOrd="0" destOrd="0" presId="urn:microsoft.com/office/officeart/2005/8/layout/StepDownProcess"/>
    <dgm:cxn modelId="{D1C2330E-41F4-4F84-8DF5-C56FF4DAA76C}" type="presOf" srcId="{2BF03BE7-8F3D-4BB7-93DB-E67C85B6A616}" destId="{7319F66C-F47D-4BC7-AE7C-348D02A86596}" srcOrd="0" destOrd="0" presId="urn:microsoft.com/office/officeart/2005/8/layout/StepDownProcess"/>
    <dgm:cxn modelId="{CBB4974A-B8AE-4318-9B3B-3293F084F832}" srcId="{2BF03BE7-8F3D-4BB7-93DB-E67C85B6A616}" destId="{BA195117-B398-4460-946C-3865BCD8C3C8}" srcOrd="1" destOrd="0" parTransId="{4079D52C-AB85-4F9C-A6B9-4682155F02B1}" sibTransId="{A9C9872F-4F11-4735-BD78-C5E65BFB59B9}"/>
    <dgm:cxn modelId="{04D24CB0-4CC7-4811-81F2-1F0C23CF0F5A}" type="presOf" srcId="{5C1105E6-896D-402B-A22C-37C9F61F277F}" destId="{B8473F4B-7B66-41F8-8F31-F65AAA878A43}" srcOrd="0" destOrd="0" presId="urn:microsoft.com/office/officeart/2005/8/layout/StepDownProcess"/>
    <dgm:cxn modelId="{18E584D4-5530-4A3C-AAEA-BB569591DE0E}" srcId="{2BF03BE7-8F3D-4BB7-93DB-E67C85B6A616}" destId="{5C1105E6-896D-402B-A22C-37C9F61F277F}" srcOrd="0" destOrd="0" parTransId="{D95CD6F7-BB00-4B44-BCCB-36C155DCFD52}" sibTransId="{7D7DC10C-9E85-46B2-82E6-ACF7E4FC7A16}"/>
    <dgm:cxn modelId="{4F09059E-3439-4AF1-9406-4BC0139D9E05}" type="presParOf" srcId="{7319F66C-F47D-4BC7-AE7C-348D02A86596}" destId="{1AA0D6F3-F21D-44B3-ABA6-0999A73CDEFB}" srcOrd="0" destOrd="0" presId="urn:microsoft.com/office/officeart/2005/8/layout/StepDownProcess"/>
    <dgm:cxn modelId="{F676BF69-1006-45FC-8D64-1222CA2DDF77}" type="presParOf" srcId="{1AA0D6F3-F21D-44B3-ABA6-0999A73CDEFB}" destId="{D542C37D-0543-4703-B96C-648BB3553C7E}" srcOrd="0" destOrd="0" presId="urn:microsoft.com/office/officeart/2005/8/layout/StepDownProcess"/>
    <dgm:cxn modelId="{66FF86A8-D3C9-4FA7-A15F-45DFC0951739}" type="presParOf" srcId="{1AA0D6F3-F21D-44B3-ABA6-0999A73CDEFB}" destId="{B8473F4B-7B66-41F8-8F31-F65AAA878A43}" srcOrd="1" destOrd="0" presId="urn:microsoft.com/office/officeart/2005/8/layout/StepDownProcess"/>
    <dgm:cxn modelId="{C25E6ECA-AB87-4F2E-BAB2-AF6D346DFC5B}" type="presParOf" srcId="{1AA0D6F3-F21D-44B3-ABA6-0999A73CDEFB}" destId="{04B44CE0-8675-4DD7-8F9A-E34496517BB6}" srcOrd="2" destOrd="0" presId="urn:microsoft.com/office/officeart/2005/8/layout/StepDownProcess"/>
    <dgm:cxn modelId="{1753892E-12CE-4DE0-BFF6-C5545D3253CB}" type="presParOf" srcId="{7319F66C-F47D-4BC7-AE7C-348D02A86596}" destId="{5105EB16-638F-4939-A690-5914A1C56B3A}" srcOrd="1" destOrd="0" presId="urn:microsoft.com/office/officeart/2005/8/layout/StepDownProcess"/>
    <dgm:cxn modelId="{E90599B7-3952-45F3-93F6-C5672E9A3575}" type="presParOf" srcId="{7319F66C-F47D-4BC7-AE7C-348D02A86596}" destId="{6AB0C47B-9E22-4EB4-BF5D-3588C0E4657C}" srcOrd="2" destOrd="0" presId="urn:microsoft.com/office/officeart/2005/8/layout/StepDownProcess"/>
    <dgm:cxn modelId="{32C6F809-FEF2-4A3E-83E5-828F8B20A29B}" type="presParOf" srcId="{6AB0C47B-9E22-4EB4-BF5D-3588C0E4657C}" destId="{19327435-CA2D-4F4B-AB6E-620D2406A997}" srcOrd="0"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CD395C39-B880-4AC8-A125-8F47B0BB5571}" type="doc">
      <dgm:prSet loTypeId="urn:microsoft.com/office/officeart/2009/3/layout/CircleRelationship" loCatId="relationship" qsTypeId="urn:microsoft.com/office/officeart/2005/8/quickstyle/3d7" qsCatId="3D" csTypeId="urn:microsoft.com/office/officeart/2005/8/colors/colorful4" csCatId="colorful" phldr="1"/>
      <dgm:spPr/>
      <dgm:t>
        <a:bodyPr/>
        <a:lstStyle/>
        <a:p>
          <a:endParaRPr lang="tr-TR"/>
        </a:p>
      </dgm:t>
    </dgm:pt>
    <dgm:pt modelId="{FCD2BB63-1F66-44A4-A155-3395BC163BC8}">
      <dgm:prSet phldrT="[Metin]"/>
      <dgm:spPr/>
      <dgm:t>
        <a:bodyPr/>
        <a:lstStyle/>
        <a:p>
          <a:r>
            <a:rPr lang="tr-TR" b="1" dirty="0">
              <a:latin typeface="Comic Sans MS" panose="030F0702030302020204" pitchFamily="66" charset="0"/>
            </a:rPr>
            <a:t>Dersle ilgili Sorular</a:t>
          </a:r>
        </a:p>
      </dgm:t>
    </dgm:pt>
    <dgm:pt modelId="{75911DF6-45EE-4FBA-8F87-5BA6EA2BCA39}" type="parTrans" cxnId="{28EC0AC5-BBDF-4434-9F3C-359D960B2F52}">
      <dgm:prSet/>
      <dgm:spPr/>
      <dgm:t>
        <a:bodyPr/>
        <a:lstStyle/>
        <a:p>
          <a:endParaRPr lang="tr-TR" b="1">
            <a:latin typeface="Comic Sans MS" panose="030F0702030302020204" pitchFamily="66" charset="0"/>
          </a:endParaRPr>
        </a:p>
      </dgm:t>
    </dgm:pt>
    <dgm:pt modelId="{4E947EA9-A629-4CD1-88C9-A755F0E2E7CE}" type="sibTrans" cxnId="{28EC0AC5-BBDF-4434-9F3C-359D960B2F52}">
      <dgm:prSet/>
      <dgm:spPr/>
      <dgm:t>
        <a:bodyPr/>
        <a:lstStyle/>
        <a:p>
          <a:endParaRPr lang="tr-TR" b="1">
            <a:latin typeface="Comic Sans MS" panose="030F0702030302020204" pitchFamily="66" charset="0"/>
          </a:endParaRPr>
        </a:p>
      </dgm:t>
    </dgm:pt>
    <dgm:pt modelId="{19B3EF7F-0EF1-42F2-B178-CAD3BC61B004}">
      <dgm:prSet phldrT="[Metin]" phldr="1"/>
      <dgm:spPr/>
      <dgm:t>
        <a:bodyPr/>
        <a:lstStyle/>
        <a:p>
          <a:endParaRPr lang="tr-TR" b="1">
            <a:latin typeface="Comic Sans MS" panose="030F0702030302020204" pitchFamily="66" charset="0"/>
          </a:endParaRPr>
        </a:p>
      </dgm:t>
    </dgm:pt>
    <dgm:pt modelId="{5A71E772-7A61-4FBF-A37E-4146B6D1C465}" type="parTrans" cxnId="{36EAC59A-4EBF-4395-B727-8A1C8ED646DD}">
      <dgm:prSet/>
      <dgm:spPr/>
      <dgm:t>
        <a:bodyPr/>
        <a:lstStyle/>
        <a:p>
          <a:endParaRPr lang="tr-TR" b="1">
            <a:latin typeface="Comic Sans MS" panose="030F0702030302020204" pitchFamily="66" charset="0"/>
          </a:endParaRPr>
        </a:p>
      </dgm:t>
    </dgm:pt>
    <dgm:pt modelId="{60AA80E3-00D3-4D07-B49C-2194C8451B41}" type="sibTrans" cxnId="{36EAC59A-4EBF-4395-B727-8A1C8ED646DD}">
      <dgm:prSet/>
      <dgm:spPr/>
      <dgm:t>
        <a:bodyPr/>
        <a:lstStyle/>
        <a:p>
          <a:endParaRPr lang="tr-TR" b="1">
            <a:latin typeface="Comic Sans MS" panose="030F0702030302020204" pitchFamily="66" charset="0"/>
          </a:endParaRPr>
        </a:p>
      </dgm:t>
    </dgm:pt>
    <dgm:pt modelId="{C086F281-5326-4221-B366-21A9B95AAA0D}">
      <dgm:prSet phldrT="[Metin]" phldr="1"/>
      <dgm:spPr/>
      <dgm:t>
        <a:bodyPr/>
        <a:lstStyle/>
        <a:p>
          <a:endParaRPr lang="tr-TR" b="1">
            <a:latin typeface="Comic Sans MS" panose="030F0702030302020204" pitchFamily="66" charset="0"/>
          </a:endParaRPr>
        </a:p>
      </dgm:t>
    </dgm:pt>
    <dgm:pt modelId="{39192E22-3392-42B3-A549-E12C9C9BC148}" type="parTrans" cxnId="{54264226-D0C4-47FD-A330-9DEE1A5B4B3F}">
      <dgm:prSet/>
      <dgm:spPr/>
      <dgm:t>
        <a:bodyPr/>
        <a:lstStyle/>
        <a:p>
          <a:endParaRPr lang="tr-TR" b="1">
            <a:latin typeface="Comic Sans MS" panose="030F0702030302020204" pitchFamily="66" charset="0"/>
          </a:endParaRPr>
        </a:p>
      </dgm:t>
    </dgm:pt>
    <dgm:pt modelId="{B967F6A1-1F49-48E9-B2D8-D67517641ED7}" type="sibTrans" cxnId="{54264226-D0C4-47FD-A330-9DEE1A5B4B3F}">
      <dgm:prSet/>
      <dgm:spPr/>
      <dgm:t>
        <a:bodyPr/>
        <a:lstStyle/>
        <a:p>
          <a:endParaRPr lang="tr-TR" b="1">
            <a:latin typeface="Comic Sans MS" panose="030F0702030302020204" pitchFamily="66" charset="0"/>
          </a:endParaRPr>
        </a:p>
      </dgm:t>
    </dgm:pt>
    <dgm:pt modelId="{CA988945-7F9D-4328-A955-12F646B9AFCA}" type="pres">
      <dgm:prSet presAssocID="{CD395C39-B880-4AC8-A125-8F47B0BB5571}" presName="Name0" presStyleCnt="0">
        <dgm:presLayoutVars>
          <dgm:chMax val="1"/>
          <dgm:chPref val="1"/>
        </dgm:presLayoutVars>
      </dgm:prSet>
      <dgm:spPr/>
    </dgm:pt>
    <dgm:pt modelId="{6390FD32-C923-4E4A-9240-C321D4BAEA11}" type="pres">
      <dgm:prSet presAssocID="{FCD2BB63-1F66-44A4-A155-3395BC163BC8}" presName="Parent" presStyleLbl="node0" presStyleIdx="0" presStyleCnt="1">
        <dgm:presLayoutVars>
          <dgm:chMax val="5"/>
          <dgm:chPref val="5"/>
        </dgm:presLayoutVars>
      </dgm:prSet>
      <dgm:spPr/>
    </dgm:pt>
    <dgm:pt modelId="{0C09C3C7-4B5F-4E3E-A606-C29F6BDD05FD}" type="pres">
      <dgm:prSet presAssocID="{FCD2BB63-1F66-44A4-A155-3395BC163BC8}" presName="Accent1" presStyleLbl="node1" presStyleIdx="0" presStyleCnt="13"/>
      <dgm:spPr/>
    </dgm:pt>
    <dgm:pt modelId="{F4044F4D-766C-467B-A51E-E5F62C7CA24B}" type="pres">
      <dgm:prSet presAssocID="{FCD2BB63-1F66-44A4-A155-3395BC163BC8}" presName="Accent2" presStyleLbl="node1" presStyleIdx="1" presStyleCnt="13"/>
      <dgm:spPr/>
    </dgm:pt>
    <dgm:pt modelId="{CF8D4B2C-EEB3-4F78-A3AF-78F4864F1010}" type="pres">
      <dgm:prSet presAssocID="{FCD2BB63-1F66-44A4-A155-3395BC163BC8}" presName="Accent3" presStyleLbl="node1" presStyleIdx="2" presStyleCnt="13"/>
      <dgm:spPr/>
    </dgm:pt>
    <dgm:pt modelId="{09C9677F-08D7-4B5E-B2A8-7E4EF223E62B}" type="pres">
      <dgm:prSet presAssocID="{FCD2BB63-1F66-44A4-A155-3395BC163BC8}" presName="Accent4" presStyleLbl="node1" presStyleIdx="3" presStyleCnt="13"/>
      <dgm:spPr/>
    </dgm:pt>
    <dgm:pt modelId="{70AE472B-3BE9-4E60-B1A5-D973734F011A}" type="pres">
      <dgm:prSet presAssocID="{FCD2BB63-1F66-44A4-A155-3395BC163BC8}" presName="Accent5" presStyleLbl="node1" presStyleIdx="4" presStyleCnt="13"/>
      <dgm:spPr/>
    </dgm:pt>
    <dgm:pt modelId="{3C2EF1E9-DECF-4F90-B0BC-2177E986DC19}" type="pres">
      <dgm:prSet presAssocID="{FCD2BB63-1F66-44A4-A155-3395BC163BC8}" presName="Accent6" presStyleLbl="node1" presStyleIdx="5" presStyleCnt="13"/>
      <dgm:spPr/>
    </dgm:pt>
    <dgm:pt modelId="{40BC6DB5-44F7-4386-9994-EF917B17EF74}" type="pres">
      <dgm:prSet presAssocID="{19B3EF7F-0EF1-42F2-B178-CAD3BC61B004}" presName="Child1" presStyleLbl="node1" presStyleIdx="6" presStyleCnt="13">
        <dgm:presLayoutVars>
          <dgm:chMax val="0"/>
          <dgm:chPref val="0"/>
        </dgm:presLayoutVars>
      </dgm:prSet>
      <dgm:spPr/>
    </dgm:pt>
    <dgm:pt modelId="{2BA50874-9297-4EAD-81C4-E4DE2CBC47C3}" type="pres">
      <dgm:prSet presAssocID="{19B3EF7F-0EF1-42F2-B178-CAD3BC61B004}" presName="Accent7" presStyleCnt="0"/>
      <dgm:spPr/>
    </dgm:pt>
    <dgm:pt modelId="{ED53399E-58D6-42F4-9F2F-896AD01F0FED}" type="pres">
      <dgm:prSet presAssocID="{19B3EF7F-0EF1-42F2-B178-CAD3BC61B004}" presName="AccentHold1" presStyleLbl="node1" presStyleIdx="7" presStyleCnt="13"/>
      <dgm:spPr/>
    </dgm:pt>
    <dgm:pt modelId="{09368969-31E8-4456-9E6C-22011CA813F3}" type="pres">
      <dgm:prSet presAssocID="{19B3EF7F-0EF1-42F2-B178-CAD3BC61B004}" presName="Accent8" presStyleCnt="0"/>
      <dgm:spPr/>
    </dgm:pt>
    <dgm:pt modelId="{2D951BB6-A239-402C-84AB-0E7D21A0060C}" type="pres">
      <dgm:prSet presAssocID="{19B3EF7F-0EF1-42F2-B178-CAD3BC61B004}" presName="AccentHold2" presStyleLbl="node1" presStyleIdx="8" presStyleCnt="13"/>
      <dgm:spPr/>
    </dgm:pt>
    <dgm:pt modelId="{16B4D0A2-67AA-49B8-A5A8-5D251911DAEC}" type="pres">
      <dgm:prSet presAssocID="{C086F281-5326-4221-B366-21A9B95AAA0D}" presName="Child2" presStyleLbl="node1" presStyleIdx="9" presStyleCnt="13">
        <dgm:presLayoutVars>
          <dgm:chMax val="0"/>
          <dgm:chPref val="0"/>
        </dgm:presLayoutVars>
      </dgm:prSet>
      <dgm:spPr/>
    </dgm:pt>
    <dgm:pt modelId="{5C8A22E1-BA9A-4647-85DE-DAE5A2E86004}" type="pres">
      <dgm:prSet presAssocID="{C086F281-5326-4221-B366-21A9B95AAA0D}" presName="Accent9" presStyleCnt="0"/>
      <dgm:spPr/>
    </dgm:pt>
    <dgm:pt modelId="{5DAE74E1-D3F4-4C4C-ABB5-E2B4A1B37288}" type="pres">
      <dgm:prSet presAssocID="{C086F281-5326-4221-B366-21A9B95AAA0D}" presName="AccentHold1" presStyleLbl="node1" presStyleIdx="10" presStyleCnt="13"/>
      <dgm:spPr/>
    </dgm:pt>
    <dgm:pt modelId="{D405D607-6496-4B20-8E03-BC33871206F1}" type="pres">
      <dgm:prSet presAssocID="{C086F281-5326-4221-B366-21A9B95AAA0D}" presName="Accent10" presStyleCnt="0"/>
      <dgm:spPr/>
    </dgm:pt>
    <dgm:pt modelId="{0C171D37-2B70-49AD-8124-4AD5D6EC345C}" type="pres">
      <dgm:prSet presAssocID="{C086F281-5326-4221-B366-21A9B95AAA0D}" presName="AccentHold2" presStyleLbl="node1" presStyleIdx="11" presStyleCnt="13"/>
      <dgm:spPr/>
    </dgm:pt>
    <dgm:pt modelId="{E5D5D787-E5A4-4683-8B88-D5F0241D6DA9}" type="pres">
      <dgm:prSet presAssocID="{C086F281-5326-4221-B366-21A9B95AAA0D}" presName="Accent11" presStyleCnt="0"/>
      <dgm:spPr/>
    </dgm:pt>
    <dgm:pt modelId="{74EAB269-466E-42C5-8941-5EF4D8973D73}" type="pres">
      <dgm:prSet presAssocID="{C086F281-5326-4221-B366-21A9B95AAA0D}" presName="AccentHold3" presStyleLbl="node1" presStyleIdx="12" presStyleCnt="13"/>
      <dgm:spPr/>
    </dgm:pt>
  </dgm:ptLst>
  <dgm:cxnLst>
    <dgm:cxn modelId="{54264226-D0C4-47FD-A330-9DEE1A5B4B3F}" srcId="{FCD2BB63-1F66-44A4-A155-3395BC163BC8}" destId="{C086F281-5326-4221-B366-21A9B95AAA0D}" srcOrd="1" destOrd="0" parTransId="{39192E22-3392-42B3-A549-E12C9C9BC148}" sibTransId="{B967F6A1-1F49-48E9-B2D8-D67517641ED7}"/>
    <dgm:cxn modelId="{B820C72D-9F12-4452-A36E-88DA92A7B161}" type="presOf" srcId="{CD395C39-B880-4AC8-A125-8F47B0BB5571}" destId="{CA988945-7F9D-4328-A955-12F646B9AFCA}" srcOrd="0" destOrd="0" presId="urn:microsoft.com/office/officeart/2009/3/layout/CircleRelationship"/>
    <dgm:cxn modelId="{31486483-44E5-4A10-BC14-69B88F599369}" type="presOf" srcId="{FCD2BB63-1F66-44A4-A155-3395BC163BC8}" destId="{6390FD32-C923-4E4A-9240-C321D4BAEA11}" srcOrd="0" destOrd="0" presId="urn:microsoft.com/office/officeart/2009/3/layout/CircleRelationship"/>
    <dgm:cxn modelId="{246BD58C-79B4-437C-86A0-E1DE0B30CEE5}" type="presOf" srcId="{19B3EF7F-0EF1-42F2-B178-CAD3BC61B004}" destId="{40BC6DB5-44F7-4386-9994-EF917B17EF74}" srcOrd="0" destOrd="0" presId="urn:microsoft.com/office/officeart/2009/3/layout/CircleRelationship"/>
    <dgm:cxn modelId="{36EAC59A-4EBF-4395-B727-8A1C8ED646DD}" srcId="{FCD2BB63-1F66-44A4-A155-3395BC163BC8}" destId="{19B3EF7F-0EF1-42F2-B178-CAD3BC61B004}" srcOrd="0" destOrd="0" parTransId="{5A71E772-7A61-4FBF-A37E-4146B6D1C465}" sibTransId="{60AA80E3-00D3-4D07-B49C-2194C8451B41}"/>
    <dgm:cxn modelId="{28EC0AC5-BBDF-4434-9F3C-359D960B2F52}" srcId="{CD395C39-B880-4AC8-A125-8F47B0BB5571}" destId="{FCD2BB63-1F66-44A4-A155-3395BC163BC8}" srcOrd="0" destOrd="0" parTransId="{75911DF6-45EE-4FBA-8F87-5BA6EA2BCA39}" sibTransId="{4E947EA9-A629-4CD1-88C9-A755F0E2E7CE}"/>
    <dgm:cxn modelId="{AB87AEE1-A930-44E1-A068-DE6CAEB41F88}" type="presOf" srcId="{C086F281-5326-4221-B366-21A9B95AAA0D}" destId="{16B4D0A2-67AA-49B8-A5A8-5D251911DAEC}" srcOrd="0" destOrd="0" presId="urn:microsoft.com/office/officeart/2009/3/layout/CircleRelationship"/>
    <dgm:cxn modelId="{DEE5260A-A3D1-4F38-A6EF-0264547A0BE4}" type="presParOf" srcId="{CA988945-7F9D-4328-A955-12F646B9AFCA}" destId="{6390FD32-C923-4E4A-9240-C321D4BAEA11}" srcOrd="0" destOrd="0" presId="urn:microsoft.com/office/officeart/2009/3/layout/CircleRelationship"/>
    <dgm:cxn modelId="{C6AE6355-F727-4542-BE96-3EAC206BEA3E}" type="presParOf" srcId="{CA988945-7F9D-4328-A955-12F646B9AFCA}" destId="{0C09C3C7-4B5F-4E3E-A606-C29F6BDD05FD}" srcOrd="1" destOrd="0" presId="urn:microsoft.com/office/officeart/2009/3/layout/CircleRelationship"/>
    <dgm:cxn modelId="{F6EF9E01-325D-4D99-B69A-477274A4BA12}" type="presParOf" srcId="{CA988945-7F9D-4328-A955-12F646B9AFCA}" destId="{F4044F4D-766C-467B-A51E-E5F62C7CA24B}" srcOrd="2" destOrd="0" presId="urn:microsoft.com/office/officeart/2009/3/layout/CircleRelationship"/>
    <dgm:cxn modelId="{45263E99-4563-4C3B-847A-B88A23618315}" type="presParOf" srcId="{CA988945-7F9D-4328-A955-12F646B9AFCA}" destId="{CF8D4B2C-EEB3-4F78-A3AF-78F4864F1010}" srcOrd="3" destOrd="0" presId="urn:microsoft.com/office/officeart/2009/3/layout/CircleRelationship"/>
    <dgm:cxn modelId="{9517C341-8E28-4D98-B2B7-E208732D9C71}" type="presParOf" srcId="{CA988945-7F9D-4328-A955-12F646B9AFCA}" destId="{09C9677F-08D7-4B5E-B2A8-7E4EF223E62B}" srcOrd="4" destOrd="0" presId="urn:microsoft.com/office/officeart/2009/3/layout/CircleRelationship"/>
    <dgm:cxn modelId="{B74ADDD7-DC2C-4527-A63E-B3AA1D691832}" type="presParOf" srcId="{CA988945-7F9D-4328-A955-12F646B9AFCA}" destId="{70AE472B-3BE9-4E60-B1A5-D973734F011A}" srcOrd="5" destOrd="0" presId="urn:microsoft.com/office/officeart/2009/3/layout/CircleRelationship"/>
    <dgm:cxn modelId="{6BADD1CB-3BA2-45DF-B0DA-CB6010510C30}" type="presParOf" srcId="{CA988945-7F9D-4328-A955-12F646B9AFCA}" destId="{3C2EF1E9-DECF-4F90-B0BC-2177E986DC19}" srcOrd="6" destOrd="0" presId="urn:microsoft.com/office/officeart/2009/3/layout/CircleRelationship"/>
    <dgm:cxn modelId="{229B6F5B-CA0E-42F0-8BB6-D15E21AE43DE}" type="presParOf" srcId="{CA988945-7F9D-4328-A955-12F646B9AFCA}" destId="{40BC6DB5-44F7-4386-9994-EF917B17EF74}" srcOrd="7" destOrd="0" presId="urn:microsoft.com/office/officeart/2009/3/layout/CircleRelationship"/>
    <dgm:cxn modelId="{84D0FDBA-45A7-4A97-BE1A-2D20C81C7A8C}" type="presParOf" srcId="{CA988945-7F9D-4328-A955-12F646B9AFCA}" destId="{2BA50874-9297-4EAD-81C4-E4DE2CBC47C3}" srcOrd="8" destOrd="0" presId="urn:microsoft.com/office/officeart/2009/3/layout/CircleRelationship"/>
    <dgm:cxn modelId="{8B82FADD-2E01-425A-8BEC-C23B284B8FF1}" type="presParOf" srcId="{2BA50874-9297-4EAD-81C4-E4DE2CBC47C3}" destId="{ED53399E-58D6-42F4-9F2F-896AD01F0FED}" srcOrd="0" destOrd="0" presId="urn:microsoft.com/office/officeart/2009/3/layout/CircleRelationship"/>
    <dgm:cxn modelId="{8A0179A2-4543-4700-BF44-BEC03535E429}" type="presParOf" srcId="{CA988945-7F9D-4328-A955-12F646B9AFCA}" destId="{09368969-31E8-4456-9E6C-22011CA813F3}" srcOrd="9" destOrd="0" presId="urn:microsoft.com/office/officeart/2009/3/layout/CircleRelationship"/>
    <dgm:cxn modelId="{E13BBF3A-05DF-42A2-9210-86D819A6F75D}" type="presParOf" srcId="{09368969-31E8-4456-9E6C-22011CA813F3}" destId="{2D951BB6-A239-402C-84AB-0E7D21A0060C}" srcOrd="0" destOrd="0" presId="urn:microsoft.com/office/officeart/2009/3/layout/CircleRelationship"/>
    <dgm:cxn modelId="{7A282296-4F97-477A-ADEE-B06D10183347}" type="presParOf" srcId="{CA988945-7F9D-4328-A955-12F646B9AFCA}" destId="{16B4D0A2-67AA-49B8-A5A8-5D251911DAEC}" srcOrd="10" destOrd="0" presId="urn:microsoft.com/office/officeart/2009/3/layout/CircleRelationship"/>
    <dgm:cxn modelId="{B1E22D08-268E-42F9-B27E-F6D10E2C5947}" type="presParOf" srcId="{CA988945-7F9D-4328-A955-12F646B9AFCA}" destId="{5C8A22E1-BA9A-4647-85DE-DAE5A2E86004}" srcOrd="11" destOrd="0" presId="urn:microsoft.com/office/officeart/2009/3/layout/CircleRelationship"/>
    <dgm:cxn modelId="{DFA6F131-98D6-4CD6-8A14-D78B2437E34E}" type="presParOf" srcId="{5C8A22E1-BA9A-4647-85DE-DAE5A2E86004}" destId="{5DAE74E1-D3F4-4C4C-ABB5-E2B4A1B37288}" srcOrd="0" destOrd="0" presId="urn:microsoft.com/office/officeart/2009/3/layout/CircleRelationship"/>
    <dgm:cxn modelId="{CE60CEA3-D1DA-4E73-92BD-78ED75A67408}" type="presParOf" srcId="{CA988945-7F9D-4328-A955-12F646B9AFCA}" destId="{D405D607-6496-4B20-8E03-BC33871206F1}" srcOrd="12" destOrd="0" presId="urn:microsoft.com/office/officeart/2009/3/layout/CircleRelationship"/>
    <dgm:cxn modelId="{4AAA0676-55EF-47B8-BFFC-04796185EF44}" type="presParOf" srcId="{D405D607-6496-4B20-8E03-BC33871206F1}" destId="{0C171D37-2B70-49AD-8124-4AD5D6EC345C}" srcOrd="0" destOrd="0" presId="urn:microsoft.com/office/officeart/2009/3/layout/CircleRelationship"/>
    <dgm:cxn modelId="{36BEF43E-7A0C-43F6-99C2-8D38E5736D0E}" type="presParOf" srcId="{CA988945-7F9D-4328-A955-12F646B9AFCA}" destId="{E5D5D787-E5A4-4683-8B88-D5F0241D6DA9}" srcOrd="13" destOrd="0" presId="urn:microsoft.com/office/officeart/2009/3/layout/CircleRelationship"/>
    <dgm:cxn modelId="{0F3FD21D-C8EF-4FD3-ADD3-ED25378DE0D2}" type="presParOf" srcId="{E5D5D787-E5A4-4683-8B88-D5F0241D6DA9}" destId="{74EAB269-466E-42C5-8941-5EF4D8973D73}" srcOrd="0" destOrd="0" presId="urn:microsoft.com/office/officeart/2009/3/layout/CircleRelationship"/>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ECF744F-E132-4F66-8AEE-A410A6B176EF}"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tr-TR"/>
        </a:p>
      </dgm:t>
    </dgm:pt>
    <dgm:pt modelId="{7EAF13A0-1704-469F-B04D-A9195EBA00AA}">
      <dgm:prSet phldrT="[Metin]" custT="1"/>
      <dgm:spPr/>
      <dgm:t>
        <a:bodyPr/>
        <a:lstStyle/>
        <a:p>
          <a:r>
            <a:rPr lang="tr-TR" sz="2800" dirty="0">
              <a:latin typeface="Comic Sans MS" panose="030F0902030302020204" pitchFamily="66" charset="0"/>
            </a:rPr>
            <a:t>1. Aşama</a:t>
          </a:r>
        </a:p>
      </dgm:t>
    </dgm:pt>
    <dgm:pt modelId="{30E1469E-77C3-443B-8522-80C47703B16A}" type="parTrans" cxnId="{D0197815-2940-4032-A9AF-5BA753C7132F}">
      <dgm:prSet/>
      <dgm:spPr/>
      <dgm:t>
        <a:bodyPr/>
        <a:lstStyle/>
        <a:p>
          <a:endParaRPr lang="tr-TR"/>
        </a:p>
      </dgm:t>
    </dgm:pt>
    <dgm:pt modelId="{858C5018-DA26-40A2-AF0A-8D0CAE61919B}" type="sibTrans" cxnId="{D0197815-2940-4032-A9AF-5BA753C7132F}">
      <dgm:prSet/>
      <dgm:spPr/>
      <dgm:t>
        <a:bodyPr/>
        <a:lstStyle/>
        <a:p>
          <a:endParaRPr lang="tr-TR"/>
        </a:p>
      </dgm:t>
    </dgm:pt>
    <dgm:pt modelId="{EA0D4301-D009-4636-A712-AD48AACE72F2}">
      <dgm:prSet phldrT="[Metin]" custT="1"/>
      <dgm:spPr/>
      <dgm:t>
        <a:bodyPr/>
        <a:lstStyle/>
        <a:p>
          <a:pPr algn="just"/>
          <a:r>
            <a:rPr lang="tr-TR" sz="2800" dirty="0">
              <a:latin typeface="Comic Sans MS" panose="030F0902030302020204" pitchFamily="66" charset="0"/>
            </a:rPr>
            <a:t>İlk aşamada eğitimci, çocukların gelişim özelliklerini yakından takip eder. </a:t>
          </a:r>
        </a:p>
      </dgm:t>
    </dgm:pt>
    <dgm:pt modelId="{712A1ECE-C692-40E1-8FB2-0E9E809811A0}" type="parTrans" cxnId="{69F4D400-D4EC-49BA-8C6D-78A92E07B6BB}">
      <dgm:prSet/>
      <dgm:spPr/>
      <dgm:t>
        <a:bodyPr/>
        <a:lstStyle/>
        <a:p>
          <a:endParaRPr lang="tr-TR"/>
        </a:p>
      </dgm:t>
    </dgm:pt>
    <dgm:pt modelId="{B82813D0-E6B4-4416-850E-E480364DF1BD}" type="sibTrans" cxnId="{69F4D400-D4EC-49BA-8C6D-78A92E07B6BB}">
      <dgm:prSet/>
      <dgm:spPr/>
      <dgm:t>
        <a:bodyPr/>
        <a:lstStyle/>
        <a:p>
          <a:endParaRPr lang="tr-TR"/>
        </a:p>
      </dgm:t>
    </dgm:pt>
    <dgm:pt modelId="{C56524D5-6D51-9C43-9F8B-BD311745374C}">
      <dgm:prSet phldrT="[Metin]" custT="1"/>
      <dgm:spPr/>
      <dgm:t>
        <a:bodyPr/>
        <a:lstStyle/>
        <a:p>
          <a:pPr algn="just"/>
          <a:r>
            <a:rPr lang="tr-TR" sz="2800" dirty="0">
              <a:latin typeface="Comic Sans MS" panose="030F0902030302020204" pitchFamily="66" charset="0"/>
            </a:rPr>
            <a:t>Çocuğun eğitimden faydalanamadığını belirlediği anda, çocuğun gereksinimlerine göre düzenlenecek bireyselleştirilmiş eğitim programını özel eğitim koordinatörü ile birlikte hazırlar ve çocukların kayıtları tutulur.</a:t>
          </a:r>
        </a:p>
      </dgm:t>
    </dgm:pt>
    <dgm:pt modelId="{DBD97F9E-F461-EF48-8E9E-636C80912E3C}" type="parTrans" cxnId="{4F20C751-E704-2E45-80FD-CC37B4D491C3}">
      <dgm:prSet/>
      <dgm:spPr/>
      <dgm:t>
        <a:bodyPr/>
        <a:lstStyle/>
        <a:p>
          <a:endParaRPr lang="tr-TR"/>
        </a:p>
      </dgm:t>
    </dgm:pt>
    <dgm:pt modelId="{2A4663B9-2490-A94B-8E1B-C6531F1A7810}" type="sibTrans" cxnId="{4F20C751-E704-2E45-80FD-CC37B4D491C3}">
      <dgm:prSet/>
      <dgm:spPr/>
      <dgm:t>
        <a:bodyPr/>
        <a:lstStyle/>
        <a:p>
          <a:endParaRPr lang="tr-TR"/>
        </a:p>
      </dgm:t>
    </dgm:pt>
    <dgm:pt modelId="{DB9A5726-7863-46C3-9F68-FDF201007F6A}" type="pres">
      <dgm:prSet presAssocID="{AECF744F-E132-4F66-8AEE-A410A6B176EF}" presName="linearFlow" presStyleCnt="0">
        <dgm:presLayoutVars>
          <dgm:dir/>
          <dgm:animLvl val="lvl"/>
          <dgm:resizeHandles val="exact"/>
        </dgm:presLayoutVars>
      </dgm:prSet>
      <dgm:spPr/>
    </dgm:pt>
    <dgm:pt modelId="{1FBE00E5-152C-CD43-8BC5-3F115CCDF8B6}" type="pres">
      <dgm:prSet presAssocID="{7EAF13A0-1704-469F-B04D-A9195EBA00AA}" presName="composite" presStyleCnt="0"/>
      <dgm:spPr/>
    </dgm:pt>
    <dgm:pt modelId="{426F29C5-8A14-EF46-BC82-B36C564D6CC1}" type="pres">
      <dgm:prSet presAssocID="{7EAF13A0-1704-469F-B04D-A9195EBA00AA}" presName="parentText" presStyleLbl="alignNode1" presStyleIdx="0" presStyleCnt="1" custScaleX="66667">
        <dgm:presLayoutVars>
          <dgm:chMax val="1"/>
          <dgm:bulletEnabled val="1"/>
        </dgm:presLayoutVars>
      </dgm:prSet>
      <dgm:spPr/>
    </dgm:pt>
    <dgm:pt modelId="{F47825F3-1989-6741-AE4D-019429697B51}" type="pres">
      <dgm:prSet presAssocID="{7EAF13A0-1704-469F-B04D-A9195EBA00AA}" presName="descendantText" presStyleLbl="alignAcc1" presStyleIdx="0" presStyleCnt="1" custScaleX="107239" custScaleY="156052" custLinFactNeighborX="-1367" custLinFactNeighborY="21965">
        <dgm:presLayoutVars>
          <dgm:bulletEnabled val="1"/>
        </dgm:presLayoutVars>
      </dgm:prSet>
      <dgm:spPr/>
    </dgm:pt>
  </dgm:ptLst>
  <dgm:cxnLst>
    <dgm:cxn modelId="{69F4D400-D4EC-49BA-8C6D-78A92E07B6BB}" srcId="{7EAF13A0-1704-469F-B04D-A9195EBA00AA}" destId="{EA0D4301-D009-4636-A712-AD48AACE72F2}" srcOrd="0" destOrd="0" parTransId="{712A1ECE-C692-40E1-8FB2-0E9E809811A0}" sibTransId="{B82813D0-E6B4-4416-850E-E480364DF1BD}"/>
    <dgm:cxn modelId="{5743FC02-2624-F443-8390-1268ED141AB1}" type="presOf" srcId="{C56524D5-6D51-9C43-9F8B-BD311745374C}" destId="{F47825F3-1989-6741-AE4D-019429697B51}" srcOrd="0" destOrd="1" presId="urn:microsoft.com/office/officeart/2005/8/layout/chevron2"/>
    <dgm:cxn modelId="{D0197815-2940-4032-A9AF-5BA753C7132F}" srcId="{AECF744F-E132-4F66-8AEE-A410A6B176EF}" destId="{7EAF13A0-1704-469F-B04D-A9195EBA00AA}" srcOrd="0" destOrd="0" parTransId="{30E1469E-77C3-443B-8522-80C47703B16A}" sibTransId="{858C5018-DA26-40A2-AF0A-8D0CAE61919B}"/>
    <dgm:cxn modelId="{ABFCDA3A-7306-4D44-B758-A9AC3BD2EDD6}" type="presOf" srcId="{7EAF13A0-1704-469F-B04D-A9195EBA00AA}" destId="{426F29C5-8A14-EF46-BC82-B36C564D6CC1}" srcOrd="0" destOrd="0" presId="urn:microsoft.com/office/officeart/2005/8/layout/chevron2"/>
    <dgm:cxn modelId="{4F20C751-E704-2E45-80FD-CC37B4D491C3}" srcId="{7EAF13A0-1704-469F-B04D-A9195EBA00AA}" destId="{C56524D5-6D51-9C43-9F8B-BD311745374C}" srcOrd="1" destOrd="0" parTransId="{DBD97F9E-F461-EF48-8E9E-636C80912E3C}" sibTransId="{2A4663B9-2490-A94B-8E1B-C6531F1A7810}"/>
    <dgm:cxn modelId="{60C9F1C0-616B-4C69-A1A5-9F9451740362}" type="presOf" srcId="{AECF744F-E132-4F66-8AEE-A410A6B176EF}" destId="{DB9A5726-7863-46C3-9F68-FDF201007F6A}" srcOrd="0" destOrd="0" presId="urn:microsoft.com/office/officeart/2005/8/layout/chevron2"/>
    <dgm:cxn modelId="{610487DE-C14F-4317-A2E8-372CE6390702}" type="presOf" srcId="{EA0D4301-D009-4636-A712-AD48AACE72F2}" destId="{F47825F3-1989-6741-AE4D-019429697B51}" srcOrd="0" destOrd="0" presId="urn:microsoft.com/office/officeart/2005/8/layout/chevron2"/>
    <dgm:cxn modelId="{E1687331-5801-4E2E-A5FA-E68678567299}" type="presParOf" srcId="{DB9A5726-7863-46C3-9F68-FDF201007F6A}" destId="{1FBE00E5-152C-CD43-8BC5-3F115CCDF8B6}" srcOrd="0" destOrd="0" presId="urn:microsoft.com/office/officeart/2005/8/layout/chevron2"/>
    <dgm:cxn modelId="{50CF8A6E-5F13-4CB6-A2CF-A26A01126605}" type="presParOf" srcId="{1FBE00E5-152C-CD43-8BC5-3F115CCDF8B6}" destId="{426F29C5-8A14-EF46-BC82-B36C564D6CC1}" srcOrd="0" destOrd="0" presId="urn:microsoft.com/office/officeart/2005/8/layout/chevron2"/>
    <dgm:cxn modelId="{D521F8CE-D7BD-4847-ACE5-C0B23A21C585}" type="presParOf" srcId="{1FBE00E5-152C-CD43-8BC5-3F115CCDF8B6}" destId="{F47825F3-1989-6741-AE4D-019429697B51}"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ECF744F-E132-4F66-8AEE-A410A6B176EF}"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tr-TR"/>
        </a:p>
      </dgm:t>
    </dgm:pt>
    <dgm:pt modelId="{5BAB385F-C0E3-41E3-B3C9-BCEE6FB0DE34}">
      <dgm:prSet phldrT="[Metin]" custT="1"/>
      <dgm:spPr/>
      <dgm:t>
        <a:bodyPr/>
        <a:lstStyle/>
        <a:p>
          <a:r>
            <a:rPr lang="tr-TR" sz="2800" dirty="0">
              <a:latin typeface="Comic Sans MS" panose="030F0902030302020204" pitchFamily="66" charset="0"/>
            </a:rPr>
            <a:t>2. </a:t>
          </a:r>
        </a:p>
        <a:p>
          <a:r>
            <a:rPr lang="tr-TR" sz="2800" dirty="0">
              <a:latin typeface="Comic Sans MS" panose="030F0902030302020204" pitchFamily="66" charset="0"/>
            </a:rPr>
            <a:t>Aşama</a:t>
          </a:r>
        </a:p>
      </dgm:t>
    </dgm:pt>
    <dgm:pt modelId="{6F0E5B6B-9355-442D-BDBE-7CD71D0A3DEC}" type="parTrans" cxnId="{75F33DAF-82F6-4B5F-90D1-9A81CA24409C}">
      <dgm:prSet/>
      <dgm:spPr/>
      <dgm:t>
        <a:bodyPr/>
        <a:lstStyle/>
        <a:p>
          <a:endParaRPr lang="tr-TR"/>
        </a:p>
      </dgm:t>
    </dgm:pt>
    <dgm:pt modelId="{D03987AE-D1E5-4696-B4A1-ED4C9108A70E}" type="sibTrans" cxnId="{75F33DAF-82F6-4B5F-90D1-9A81CA24409C}">
      <dgm:prSet/>
      <dgm:spPr/>
      <dgm:t>
        <a:bodyPr/>
        <a:lstStyle/>
        <a:p>
          <a:endParaRPr lang="tr-TR"/>
        </a:p>
      </dgm:t>
    </dgm:pt>
    <dgm:pt modelId="{7EAF13A0-1704-469F-B04D-A9195EBA00AA}">
      <dgm:prSet phldrT="[Metin]" custT="1"/>
      <dgm:spPr/>
      <dgm:t>
        <a:bodyPr/>
        <a:lstStyle/>
        <a:p>
          <a:pPr algn="just"/>
          <a:r>
            <a:rPr lang="tr-TR" sz="2800" dirty="0">
              <a:latin typeface="Comic Sans MS" panose="030F0902030302020204" pitchFamily="66" charset="0"/>
            </a:rPr>
            <a:t>İkinci aşamada, özel eğitim koordinatörü, sınıf öğretmeniyle birlikte çocuğu değerlendirir ve çocuğun gereksinimlerine uygun bireysel eğitim programı hazırlar.</a:t>
          </a:r>
        </a:p>
      </dgm:t>
    </dgm:pt>
    <dgm:pt modelId="{30E1469E-77C3-443B-8522-80C47703B16A}" type="parTrans" cxnId="{D0197815-2940-4032-A9AF-5BA753C7132F}">
      <dgm:prSet/>
      <dgm:spPr/>
      <dgm:t>
        <a:bodyPr/>
        <a:lstStyle/>
        <a:p>
          <a:endParaRPr lang="tr-TR"/>
        </a:p>
      </dgm:t>
    </dgm:pt>
    <dgm:pt modelId="{858C5018-DA26-40A2-AF0A-8D0CAE61919B}" type="sibTrans" cxnId="{D0197815-2940-4032-A9AF-5BA753C7132F}">
      <dgm:prSet/>
      <dgm:spPr/>
      <dgm:t>
        <a:bodyPr/>
        <a:lstStyle/>
        <a:p>
          <a:endParaRPr lang="tr-TR"/>
        </a:p>
      </dgm:t>
    </dgm:pt>
    <dgm:pt modelId="{DB9A5726-7863-46C3-9F68-FDF201007F6A}" type="pres">
      <dgm:prSet presAssocID="{AECF744F-E132-4F66-8AEE-A410A6B176EF}" presName="linearFlow" presStyleCnt="0">
        <dgm:presLayoutVars>
          <dgm:dir/>
          <dgm:animLvl val="lvl"/>
          <dgm:resizeHandles val="exact"/>
        </dgm:presLayoutVars>
      </dgm:prSet>
      <dgm:spPr/>
    </dgm:pt>
    <dgm:pt modelId="{C4FC4BA3-DB07-496A-8993-706FE3DD4B0F}" type="pres">
      <dgm:prSet presAssocID="{5BAB385F-C0E3-41E3-B3C9-BCEE6FB0DE34}" presName="composite" presStyleCnt="0"/>
      <dgm:spPr/>
    </dgm:pt>
    <dgm:pt modelId="{C9A455C1-0E27-4ADE-AB6A-7F0C94C759F8}" type="pres">
      <dgm:prSet presAssocID="{5BAB385F-C0E3-41E3-B3C9-BCEE6FB0DE34}" presName="parentText" presStyleLbl="alignNode1" presStyleIdx="0" presStyleCnt="1" custScaleX="53048">
        <dgm:presLayoutVars>
          <dgm:chMax val="1"/>
          <dgm:bulletEnabled val="1"/>
        </dgm:presLayoutVars>
      </dgm:prSet>
      <dgm:spPr/>
    </dgm:pt>
    <dgm:pt modelId="{90496248-D7AA-41EB-B6A0-162BB9FF898E}" type="pres">
      <dgm:prSet presAssocID="{5BAB385F-C0E3-41E3-B3C9-BCEE6FB0DE34}" presName="descendantText" presStyleLbl="alignAcc1" presStyleIdx="0" presStyleCnt="1" custScaleX="97397" custScaleY="103175" custLinFactNeighborX="-13262" custLinFactNeighborY="20619">
        <dgm:presLayoutVars>
          <dgm:bulletEnabled val="1"/>
        </dgm:presLayoutVars>
      </dgm:prSet>
      <dgm:spPr/>
    </dgm:pt>
  </dgm:ptLst>
  <dgm:cxnLst>
    <dgm:cxn modelId="{D0197815-2940-4032-A9AF-5BA753C7132F}" srcId="{5BAB385F-C0E3-41E3-B3C9-BCEE6FB0DE34}" destId="{7EAF13A0-1704-469F-B04D-A9195EBA00AA}" srcOrd="0" destOrd="0" parTransId="{30E1469E-77C3-443B-8522-80C47703B16A}" sibTransId="{858C5018-DA26-40A2-AF0A-8D0CAE61919B}"/>
    <dgm:cxn modelId="{87634236-A00C-4A28-AC0F-CE1CF046882D}" type="presOf" srcId="{7EAF13A0-1704-469F-B04D-A9195EBA00AA}" destId="{90496248-D7AA-41EB-B6A0-162BB9FF898E}" srcOrd="0" destOrd="0" presId="urn:microsoft.com/office/officeart/2005/8/layout/chevron2"/>
    <dgm:cxn modelId="{75F33DAF-82F6-4B5F-90D1-9A81CA24409C}" srcId="{AECF744F-E132-4F66-8AEE-A410A6B176EF}" destId="{5BAB385F-C0E3-41E3-B3C9-BCEE6FB0DE34}" srcOrd="0" destOrd="0" parTransId="{6F0E5B6B-9355-442D-BDBE-7CD71D0A3DEC}" sibTransId="{D03987AE-D1E5-4696-B4A1-ED4C9108A70E}"/>
    <dgm:cxn modelId="{BCE209DF-0068-4AF2-8855-93651D04EEAD}" type="presOf" srcId="{5BAB385F-C0E3-41E3-B3C9-BCEE6FB0DE34}" destId="{C9A455C1-0E27-4ADE-AB6A-7F0C94C759F8}" srcOrd="0" destOrd="0" presId="urn:microsoft.com/office/officeart/2005/8/layout/chevron2"/>
    <dgm:cxn modelId="{20C74CFF-B84F-49E7-8949-D54ED0F678F6}" type="presOf" srcId="{AECF744F-E132-4F66-8AEE-A410A6B176EF}" destId="{DB9A5726-7863-46C3-9F68-FDF201007F6A}" srcOrd="0" destOrd="0" presId="urn:microsoft.com/office/officeart/2005/8/layout/chevron2"/>
    <dgm:cxn modelId="{0A56C3F0-E8C3-4382-95C1-B30569844985}" type="presParOf" srcId="{DB9A5726-7863-46C3-9F68-FDF201007F6A}" destId="{C4FC4BA3-DB07-496A-8993-706FE3DD4B0F}" srcOrd="0" destOrd="0" presId="urn:microsoft.com/office/officeart/2005/8/layout/chevron2"/>
    <dgm:cxn modelId="{06A831BC-94CF-4872-8B4D-81D7A6989E20}" type="presParOf" srcId="{C4FC4BA3-DB07-496A-8993-706FE3DD4B0F}" destId="{C9A455C1-0E27-4ADE-AB6A-7F0C94C759F8}" srcOrd="0" destOrd="0" presId="urn:microsoft.com/office/officeart/2005/8/layout/chevron2"/>
    <dgm:cxn modelId="{C17F63D6-2251-4CCF-9CD3-E8DBF2260B01}" type="presParOf" srcId="{C4FC4BA3-DB07-496A-8993-706FE3DD4B0F}" destId="{90496248-D7AA-41EB-B6A0-162BB9FF898E}"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ECF744F-E132-4F66-8AEE-A410A6B176EF}"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tr-TR"/>
        </a:p>
      </dgm:t>
    </dgm:pt>
    <dgm:pt modelId="{7EAF13A0-1704-469F-B04D-A9195EBA00AA}">
      <dgm:prSet phldrT="[Metin]" custT="1"/>
      <dgm:spPr/>
      <dgm:t>
        <a:bodyPr/>
        <a:lstStyle/>
        <a:p>
          <a:r>
            <a:rPr lang="tr-TR" sz="2800" dirty="0">
              <a:latin typeface="Comic Sans MS" panose="030F0902030302020204" pitchFamily="66" charset="0"/>
            </a:rPr>
            <a:t>3. Aşama</a:t>
          </a:r>
        </a:p>
      </dgm:t>
    </dgm:pt>
    <dgm:pt modelId="{30E1469E-77C3-443B-8522-80C47703B16A}" type="parTrans" cxnId="{D0197815-2940-4032-A9AF-5BA753C7132F}">
      <dgm:prSet/>
      <dgm:spPr/>
      <dgm:t>
        <a:bodyPr/>
        <a:lstStyle/>
        <a:p>
          <a:endParaRPr lang="tr-TR"/>
        </a:p>
      </dgm:t>
    </dgm:pt>
    <dgm:pt modelId="{858C5018-DA26-40A2-AF0A-8D0CAE61919B}" type="sibTrans" cxnId="{D0197815-2940-4032-A9AF-5BA753C7132F}">
      <dgm:prSet/>
      <dgm:spPr/>
      <dgm:t>
        <a:bodyPr/>
        <a:lstStyle/>
        <a:p>
          <a:endParaRPr lang="tr-TR"/>
        </a:p>
      </dgm:t>
    </dgm:pt>
    <dgm:pt modelId="{EA0D4301-D009-4636-A712-AD48AACE72F2}">
      <dgm:prSet phldrT="[Metin]" custT="1"/>
      <dgm:spPr/>
      <dgm:t>
        <a:bodyPr/>
        <a:lstStyle/>
        <a:p>
          <a:pPr algn="just"/>
          <a:r>
            <a:rPr lang="tr-TR" sz="2800" dirty="0">
              <a:latin typeface="Comic Sans MS" panose="030F0902030302020204" pitchFamily="66" charset="0"/>
            </a:rPr>
            <a:t>Üçüncü aşamada, özel eğitim koordinatörü, çocuğun özel gereksinimlerine uygun olarak okul dışındaki destek personelinden (</a:t>
          </a:r>
          <a:r>
            <a:rPr lang="tr-TR" sz="2800" dirty="0" err="1">
              <a:latin typeface="Comic Sans MS" panose="030F0902030302020204" pitchFamily="66" charset="0"/>
            </a:rPr>
            <a:t>odyolog</a:t>
          </a:r>
          <a:r>
            <a:rPr lang="tr-TR" sz="2800" dirty="0">
              <a:latin typeface="Comic Sans MS" panose="030F0902030302020204" pitchFamily="66" charset="0"/>
            </a:rPr>
            <a:t>, dil ve konuşma terapisti gibi) yardım alarak çocuğun değerlendirmesini yapar ve çocuğa yönelik bireysel eğitim programı hazırlar.</a:t>
          </a:r>
        </a:p>
      </dgm:t>
    </dgm:pt>
    <dgm:pt modelId="{712A1ECE-C692-40E1-8FB2-0E9E809811A0}" type="parTrans" cxnId="{69F4D400-D4EC-49BA-8C6D-78A92E07B6BB}">
      <dgm:prSet/>
      <dgm:spPr/>
      <dgm:t>
        <a:bodyPr/>
        <a:lstStyle/>
        <a:p>
          <a:endParaRPr lang="tr-TR"/>
        </a:p>
      </dgm:t>
    </dgm:pt>
    <dgm:pt modelId="{B82813D0-E6B4-4416-850E-E480364DF1BD}" type="sibTrans" cxnId="{69F4D400-D4EC-49BA-8C6D-78A92E07B6BB}">
      <dgm:prSet/>
      <dgm:spPr/>
      <dgm:t>
        <a:bodyPr/>
        <a:lstStyle/>
        <a:p>
          <a:endParaRPr lang="tr-TR"/>
        </a:p>
      </dgm:t>
    </dgm:pt>
    <dgm:pt modelId="{DB9A5726-7863-46C3-9F68-FDF201007F6A}" type="pres">
      <dgm:prSet presAssocID="{AECF744F-E132-4F66-8AEE-A410A6B176EF}" presName="linearFlow" presStyleCnt="0">
        <dgm:presLayoutVars>
          <dgm:dir/>
          <dgm:animLvl val="lvl"/>
          <dgm:resizeHandles val="exact"/>
        </dgm:presLayoutVars>
      </dgm:prSet>
      <dgm:spPr/>
    </dgm:pt>
    <dgm:pt modelId="{1FBE00E5-152C-CD43-8BC5-3F115CCDF8B6}" type="pres">
      <dgm:prSet presAssocID="{7EAF13A0-1704-469F-B04D-A9195EBA00AA}" presName="composite" presStyleCnt="0"/>
      <dgm:spPr/>
    </dgm:pt>
    <dgm:pt modelId="{426F29C5-8A14-EF46-BC82-B36C564D6CC1}" type="pres">
      <dgm:prSet presAssocID="{7EAF13A0-1704-469F-B04D-A9195EBA00AA}" presName="parentText" presStyleLbl="alignNode1" presStyleIdx="0" presStyleCnt="1" custScaleX="66667">
        <dgm:presLayoutVars>
          <dgm:chMax val="1"/>
          <dgm:bulletEnabled val="1"/>
        </dgm:presLayoutVars>
      </dgm:prSet>
      <dgm:spPr/>
    </dgm:pt>
    <dgm:pt modelId="{F47825F3-1989-6741-AE4D-019429697B51}" type="pres">
      <dgm:prSet presAssocID="{7EAF13A0-1704-469F-B04D-A9195EBA00AA}" presName="descendantText" presStyleLbl="alignAcc1" presStyleIdx="0" presStyleCnt="1" custScaleX="101664" custScaleY="133177" custLinFactNeighborX="-1367" custLinFactNeighborY="21965">
        <dgm:presLayoutVars>
          <dgm:bulletEnabled val="1"/>
        </dgm:presLayoutVars>
      </dgm:prSet>
      <dgm:spPr/>
    </dgm:pt>
  </dgm:ptLst>
  <dgm:cxnLst>
    <dgm:cxn modelId="{69F4D400-D4EC-49BA-8C6D-78A92E07B6BB}" srcId="{7EAF13A0-1704-469F-B04D-A9195EBA00AA}" destId="{EA0D4301-D009-4636-A712-AD48AACE72F2}" srcOrd="0" destOrd="0" parTransId="{712A1ECE-C692-40E1-8FB2-0E9E809811A0}" sibTransId="{B82813D0-E6B4-4416-850E-E480364DF1BD}"/>
    <dgm:cxn modelId="{D0197815-2940-4032-A9AF-5BA753C7132F}" srcId="{AECF744F-E132-4F66-8AEE-A410A6B176EF}" destId="{7EAF13A0-1704-469F-B04D-A9195EBA00AA}" srcOrd="0" destOrd="0" parTransId="{30E1469E-77C3-443B-8522-80C47703B16A}" sibTransId="{858C5018-DA26-40A2-AF0A-8D0CAE61919B}"/>
    <dgm:cxn modelId="{3FED5237-5103-4DD0-BF2A-A3A5BBBBF123}" type="presOf" srcId="{7EAF13A0-1704-469F-B04D-A9195EBA00AA}" destId="{426F29C5-8A14-EF46-BC82-B36C564D6CC1}" srcOrd="0" destOrd="0" presId="urn:microsoft.com/office/officeart/2005/8/layout/chevron2"/>
    <dgm:cxn modelId="{58B5BC3E-2FCB-4D7E-BDE0-F820B60C62ED}" type="presOf" srcId="{AECF744F-E132-4F66-8AEE-A410A6B176EF}" destId="{DB9A5726-7863-46C3-9F68-FDF201007F6A}" srcOrd="0" destOrd="0" presId="urn:microsoft.com/office/officeart/2005/8/layout/chevron2"/>
    <dgm:cxn modelId="{1E702A52-56B3-4A1D-865B-8970D4036487}" type="presOf" srcId="{EA0D4301-D009-4636-A712-AD48AACE72F2}" destId="{F47825F3-1989-6741-AE4D-019429697B51}" srcOrd="0" destOrd="0" presId="urn:microsoft.com/office/officeart/2005/8/layout/chevron2"/>
    <dgm:cxn modelId="{8500ACC4-AD36-4BAD-A08E-46985DB2E3F5}" type="presParOf" srcId="{DB9A5726-7863-46C3-9F68-FDF201007F6A}" destId="{1FBE00E5-152C-CD43-8BC5-3F115CCDF8B6}" srcOrd="0" destOrd="0" presId="urn:microsoft.com/office/officeart/2005/8/layout/chevron2"/>
    <dgm:cxn modelId="{3A559922-0A69-47C2-8D2F-C18210B6A70C}" type="presParOf" srcId="{1FBE00E5-152C-CD43-8BC5-3F115CCDF8B6}" destId="{426F29C5-8A14-EF46-BC82-B36C564D6CC1}" srcOrd="0" destOrd="0" presId="urn:microsoft.com/office/officeart/2005/8/layout/chevron2"/>
    <dgm:cxn modelId="{69443A78-69EB-43BB-933E-F2B28FF0D804}" type="presParOf" srcId="{1FBE00E5-152C-CD43-8BC5-3F115CCDF8B6}" destId="{F47825F3-1989-6741-AE4D-019429697B51}"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ECF744F-E132-4F66-8AEE-A410A6B176EF}"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tr-TR"/>
        </a:p>
      </dgm:t>
    </dgm:pt>
    <dgm:pt modelId="{7EAF13A0-1704-469F-B04D-A9195EBA00AA}">
      <dgm:prSet phldrT="[Metin]" custT="1"/>
      <dgm:spPr/>
      <dgm:t>
        <a:bodyPr/>
        <a:lstStyle/>
        <a:p>
          <a:r>
            <a:rPr lang="tr-TR" sz="2800" dirty="0">
              <a:latin typeface="Comic Sans MS" panose="030F0902030302020204" pitchFamily="66" charset="0"/>
            </a:rPr>
            <a:t>4. Aşama</a:t>
          </a:r>
        </a:p>
      </dgm:t>
    </dgm:pt>
    <dgm:pt modelId="{30E1469E-77C3-443B-8522-80C47703B16A}" type="parTrans" cxnId="{D0197815-2940-4032-A9AF-5BA753C7132F}">
      <dgm:prSet/>
      <dgm:spPr/>
      <dgm:t>
        <a:bodyPr/>
        <a:lstStyle/>
        <a:p>
          <a:endParaRPr lang="tr-TR"/>
        </a:p>
      </dgm:t>
    </dgm:pt>
    <dgm:pt modelId="{858C5018-DA26-40A2-AF0A-8D0CAE61919B}" type="sibTrans" cxnId="{D0197815-2940-4032-A9AF-5BA753C7132F}">
      <dgm:prSet/>
      <dgm:spPr/>
      <dgm:t>
        <a:bodyPr/>
        <a:lstStyle/>
        <a:p>
          <a:endParaRPr lang="tr-TR"/>
        </a:p>
      </dgm:t>
    </dgm:pt>
    <dgm:pt modelId="{EA0D4301-D009-4636-A712-AD48AACE72F2}">
      <dgm:prSet phldrT="[Metin]" custT="1"/>
      <dgm:spPr/>
      <dgm:t>
        <a:bodyPr/>
        <a:lstStyle/>
        <a:p>
          <a:pPr algn="just"/>
          <a:r>
            <a:rPr lang="tr-TR" sz="2800" dirty="0">
              <a:latin typeface="Comic Sans MS" panose="030F0902030302020204" pitchFamily="66" charset="0"/>
            </a:rPr>
            <a:t>Dördüncü aşamada, özel eğitim koordinatörü çocuğun </a:t>
          </a:r>
          <a:r>
            <a:rPr lang="tr-TR" sz="2800" dirty="0" err="1">
              <a:latin typeface="Comic Sans MS" panose="030F0902030302020204" pitchFamily="66" charset="0"/>
            </a:rPr>
            <a:t>formal</a:t>
          </a:r>
          <a:r>
            <a:rPr lang="tr-TR" sz="2800" dirty="0">
              <a:latin typeface="Comic Sans MS" panose="030F0902030302020204" pitchFamily="66" charset="0"/>
            </a:rPr>
            <a:t> değerlendirilmesinin yapılabilmesi için yerel eğitim yönetimine çocuğu yönlendirir. Yerel eğitim yönetimi çocuğa daha önce yapılan değerlendirmeler ve çocuğun durumunu göz önüne alarak çocuğun eğitimine devam edeceği kuruma karar verir.</a:t>
          </a:r>
        </a:p>
      </dgm:t>
    </dgm:pt>
    <dgm:pt modelId="{712A1ECE-C692-40E1-8FB2-0E9E809811A0}" type="parTrans" cxnId="{69F4D400-D4EC-49BA-8C6D-78A92E07B6BB}">
      <dgm:prSet/>
      <dgm:spPr/>
      <dgm:t>
        <a:bodyPr/>
        <a:lstStyle/>
        <a:p>
          <a:endParaRPr lang="tr-TR"/>
        </a:p>
      </dgm:t>
    </dgm:pt>
    <dgm:pt modelId="{B82813D0-E6B4-4416-850E-E480364DF1BD}" type="sibTrans" cxnId="{69F4D400-D4EC-49BA-8C6D-78A92E07B6BB}">
      <dgm:prSet/>
      <dgm:spPr/>
      <dgm:t>
        <a:bodyPr/>
        <a:lstStyle/>
        <a:p>
          <a:endParaRPr lang="tr-TR"/>
        </a:p>
      </dgm:t>
    </dgm:pt>
    <dgm:pt modelId="{DB9A5726-7863-46C3-9F68-FDF201007F6A}" type="pres">
      <dgm:prSet presAssocID="{AECF744F-E132-4F66-8AEE-A410A6B176EF}" presName="linearFlow" presStyleCnt="0">
        <dgm:presLayoutVars>
          <dgm:dir/>
          <dgm:animLvl val="lvl"/>
          <dgm:resizeHandles val="exact"/>
        </dgm:presLayoutVars>
      </dgm:prSet>
      <dgm:spPr/>
    </dgm:pt>
    <dgm:pt modelId="{1FBE00E5-152C-CD43-8BC5-3F115CCDF8B6}" type="pres">
      <dgm:prSet presAssocID="{7EAF13A0-1704-469F-B04D-A9195EBA00AA}" presName="composite" presStyleCnt="0"/>
      <dgm:spPr/>
    </dgm:pt>
    <dgm:pt modelId="{426F29C5-8A14-EF46-BC82-B36C564D6CC1}" type="pres">
      <dgm:prSet presAssocID="{7EAF13A0-1704-469F-B04D-A9195EBA00AA}" presName="parentText" presStyleLbl="alignNode1" presStyleIdx="0" presStyleCnt="1" custScaleX="66667">
        <dgm:presLayoutVars>
          <dgm:chMax val="1"/>
          <dgm:bulletEnabled val="1"/>
        </dgm:presLayoutVars>
      </dgm:prSet>
      <dgm:spPr/>
    </dgm:pt>
    <dgm:pt modelId="{F47825F3-1989-6741-AE4D-019429697B51}" type="pres">
      <dgm:prSet presAssocID="{7EAF13A0-1704-469F-B04D-A9195EBA00AA}" presName="descendantText" presStyleLbl="alignAcc1" presStyleIdx="0" presStyleCnt="1" custScaleX="107061" custScaleY="146681" custLinFactNeighborX="-1367" custLinFactNeighborY="21965">
        <dgm:presLayoutVars>
          <dgm:bulletEnabled val="1"/>
        </dgm:presLayoutVars>
      </dgm:prSet>
      <dgm:spPr/>
    </dgm:pt>
  </dgm:ptLst>
  <dgm:cxnLst>
    <dgm:cxn modelId="{69F4D400-D4EC-49BA-8C6D-78A92E07B6BB}" srcId="{7EAF13A0-1704-469F-B04D-A9195EBA00AA}" destId="{EA0D4301-D009-4636-A712-AD48AACE72F2}" srcOrd="0" destOrd="0" parTransId="{712A1ECE-C692-40E1-8FB2-0E9E809811A0}" sibTransId="{B82813D0-E6B4-4416-850E-E480364DF1BD}"/>
    <dgm:cxn modelId="{D0197815-2940-4032-A9AF-5BA753C7132F}" srcId="{AECF744F-E132-4F66-8AEE-A410A6B176EF}" destId="{7EAF13A0-1704-469F-B04D-A9195EBA00AA}" srcOrd="0" destOrd="0" parTransId="{30E1469E-77C3-443B-8522-80C47703B16A}" sibTransId="{858C5018-DA26-40A2-AF0A-8D0CAE61919B}"/>
    <dgm:cxn modelId="{BEACA739-EF9F-495A-9ACE-676689203688}" type="presOf" srcId="{AECF744F-E132-4F66-8AEE-A410A6B176EF}" destId="{DB9A5726-7863-46C3-9F68-FDF201007F6A}" srcOrd="0" destOrd="0" presId="urn:microsoft.com/office/officeart/2005/8/layout/chevron2"/>
    <dgm:cxn modelId="{72D1AEA6-40BD-4498-8125-93AF33359327}" type="presOf" srcId="{7EAF13A0-1704-469F-B04D-A9195EBA00AA}" destId="{426F29C5-8A14-EF46-BC82-B36C564D6CC1}" srcOrd="0" destOrd="0" presId="urn:microsoft.com/office/officeart/2005/8/layout/chevron2"/>
    <dgm:cxn modelId="{0E8D9ABD-C212-4A1A-9235-571B70F8B149}" type="presOf" srcId="{EA0D4301-D009-4636-A712-AD48AACE72F2}" destId="{F47825F3-1989-6741-AE4D-019429697B51}" srcOrd="0" destOrd="0" presId="urn:microsoft.com/office/officeart/2005/8/layout/chevron2"/>
    <dgm:cxn modelId="{6EB111C1-F7D2-447D-904F-E1366664B4CB}" type="presParOf" srcId="{DB9A5726-7863-46C3-9F68-FDF201007F6A}" destId="{1FBE00E5-152C-CD43-8BC5-3F115CCDF8B6}" srcOrd="0" destOrd="0" presId="urn:microsoft.com/office/officeart/2005/8/layout/chevron2"/>
    <dgm:cxn modelId="{A25126E2-876F-47A9-976B-D7D1DF302A14}" type="presParOf" srcId="{1FBE00E5-152C-CD43-8BC5-3F115CCDF8B6}" destId="{426F29C5-8A14-EF46-BC82-B36C564D6CC1}" srcOrd="0" destOrd="0" presId="urn:microsoft.com/office/officeart/2005/8/layout/chevron2"/>
    <dgm:cxn modelId="{0FFB6539-50C1-487D-87E2-8D94E0150C16}" type="presParOf" srcId="{1FBE00E5-152C-CD43-8BC5-3F115CCDF8B6}" destId="{F47825F3-1989-6741-AE4D-019429697B51}"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ECF744F-E132-4F66-8AEE-A410A6B176EF}"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tr-TR"/>
        </a:p>
      </dgm:t>
    </dgm:pt>
    <dgm:pt modelId="{7EAF13A0-1704-469F-B04D-A9195EBA00AA}">
      <dgm:prSet phldrT="[Metin]" custT="1"/>
      <dgm:spPr/>
      <dgm:t>
        <a:bodyPr/>
        <a:lstStyle/>
        <a:p>
          <a:r>
            <a:rPr lang="tr-TR" sz="2800" dirty="0">
              <a:latin typeface="Comic Sans MS" panose="030F0902030302020204" pitchFamily="66" charset="0"/>
            </a:rPr>
            <a:t>Son </a:t>
          </a:r>
        </a:p>
        <a:p>
          <a:r>
            <a:rPr lang="tr-TR" sz="2800" dirty="0">
              <a:latin typeface="Comic Sans MS" panose="030F0902030302020204" pitchFamily="66" charset="0"/>
            </a:rPr>
            <a:t>Aşama</a:t>
          </a:r>
        </a:p>
      </dgm:t>
    </dgm:pt>
    <dgm:pt modelId="{30E1469E-77C3-443B-8522-80C47703B16A}" type="parTrans" cxnId="{D0197815-2940-4032-A9AF-5BA753C7132F}">
      <dgm:prSet/>
      <dgm:spPr/>
      <dgm:t>
        <a:bodyPr/>
        <a:lstStyle/>
        <a:p>
          <a:endParaRPr lang="tr-TR"/>
        </a:p>
      </dgm:t>
    </dgm:pt>
    <dgm:pt modelId="{858C5018-DA26-40A2-AF0A-8D0CAE61919B}" type="sibTrans" cxnId="{D0197815-2940-4032-A9AF-5BA753C7132F}">
      <dgm:prSet/>
      <dgm:spPr/>
      <dgm:t>
        <a:bodyPr/>
        <a:lstStyle/>
        <a:p>
          <a:endParaRPr lang="tr-TR"/>
        </a:p>
      </dgm:t>
    </dgm:pt>
    <dgm:pt modelId="{EA0D4301-D009-4636-A712-AD48AACE72F2}">
      <dgm:prSet phldrT="[Metin]" custT="1"/>
      <dgm:spPr/>
      <dgm:t>
        <a:bodyPr/>
        <a:lstStyle/>
        <a:p>
          <a:pPr algn="just"/>
          <a:r>
            <a:rPr lang="tr-TR" sz="2800" dirty="0">
              <a:latin typeface="Comic Sans MS" panose="030F0902030302020204" pitchFamily="66" charset="0"/>
            </a:rPr>
            <a:t>Son aşamada yerel eğitim yönetimi çocuğun özel </a:t>
          </a:r>
          <a:r>
            <a:rPr lang="tr-TR" sz="2800" dirty="0" err="1">
              <a:latin typeface="Comic Sans MS" panose="030F0902030302020204" pitchFamily="66" charset="0"/>
            </a:rPr>
            <a:t>gereksinimli</a:t>
          </a:r>
          <a:r>
            <a:rPr lang="tr-TR" sz="2800" dirty="0">
              <a:latin typeface="Comic Sans MS" panose="030F0902030302020204" pitchFamily="66" charset="0"/>
            </a:rPr>
            <a:t> olarak değerlendirilip değerlendirilmeyeceği kararını verir. </a:t>
          </a:r>
        </a:p>
      </dgm:t>
    </dgm:pt>
    <dgm:pt modelId="{712A1ECE-C692-40E1-8FB2-0E9E809811A0}" type="parTrans" cxnId="{69F4D400-D4EC-49BA-8C6D-78A92E07B6BB}">
      <dgm:prSet/>
      <dgm:spPr/>
      <dgm:t>
        <a:bodyPr/>
        <a:lstStyle/>
        <a:p>
          <a:endParaRPr lang="tr-TR"/>
        </a:p>
      </dgm:t>
    </dgm:pt>
    <dgm:pt modelId="{B82813D0-E6B4-4416-850E-E480364DF1BD}" type="sibTrans" cxnId="{69F4D400-D4EC-49BA-8C6D-78A92E07B6BB}">
      <dgm:prSet/>
      <dgm:spPr/>
      <dgm:t>
        <a:bodyPr/>
        <a:lstStyle/>
        <a:p>
          <a:endParaRPr lang="tr-TR"/>
        </a:p>
      </dgm:t>
    </dgm:pt>
    <dgm:pt modelId="{DB9A5726-7863-46C3-9F68-FDF201007F6A}" type="pres">
      <dgm:prSet presAssocID="{AECF744F-E132-4F66-8AEE-A410A6B176EF}" presName="linearFlow" presStyleCnt="0">
        <dgm:presLayoutVars>
          <dgm:dir/>
          <dgm:animLvl val="lvl"/>
          <dgm:resizeHandles val="exact"/>
        </dgm:presLayoutVars>
      </dgm:prSet>
      <dgm:spPr/>
    </dgm:pt>
    <dgm:pt modelId="{1FBE00E5-152C-CD43-8BC5-3F115CCDF8B6}" type="pres">
      <dgm:prSet presAssocID="{7EAF13A0-1704-469F-B04D-A9195EBA00AA}" presName="composite" presStyleCnt="0"/>
      <dgm:spPr/>
    </dgm:pt>
    <dgm:pt modelId="{426F29C5-8A14-EF46-BC82-B36C564D6CC1}" type="pres">
      <dgm:prSet presAssocID="{7EAF13A0-1704-469F-B04D-A9195EBA00AA}" presName="parentText" presStyleLbl="alignNode1" presStyleIdx="0" presStyleCnt="1" custScaleX="66667">
        <dgm:presLayoutVars>
          <dgm:chMax val="1"/>
          <dgm:bulletEnabled val="1"/>
        </dgm:presLayoutVars>
      </dgm:prSet>
      <dgm:spPr/>
    </dgm:pt>
    <dgm:pt modelId="{F47825F3-1989-6741-AE4D-019429697B51}" type="pres">
      <dgm:prSet presAssocID="{7EAF13A0-1704-469F-B04D-A9195EBA00AA}" presName="descendantText" presStyleLbl="alignAcc1" presStyleIdx="0" presStyleCnt="1" custScaleX="87714" custScaleY="95921" custLinFactNeighborX="-18901" custLinFactNeighborY="14134">
        <dgm:presLayoutVars>
          <dgm:bulletEnabled val="1"/>
        </dgm:presLayoutVars>
      </dgm:prSet>
      <dgm:spPr/>
    </dgm:pt>
  </dgm:ptLst>
  <dgm:cxnLst>
    <dgm:cxn modelId="{69F4D400-D4EC-49BA-8C6D-78A92E07B6BB}" srcId="{7EAF13A0-1704-469F-B04D-A9195EBA00AA}" destId="{EA0D4301-D009-4636-A712-AD48AACE72F2}" srcOrd="0" destOrd="0" parTransId="{712A1ECE-C692-40E1-8FB2-0E9E809811A0}" sibTransId="{B82813D0-E6B4-4416-850E-E480364DF1BD}"/>
    <dgm:cxn modelId="{D0197815-2940-4032-A9AF-5BA753C7132F}" srcId="{AECF744F-E132-4F66-8AEE-A410A6B176EF}" destId="{7EAF13A0-1704-469F-B04D-A9195EBA00AA}" srcOrd="0" destOrd="0" parTransId="{30E1469E-77C3-443B-8522-80C47703B16A}" sibTransId="{858C5018-DA26-40A2-AF0A-8D0CAE61919B}"/>
    <dgm:cxn modelId="{0896E760-53DD-4837-8C65-5170E0A58612}" type="presOf" srcId="{EA0D4301-D009-4636-A712-AD48AACE72F2}" destId="{F47825F3-1989-6741-AE4D-019429697B51}" srcOrd="0" destOrd="0" presId="urn:microsoft.com/office/officeart/2005/8/layout/chevron2"/>
    <dgm:cxn modelId="{1CE67669-FD4D-4E15-A166-F62ECF23CBA7}" type="presOf" srcId="{AECF744F-E132-4F66-8AEE-A410A6B176EF}" destId="{DB9A5726-7863-46C3-9F68-FDF201007F6A}" srcOrd="0" destOrd="0" presId="urn:microsoft.com/office/officeart/2005/8/layout/chevron2"/>
    <dgm:cxn modelId="{B80003D7-2BB2-4107-B8EA-2AD18E2415C2}" type="presOf" srcId="{7EAF13A0-1704-469F-B04D-A9195EBA00AA}" destId="{426F29C5-8A14-EF46-BC82-B36C564D6CC1}" srcOrd="0" destOrd="0" presId="urn:microsoft.com/office/officeart/2005/8/layout/chevron2"/>
    <dgm:cxn modelId="{A5B5569C-A087-454B-BBB0-A64855714052}" type="presParOf" srcId="{DB9A5726-7863-46C3-9F68-FDF201007F6A}" destId="{1FBE00E5-152C-CD43-8BC5-3F115CCDF8B6}" srcOrd="0" destOrd="0" presId="urn:microsoft.com/office/officeart/2005/8/layout/chevron2"/>
    <dgm:cxn modelId="{8072215C-5546-4C8B-B4DC-D611797258B7}" type="presParOf" srcId="{1FBE00E5-152C-CD43-8BC5-3F115CCDF8B6}" destId="{426F29C5-8A14-EF46-BC82-B36C564D6CC1}" srcOrd="0" destOrd="0" presId="urn:microsoft.com/office/officeart/2005/8/layout/chevron2"/>
    <dgm:cxn modelId="{3C920DAC-4405-482E-8E5A-EE8CB6279C10}" type="presParOf" srcId="{1FBE00E5-152C-CD43-8BC5-3F115CCDF8B6}" destId="{F47825F3-1989-6741-AE4D-019429697B51}"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767EA4DF-86D9-4D0B-AB21-69A0CF864861}" type="doc">
      <dgm:prSet loTypeId="urn:microsoft.com/office/officeart/2008/layout/HorizontalMultiLevelHierarchy" loCatId="hierarchy" qsTypeId="urn:microsoft.com/office/officeart/2005/8/quickstyle/simple1" qsCatId="simple" csTypeId="urn:microsoft.com/office/officeart/2005/8/colors/colorful5" csCatId="colorful" phldr="1"/>
      <dgm:spPr/>
      <dgm:t>
        <a:bodyPr/>
        <a:lstStyle/>
        <a:p>
          <a:endParaRPr lang="tr-TR"/>
        </a:p>
      </dgm:t>
    </dgm:pt>
    <dgm:pt modelId="{AE75071A-7AA1-42E0-AD6B-10FA10A5EEC1}">
      <dgm:prSet phldrT="[Metin]" custT="1"/>
      <dgm:spPr>
        <a:solidFill>
          <a:schemeClr val="accent1"/>
        </a:solidFill>
      </dgm:spPr>
      <dgm:t>
        <a:bodyPr/>
        <a:lstStyle/>
        <a:p>
          <a:r>
            <a:rPr lang="tr-TR" sz="3600" dirty="0">
              <a:latin typeface="Comic Sans MS" panose="030F0902030302020204" pitchFamily="66" charset="0"/>
            </a:rPr>
            <a:t>Yeşil Belge</a:t>
          </a:r>
        </a:p>
      </dgm:t>
    </dgm:pt>
    <dgm:pt modelId="{A5269660-998F-411E-BFCB-91B48A4D7B41}" type="parTrans" cxnId="{573D3492-2C35-47D8-BCFA-C035EE330E59}">
      <dgm:prSet/>
      <dgm:spPr/>
      <dgm:t>
        <a:bodyPr/>
        <a:lstStyle/>
        <a:p>
          <a:endParaRPr lang="tr-TR"/>
        </a:p>
      </dgm:t>
    </dgm:pt>
    <dgm:pt modelId="{EFF0C6A6-59BB-4AE0-9280-B4B11367232B}" type="sibTrans" cxnId="{573D3492-2C35-47D8-BCFA-C035EE330E59}">
      <dgm:prSet/>
      <dgm:spPr/>
      <dgm:t>
        <a:bodyPr/>
        <a:lstStyle/>
        <a:p>
          <a:endParaRPr lang="tr-TR"/>
        </a:p>
      </dgm:t>
    </dgm:pt>
    <dgm:pt modelId="{7ECBCAED-A5D6-4FD4-95C0-1D100B8F05A9}">
      <dgm:prSet phldrT="[Metin]" custT="1">
        <dgm:style>
          <a:lnRef idx="1">
            <a:schemeClr val="accent3"/>
          </a:lnRef>
          <a:fillRef idx="2">
            <a:schemeClr val="accent3"/>
          </a:fillRef>
          <a:effectRef idx="1">
            <a:schemeClr val="accent3"/>
          </a:effectRef>
          <a:fontRef idx="minor">
            <a:schemeClr val="dk1"/>
          </a:fontRef>
        </dgm:style>
      </dgm:prSet>
      <dgm:spPr/>
      <dgm:t>
        <a:bodyPr/>
        <a:lstStyle/>
        <a:p>
          <a:r>
            <a:rPr lang="tr-TR" sz="2800" dirty="0">
              <a:latin typeface="Comic Sans MS" panose="030F0902030302020204" pitchFamily="66" charset="0"/>
            </a:rPr>
            <a:t>Erken tanı ve değerlendirme</a:t>
          </a:r>
        </a:p>
      </dgm:t>
    </dgm:pt>
    <dgm:pt modelId="{00C0DC0F-33C0-498F-BDFE-25002A1159D3}" type="parTrans" cxnId="{EC803C02-D232-4842-A6CF-B634CA2B483F}">
      <dgm:prSet/>
      <dgm:spPr/>
      <dgm:t>
        <a:bodyPr/>
        <a:lstStyle/>
        <a:p>
          <a:endParaRPr lang="tr-TR"/>
        </a:p>
      </dgm:t>
    </dgm:pt>
    <dgm:pt modelId="{AA4453D9-1E71-4A40-8674-66CA5BF32D61}" type="sibTrans" cxnId="{EC803C02-D232-4842-A6CF-B634CA2B483F}">
      <dgm:prSet/>
      <dgm:spPr/>
      <dgm:t>
        <a:bodyPr/>
        <a:lstStyle/>
        <a:p>
          <a:endParaRPr lang="tr-TR"/>
        </a:p>
      </dgm:t>
    </dgm:pt>
    <dgm:pt modelId="{E529684E-4760-4B38-A41B-C1ED2D76CCA5}">
      <dgm:prSet phldrT="[Metin]" custT="1">
        <dgm:style>
          <a:lnRef idx="1">
            <a:schemeClr val="accent3"/>
          </a:lnRef>
          <a:fillRef idx="2">
            <a:schemeClr val="accent3"/>
          </a:fillRef>
          <a:effectRef idx="1">
            <a:schemeClr val="accent3"/>
          </a:effectRef>
          <a:fontRef idx="minor">
            <a:schemeClr val="dk1"/>
          </a:fontRef>
        </dgm:style>
      </dgm:prSet>
      <dgm:spPr/>
      <dgm:t>
        <a:bodyPr/>
        <a:lstStyle/>
        <a:p>
          <a:r>
            <a:rPr lang="tr-TR" sz="2800" dirty="0">
              <a:latin typeface="Comic Sans MS" panose="030F0902030302020204" pitchFamily="66" charset="0"/>
            </a:rPr>
            <a:t>Ailelere karar verme yetkisinin verilmesi</a:t>
          </a:r>
        </a:p>
      </dgm:t>
    </dgm:pt>
    <dgm:pt modelId="{FB2F53E2-49EE-4648-A578-63F5E3546DEB}" type="parTrans" cxnId="{17152DD8-689B-486C-A500-154DB819A66E}">
      <dgm:prSet/>
      <dgm:spPr/>
      <dgm:t>
        <a:bodyPr/>
        <a:lstStyle/>
        <a:p>
          <a:endParaRPr lang="tr-TR"/>
        </a:p>
      </dgm:t>
    </dgm:pt>
    <dgm:pt modelId="{7BB4DA73-CD68-4B0E-A9F2-28B1CBD4152C}" type="sibTrans" cxnId="{17152DD8-689B-486C-A500-154DB819A66E}">
      <dgm:prSet/>
      <dgm:spPr/>
      <dgm:t>
        <a:bodyPr/>
        <a:lstStyle/>
        <a:p>
          <a:endParaRPr lang="tr-TR"/>
        </a:p>
      </dgm:t>
    </dgm:pt>
    <dgm:pt modelId="{28A8B1FA-0010-4120-8D2C-8F9C922C65FB}">
      <dgm:prSet phldrT="[Metin]" custT="1">
        <dgm:style>
          <a:lnRef idx="1">
            <a:schemeClr val="accent3"/>
          </a:lnRef>
          <a:fillRef idx="2">
            <a:schemeClr val="accent3"/>
          </a:fillRef>
          <a:effectRef idx="1">
            <a:schemeClr val="accent3"/>
          </a:effectRef>
          <a:fontRef idx="minor">
            <a:schemeClr val="dk1"/>
          </a:fontRef>
        </dgm:style>
      </dgm:prSet>
      <dgm:spPr/>
      <dgm:t>
        <a:bodyPr/>
        <a:lstStyle/>
        <a:p>
          <a:r>
            <a:rPr lang="tr-TR" sz="2800" dirty="0">
              <a:latin typeface="Comic Sans MS" panose="030F0902030302020204" pitchFamily="66" charset="0"/>
            </a:rPr>
            <a:t>Öğrenme ve başarı</a:t>
          </a:r>
        </a:p>
      </dgm:t>
    </dgm:pt>
    <dgm:pt modelId="{E4FD0809-E1B1-4170-BC24-570ACC9D49AB}" type="parTrans" cxnId="{EC557548-9CE8-42EC-A493-101994CEE9A3}">
      <dgm:prSet/>
      <dgm:spPr/>
      <dgm:t>
        <a:bodyPr/>
        <a:lstStyle/>
        <a:p>
          <a:endParaRPr lang="tr-TR"/>
        </a:p>
      </dgm:t>
    </dgm:pt>
    <dgm:pt modelId="{36DA8E3C-2045-41B5-9A81-CCEDAB16526D}" type="sibTrans" cxnId="{EC557548-9CE8-42EC-A493-101994CEE9A3}">
      <dgm:prSet/>
      <dgm:spPr/>
      <dgm:t>
        <a:bodyPr/>
        <a:lstStyle/>
        <a:p>
          <a:endParaRPr lang="tr-TR"/>
        </a:p>
      </dgm:t>
    </dgm:pt>
    <dgm:pt modelId="{23BA4043-E44B-4458-AC62-53ACB2E8DB34}">
      <dgm:prSet custT="1">
        <dgm:style>
          <a:lnRef idx="1">
            <a:schemeClr val="accent3"/>
          </a:lnRef>
          <a:fillRef idx="2">
            <a:schemeClr val="accent3"/>
          </a:fillRef>
          <a:effectRef idx="1">
            <a:schemeClr val="accent3"/>
          </a:effectRef>
          <a:fontRef idx="minor">
            <a:schemeClr val="dk1"/>
          </a:fontRef>
        </dgm:style>
      </dgm:prSet>
      <dgm:spPr/>
      <dgm:t>
        <a:bodyPr/>
        <a:lstStyle/>
        <a:p>
          <a:r>
            <a:rPr lang="tr-TR" sz="2800" dirty="0">
              <a:latin typeface="Comic Sans MS" panose="030F0902030302020204" pitchFamily="66" charset="0"/>
            </a:rPr>
            <a:t>Gençlerin yetişkin yaşamına hazırlanması</a:t>
          </a:r>
        </a:p>
      </dgm:t>
    </dgm:pt>
    <dgm:pt modelId="{16E36B50-B9AC-404E-B9C7-1FFD8DFEAE80}" type="parTrans" cxnId="{A4676466-D538-4810-8FE9-6A2FD3897C28}">
      <dgm:prSet/>
      <dgm:spPr/>
      <dgm:t>
        <a:bodyPr/>
        <a:lstStyle/>
        <a:p>
          <a:endParaRPr lang="tr-TR"/>
        </a:p>
      </dgm:t>
    </dgm:pt>
    <dgm:pt modelId="{E8505EFF-A3C7-4D62-A499-B0142123D2C8}" type="sibTrans" cxnId="{A4676466-D538-4810-8FE9-6A2FD3897C28}">
      <dgm:prSet/>
      <dgm:spPr/>
      <dgm:t>
        <a:bodyPr/>
        <a:lstStyle/>
        <a:p>
          <a:endParaRPr lang="tr-TR"/>
        </a:p>
      </dgm:t>
    </dgm:pt>
    <dgm:pt modelId="{112B38F4-E915-47E7-B24A-76577719C351}">
      <dgm:prSet custT="1">
        <dgm:style>
          <a:lnRef idx="1">
            <a:schemeClr val="accent3"/>
          </a:lnRef>
          <a:fillRef idx="2">
            <a:schemeClr val="accent3"/>
          </a:fillRef>
          <a:effectRef idx="1">
            <a:schemeClr val="accent3"/>
          </a:effectRef>
          <a:fontRef idx="minor">
            <a:schemeClr val="dk1"/>
          </a:fontRef>
        </dgm:style>
      </dgm:prSet>
      <dgm:spPr/>
      <dgm:t>
        <a:bodyPr/>
        <a:lstStyle/>
        <a:p>
          <a:r>
            <a:rPr lang="tr-TR" sz="2800" dirty="0">
              <a:latin typeface="Comic Sans MS" panose="030F0902030302020204" pitchFamily="66" charset="0"/>
            </a:rPr>
            <a:t>Ailelerle birlikte çalışan enstitüler</a:t>
          </a:r>
        </a:p>
      </dgm:t>
    </dgm:pt>
    <dgm:pt modelId="{A99B63C4-1C64-4199-A59F-A55CF2E6E94E}" type="parTrans" cxnId="{C5E99128-CC17-45D9-A5AC-F19AECEE5990}">
      <dgm:prSet/>
      <dgm:spPr/>
      <dgm:t>
        <a:bodyPr/>
        <a:lstStyle/>
        <a:p>
          <a:endParaRPr lang="tr-TR"/>
        </a:p>
      </dgm:t>
    </dgm:pt>
    <dgm:pt modelId="{019A2810-8C08-4EC2-81E8-1714123765DF}" type="sibTrans" cxnId="{C5E99128-CC17-45D9-A5AC-F19AECEE5990}">
      <dgm:prSet/>
      <dgm:spPr/>
      <dgm:t>
        <a:bodyPr/>
        <a:lstStyle/>
        <a:p>
          <a:endParaRPr lang="tr-TR"/>
        </a:p>
      </dgm:t>
    </dgm:pt>
    <dgm:pt modelId="{1E256D23-2557-4436-87EB-9DE31705A68C}" type="pres">
      <dgm:prSet presAssocID="{767EA4DF-86D9-4D0B-AB21-69A0CF864861}" presName="Name0" presStyleCnt="0">
        <dgm:presLayoutVars>
          <dgm:chPref val="1"/>
          <dgm:dir/>
          <dgm:animOne val="branch"/>
          <dgm:animLvl val="lvl"/>
          <dgm:resizeHandles val="exact"/>
        </dgm:presLayoutVars>
      </dgm:prSet>
      <dgm:spPr/>
    </dgm:pt>
    <dgm:pt modelId="{445799B1-CA1B-4464-9F20-474E0FAD82E8}" type="pres">
      <dgm:prSet presAssocID="{AE75071A-7AA1-42E0-AD6B-10FA10A5EEC1}" presName="root1" presStyleCnt="0"/>
      <dgm:spPr/>
    </dgm:pt>
    <dgm:pt modelId="{4F2A5213-F168-45F8-AFED-439E29FCFBD3}" type="pres">
      <dgm:prSet presAssocID="{AE75071A-7AA1-42E0-AD6B-10FA10A5EEC1}" presName="LevelOneTextNode" presStyleLbl="node0" presStyleIdx="0" presStyleCnt="1">
        <dgm:presLayoutVars>
          <dgm:chPref val="3"/>
        </dgm:presLayoutVars>
      </dgm:prSet>
      <dgm:spPr/>
    </dgm:pt>
    <dgm:pt modelId="{EBB01E5A-DF45-4023-9445-D087A781036A}" type="pres">
      <dgm:prSet presAssocID="{AE75071A-7AA1-42E0-AD6B-10FA10A5EEC1}" presName="level2hierChild" presStyleCnt="0"/>
      <dgm:spPr/>
    </dgm:pt>
    <dgm:pt modelId="{AD6C0204-FF11-4BB4-AC30-F441FE8032CD}" type="pres">
      <dgm:prSet presAssocID="{00C0DC0F-33C0-498F-BDFE-25002A1159D3}" presName="conn2-1" presStyleLbl="parChTrans1D2" presStyleIdx="0" presStyleCnt="5"/>
      <dgm:spPr/>
    </dgm:pt>
    <dgm:pt modelId="{9D6CFA86-DB1C-4776-BF27-64A4D46EAC84}" type="pres">
      <dgm:prSet presAssocID="{00C0DC0F-33C0-498F-BDFE-25002A1159D3}" presName="connTx" presStyleLbl="parChTrans1D2" presStyleIdx="0" presStyleCnt="5"/>
      <dgm:spPr/>
    </dgm:pt>
    <dgm:pt modelId="{49993C1E-99EE-4F23-B412-4AB6A0AE974D}" type="pres">
      <dgm:prSet presAssocID="{7ECBCAED-A5D6-4FD4-95C0-1D100B8F05A9}" presName="root2" presStyleCnt="0"/>
      <dgm:spPr/>
    </dgm:pt>
    <dgm:pt modelId="{84226D37-B172-4702-965B-DE3D5FBFF306}" type="pres">
      <dgm:prSet presAssocID="{7ECBCAED-A5D6-4FD4-95C0-1D100B8F05A9}" presName="LevelTwoTextNode" presStyleLbl="node2" presStyleIdx="0" presStyleCnt="5" custScaleX="276915">
        <dgm:presLayoutVars>
          <dgm:chPref val="3"/>
        </dgm:presLayoutVars>
      </dgm:prSet>
      <dgm:spPr/>
    </dgm:pt>
    <dgm:pt modelId="{F07A66E1-E65C-48F0-9D45-8DE881784C85}" type="pres">
      <dgm:prSet presAssocID="{7ECBCAED-A5D6-4FD4-95C0-1D100B8F05A9}" presName="level3hierChild" presStyleCnt="0"/>
      <dgm:spPr/>
    </dgm:pt>
    <dgm:pt modelId="{67D5F028-FF4C-4A37-BFA0-1DF08F6B22B6}" type="pres">
      <dgm:prSet presAssocID="{FB2F53E2-49EE-4648-A578-63F5E3546DEB}" presName="conn2-1" presStyleLbl="parChTrans1D2" presStyleIdx="1" presStyleCnt="5"/>
      <dgm:spPr/>
    </dgm:pt>
    <dgm:pt modelId="{85A7F458-8BF3-4E4F-B91B-6F6F6E7ACC96}" type="pres">
      <dgm:prSet presAssocID="{FB2F53E2-49EE-4648-A578-63F5E3546DEB}" presName="connTx" presStyleLbl="parChTrans1D2" presStyleIdx="1" presStyleCnt="5"/>
      <dgm:spPr/>
    </dgm:pt>
    <dgm:pt modelId="{BA87DFA4-B9B9-4CBB-8EE1-F231025B38A2}" type="pres">
      <dgm:prSet presAssocID="{E529684E-4760-4B38-A41B-C1ED2D76CCA5}" presName="root2" presStyleCnt="0"/>
      <dgm:spPr/>
    </dgm:pt>
    <dgm:pt modelId="{CAD36A3A-0939-463B-8F9C-3074BF4404E8}" type="pres">
      <dgm:prSet presAssocID="{E529684E-4760-4B38-A41B-C1ED2D76CCA5}" presName="LevelTwoTextNode" presStyleLbl="node2" presStyleIdx="1" presStyleCnt="5" custScaleX="276783">
        <dgm:presLayoutVars>
          <dgm:chPref val="3"/>
        </dgm:presLayoutVars>
      </dgm:prSet>
      <dgm:spPr/>
    </dgm:pt>
    <dgm:pt modelId="{FF7B3DAF-9E17-440E-AF42-942C1BB39ABC}" type="pres">
      <dgm:prSet presAssocID="{E529684E-4760-4B38-A41B-C1ED2D76CCA5}" presName="level3hierChild" presStyleCnt="0"/>
      <dgm:spPr/>
    </dgm:pt>
    <dgm:pt modelId="{FD033F3D-A052-4F35-9DBC-E335F2F44E19}" type="pres">
      <dgm:prSet presAssocID="{E4FD0809-E1B1-4170-BC24-570ACC9D49AB}" presName="conn2-1" presStyleLbl="parChTrans1D2" presStyleIdx="2" presStyleCnt="5"/>
      <dgm:spPr/>
    </dgm:pt>
    <dgm:pt modelId="{9818F5CD-11A6-46D9-9D3F-AF167A302A83}" type="pres">
      <dgm:prSet presAssocID="{E4FD0809-E1B1-4170-BC24-570ACC9D49AB}" presName="connTx" presStyleLbl="parChTrans1D2" presStyleIdx="2" presStyleCnt="5"/>
      <dgm:spPr/>
    </dgm:pt>
    <dgm:pt modelId="{4409EA64-48CA-4D22-91F4-92A42040835C}" type="pres">
      <dgm:prSet presAssocID="{28A8B1FA-0010-4120-8D2C-8F9C922C65FB}" presName="root2" presStyleCnt="0"/>
      <dgm:spPr/>
    </dgm:pt>
    <dgm:pt modelId="{91F01603-D426-4076-82BE-2B2C903DB331}" type="pres">
      <dgm:prSet presAssocID="{28A8B1FA-0010-4120-8D2C-8F9C922C65FB}" presName="LevelTwoTextNode" presStyleLbl="node2" presStyleIdx="2" presStyleCnt="5" custScaleX="271651">
        <dgm:presLayoutVars>
          <dgm:chPref val="3"/>
        </dgm:presLayoutVars>
      </dgm:prSet>
      <dgm:spPr/>
    </dgm:pt>
    <dgm:pt modelId="{DBAEE8BC-1027-4B45-9003-368BEB65AC92}" type="pres">
      <dgm:prSet presAssocID="{28A8B1FA-0010-4120-8D2C-8F9C922C65FB}" presName="level3hierChild" presStyleCnt="0"/>
      <dgm:spPr/>
    </dgm:pt>
    <dgm:pt modelId="{C90545FB-988D-4EBE-B391-B8572C319134}" type="pres">
      <dgm:prSet presAssocID="{16E36B50-B9AC-404E-B9C7-1FFD8DFEAE80}" presName="conn2-1" presStyleLbl="parChTrans1D2" presStyleIdx="3" presStyleCnt="5"/>
      <dgm:spPr/>
    </dgm:pt>
    <dgm:pt modelId="{78C71370-BDC0-4C5D-BC3A-ADE838F3C80D}" type="pres">
      <dgm:prSet presAssocID="{16E36B50-B9AC-404E-B9C7-1FFD8DFEAE80}" presName="connTx" presStyleLbl="parChTrans1D2" presStyleIdx="3" presStyleCnt="5"/>
      <dgm:spPr/>
    </dgm:pt>
    <dgm:pt modelId="{5341682B-2678-47C1-BD4C-684E717D4856}" type="pres">
      <dgm:prSet presAssocID="{23BA4043-E44B-4458-AC62-53ACB2E8DB34}" presName="root2" presStyleCnt="0"/>
      <dgm:spPr/>
    </dgm:pt>
    <dgm:pt modelId="{A2CDAD3B-DE47-4EF2-AA39-3B9BB4265EAB}" type="pres">
      <dgm:prSet presAssocID="{23BA4043-E44B-4458-AC62-53ACB2E8DB34}" presName="LevelTwoTextNode" presStyleLbl="node2" presStyleIdx="3" presStyleCnt="5" custScaleX="275188">
        <dgm:presLayoutVars>
          <dgm:chPref val="3"/>
        </dgm:presLayoutVars>
      </dgm:prSet>
      <dgm:spPr/>
    </dgm:pt>
    <dgm:pt modelId="{41FAE22C-AD3B-49EB-A44D-0A9F909109FA}" type="pres">
      <dgm:prSet presAssocID="{23BA4043-E44B-4458-AC62-53ACB2E8DB34}" presName="level3hierChild" presStyleCnt="0"/>
      <dgm:spPr/>
    </dgm:pt>
    <dgm:pt modelId="{EE256BB0-A094-43EA-88C3-2BAA791B6376}" type="pres">
      <dgm:prSet presAssocID="{A99B63C4-1C64-4199-A59F-A55CF2E6E94E}" presName="conn2-1" presStyleLbl="parChTrans1D2" presStyleIdx="4" presStyleCnt="5"/>
      <dgm:spPr/>
    </dgm:pt>
    <dgm:pt modelId="{48E756EA-324F-4CA4-8E00-49BB46235042}" type="pres">
      <dgm:prSet presAssocID="{A99B63C4-1C64-4199-A59F-A55CF2E6E94E}" presName="connTx" presStyleLbl="parChTrans1D2" presStyleIdx="4" presStyleCnt="5"/>
      <dgm:spPr/>
    </dgm:pt>
    <dgm:pt modelId="{330CF002-96D3-49C1-B00C-F790DF588E0A}" type="pres">
      <dgm:prSet presAssocID="{112B38F4-E915-47E7-B24A-76577719C351}" presName="root2" presStyleCnt="0"/>
      <dgm:spPr/>
    </dgm:pt>
    <dgm:pt modelId="{DA9A38A3-99AA-44B5-84F2-819C8F836662}" type="pres">
      <dgm:prSet presAssocID="{112B38F4-E915-47E7-B24A-76577719C351}" presName="LevelTwoTextNode" presStyleLbl="node2" presStyleIdx="4" presStyleCnt="5" custScaleX="275310">
        <dgm:presLayoutVars>
          <dgm:chPref val="3"/>
        </dgm:presLayoutVars>
      </dgm:prSet>
      <dgm:spPr/>
    </dgm:pt>
    <dgm:pt modelId="{49E84DD7-BC23-44E9-A5D7-39F9133FA583}" type="pres">
      <dgm:prSet presAssocID="{112B38F4-E915-47E7-B24A-76577719C351}" presName="level3hierChild" presStyleCnt="0"/>
      <dgm:spPr/>
    </dgm:pt>
  </dgm:ptLst>
  <dgm:cxnLst>
    <dgm:cxn modelId="{EC803C02-D232-4842-A6CF-B634CA2B483F}" srcId="{AE75071A-7AA1-42E0-AD6B-10FA10A5EEC1}" destId="{7ECBCAED-A5D6-4FD4-95C0-1D100B8F05A9}" srcOrd="0" destOrd="0" parTransId="{00C0DC0F-33C0-498F-BDFE-25002A1159D3}" sibTransId="{AA4453D9-1E71-4A40-8674-66CA5BF32D61}"/>
    <dgm:cxn modelId="{3B01EF0E-8942-43B6-9690-C0C95F62C016}" type="presOf" srcId="{E529684E-4760-4B38-A41B-C1ED2D76CCA5}" destId="{CAD36A3A-0939-463B-8F9C-3074BF4404E8}" srcOrd="0" destOrd="0" presId="urn:microsoft.com/office/officeart/2008/layout/HorizontalMultiLevelHierarchy"/>
    <dgm:cxn modelId="{A9037A10-6CAA-4D28-BB34-ECC509775DAF}" type="presOf" srcId="{FB2F53E2-49EE-4648-A578-63F5E3546DEB}" destId="{67D5F028-FF4C-4A37-BFA0-1DF08F6B22B6}" srcOrd="0" destOrd="0" presId="urn:microsoft.com/office/officeart/2008/layout/HorizontalMultiLevelHierarchy"/>
    <dgm:cxn modelId="{C5E99128-CC17-45D9-A5AC-F19AECEE5990}" srcId="{AE75071A-7AA1-42E0-AD6B-10FA10A5EEC1}" destId="{112B38F4-E915-47E7-B24A-76577719C351}" srcOrd="4" destOrd="0" parTransId="{A99B63C4-1C64-4199-A59F-A55CF2E6E94E}" sibTransId="{019A2810-8C08-4EC2-81E8-1714123765DF}"/>
    <dgm:cxn modelId="{EC557548-9CE8-42EC-A493-101994CEE9A3}" srcId="{AE75071A-7AA1-42E0-AD6B-10FA10A5EEC1}" destId="{28A8B1FA-0010-4120-8D2C-8F9C922C65FB}" srcOrd="2" destOrd="0" parTransId="{E4FD0809-E1B1-4170-BC24-570ACC9D49AB}" sibTransId="{36DA8E3C-2045-41B5-9A81-CCEDAB16526D}"/>
    <dgm:cxn modelId="{80F43549-030E-4A0D-80F6-A2B6AA3B29A4}" type="presOf" srcId="{AE75071A-7AA1-42E0-AD6B-10FA10A5EEC1}" destId="{4F2A5213-F168-45F8-AFED-439E29FCFBD3}" srcOrd="0" destOrd="0" presId="urn:microsoft.com/office/officeart/2008/layout/HorizontalMultiLevelHierarchy"/>
    <dgm:cxn modelId="{EB0BF254-74D9-49DE-8FDC-37E3E8656D53}" type="presOf" srcId="{767EA4DF-86D9-4D0B-AB21-69A0CF864861}" destId="{1E256D23-2557-4436-87EB-9DE31705A68C}" srcOrd="0" destOrd="0" presId="urn:microsoft.com/office/officeart/2008/layout/HorizontalMultiLevelHierarchy"/>
    <dgm:cxn modelId="{1EAEFC59-366E-428B-8D33-C229F521E26A}" type="presOf" srcId="{E4FD0809-E1B1-4170-BC24-570ACC9D49AB}" destId="{9818F5CD-11A6-46D9-9D3F-AF167A302A83}" srcOrd="1" destOrd="0" presId="urn:microsoft.com/office/officeart/2008/layout/HorizontalMultiLevelHierarchy"/>
    <dgm:cxn modelId="{A4676466-D538-4810-8FE9-6A2FD3897C28}" srcId="{AE75071A-7AA1-42E0-AD6B-10FA10A5EEC1}" destId="{23BA4043-E44B-4458-AC62-53ACB2E8DB34}" srcOrd="3" destOrd="0" parTransId="{16E36B50-B9AC-404E-B9C7-1FFD8DFEAE80}" sibTransId="{E8505EFF-A3C7-4D62-A499-B0142123D2C8}"/>
    <dgm:cxn modelId="{13CCFC76-EAEE-4EE8-B4C5-ACC708B884D1}" type="presOf" srcId="{A99B63C4-1C64-4199-A59F-A55CF2E6E94E}" destId="{EE256BB0-A094-43EA-88C3-2BAA791B6376}" srcOrd="0" destOrd="0" presId="urn:microsoft.com/office/officeart/2008/layout/HorizontalMultiLevelHierarchy"/>
    <dgm:cxn modelId="{7B92FD79-F739-4418-BA8F-8F693CC796FC}" type="presOf" srcId="{7ECBCAED-A5D6-4FD4-95C0-1D100B8F05A9}" destId="{84226D37-B172-4702-965B-DE3D5FBFF306}" srcOrd="0" destOrd="0" presId="urn:microsoft.com/office/officeart/2008/layout/HorizontalMultiLevelHierarchy"/>
    <dgm:cxn modelId="{F88EDE82-FE4B-4B38-A4A3-6D487C924A1E}" type="presOf" srcId="{112B38F4-E915-47E7-B24A-76577719C351}" destId="{DA9A38A3-99AA-44B5-84F2-819C8F836662}" srcOrd="0" destOrd="0" presId="urn:microsoft.com/office/officeart/2008/layout/HorizontalMultiLevelHierarchy"/>
    <dgm:cxn modelId="{573D3492-2C35-47D8-BCFA-C035EE330E59}" srcId="{767EA4DF-86D9-4D0B-AB21-69A0CF864861}" destId="{AE75071A-7AA1-42E0-AD6B-10FA10A5EEC1}" srcOrd="0" destOrd="0" parTransId="{A5269660-998F-411E-BFCB-91B48A4D7B41}" sibTransId="{EFF0C6A6-59BB-4AE0-9280-B4B11367232B}"/>
    <dgm:cxn modelId="{81FFF1A1-2926-4A87-8CF8-93F6F47B8995}" type="presOf" srcId="{A99B63C4-1C64-4199-A59F-A55CF2E6E94E}" destId="{48E756EA-324F-4CA4-8E00-49BB46235042}" srcOrd="1" destOrd="0" presId="urn:microsoft.com/office/officeart/2008/layout/HorizontalMultiLevelHierarchy"/>
    <dgm:cxn modelId="{48871DB0-15AB-4FD0-AEE1-D4A0FEF90926}" type="presOf" srcId="{23BA4043-E44B-4458-AC62-53ACB2E8DB34}" destId="{A2CDAD3B-DE47-4EF2-AA39-3B9BB4265EAB}" srcOrd="0" destOrd="0" presId="urn:microsoft.com/office/officeart/2008/layout/HorizontalMultiLevelHierarchy"/>
    <dgm:cxn modelId="{F0003EB1-CBCE-45A9-9C15-49A421496E0D}" type="presOf" srcId="{28A8B1FA-0010-4120-8D2C-8F9C922C65FB}" destId="{91F01603-D426-4076-82BE-2B2C903DB331}" srcOrd="0" destOrd="0" presId="urn:microsoft.com/office/officeart/2008/layout/HorizontalMultiLevelHierarchy"/>
    <dgm:cxn modelId="{50344BB1-C2DD-4046-9AE0-A2B239309E74}" type="presOf" srcId="{00C0DC0F-33C0-498F-BDFE-25002A1159D3}" destId="{9D6CFA86-DB1C-4776-BF27-64A4D46EAC84}" srcOrd="1" destOrd="0" presId="urn:microsoft.com/office/officeart/2008/layout/HorizontalMultiLevelHierarchy"/>
    <dgm:cxn modelId="{48513BB4-7921-4E8C-AA93-F6F3F8B86DF6}" type="presOf" srcId="{16E36B50-B9AC-404E-B9C7-1FFD8DFEAE80}" destId="{C90545FB-988D-4EBE-B391-B8572C319134}" srcOrd="0" destOrd="0" presId="urn:microsoft.com/office/officeart/2008/layout/HorizontalMultiLevelHierarchy"/>
    <dgm:cxn modelId="{FD2145CD-5CDA-4662-98BA-5CA9C0370617}" type="presOf" srcId="{FB2F53E2-49EE-4648-A578-63F5E3546DEB}" destId="{85A7F458-8BF3-4E4F-B91B-6F6F6E7ACC96}" srcOrd="1" destOrd="0" presId="urn:microsoft.com/office/officeart/2008/layout/HorizontalMultiLevelHierarchy"/>
    <dgm:cxn modelId="{17152DD8-689B-486C-A500-154DB819A66E}" srcId="{AE75071A-7AA1-42E0-AD6B-10FA10A5EEC1}" destId="{E529684E-4760-4B38-A41B-C1ED2D76CCA5}" srcOrd="1" destOrd="0" parTransId="{FB2F53E2-49EE-4648-A578-63F5E3546DEB}" sibTransId="{7BB4DA73-CD68-4B0E-A9F2-28B1CBD4152C}"/>
    <dgm:cxn modelId="{809BD1F3-BF94-46CC-B74C-15257D62CA06}" type="presOf" srcId="{00C0DC0F-33C0-498F-BDFE-25002A1159D3}" destId="{AD6C0204-FF11-4BB4-AC30-F441FE8032CD}" srcOrd="0" destOrd="0" presId="urn:microsoft.com/office/officeart/2008/layout/HorizontalMultiLevelHierarchy"/>
    <dgm:cxn modelId="{FEA137F7-A8D7-436E-A118-BB160786A1EF}" type="presOf" srcId="{E4FD0809-E1B1-4170-BC24-570ACC9D49AB}" destId="{FD033F3D-A052-4F35-9DBC-E335F2F44E19}" srcOrd="0" destOrd="0" presId="urn:microsoft.com/office/officeart/2008/layout/HorizontalMultiLevelHierarchy"/>
    <dgm:cxn modelId="{59D9D0FF-6B45-4FC8-B7B9-C67F02A55AF4}" type="presOf" srcId="{16E36B50-B9AC-404E-B9C7-1FFD8DFEAE80}" destId="{78C71370-BDC0-4C5D-BC3A-ADE838F3C80D}" srcOrd="1" destOrd="0" presId="urn:microsoft.com/office/officeart/2008/layout/HorizontalMultiLevelHierarchy"/>
    <dgm:cxn modelId="{7799A38E-8D61-49E4-B901-F2FD7CF3F51A}" type="presParOf" srcId="{1E256D23-2557-4436-87EB-9DE31705A68C}" destId="{445799B1-CA1B-4464-9F20-474E0FAD82E8}" srcOrd="0" destOrd="0" presId="urn:microsoft.com/office/officeart/2008/layout/HorizontalMultiLevelHierarchy"/>
    <dgm:cxn modelId="{52C0F1DA-5735-4075-95BA-5130B3401ABF}" type="presParOf" srcId="{445799B1-CA1B-4464-9F20-474E0FAD82E8}" destId="{4F2A5213-F168-45F8-AFED-439E29FCFBD3}" srcOrd="0" destOrd="0" presId="urn:microsoft.com/office/officeart/2008/layout/HorizontalMultiLevelHierarchy"/>
    <dgm:cxn modelId="{1C41DC10-BD4D-4199-969D-5F0C72EA4B10}" type="presParOf" srcId="{445799B1-CA1B-4464-9F20-474E0FAD82E8}" destId="{EBB01E5A-DF45-4023-9445-D087A781036A}" srcOrd="1" destOrd="0" presId="urn:microsoft.com/office/officeart/2008/layout/HorizontalMultiLevelHierarchy"/>
    <dgm:cxn modelId="{057C1E44-2B7E-4BBC-A055-CFB8E2A22E52}" type="presParOf" srcId="{EBB01E5A-DF45-4023-9445-D087A781036A}" destId="{AD6C0204-FF11-4BB4-AC30-F441FE8032CD}" srcOrd="0" destOrd="0" presId="urn:microsoft.com/office/officeart/2008/layout/HorizontalMultiLevelHierarchy"/>
    <dgm:cxn modelId="{A4B3169A-2FD3-4BC7-AB92-32F4D86E0A66}" type="presParOf" srcId="{AD6C0204-FF11-4BB4-AC30-F441FE8032CD}" destId="{9D6CFA86-DB1C-4776-BF27-64A4D46EAC84}" srcOrd="0" destOrd="0" presId="urn:microsoft.com/office/officeart/2008/layout/HorizontalMultiLevelHierarchy"/>
    <dgm:cxn modelId="{E4A9805B-68AA-41F9-831C-ECC3A4E2D3A1}" type="presParOf" srcId="{EBB01E5A-DF45-4023-9445-D087A781036A}" destId="{49993C1E-99EE-4F23-B412-4AB6A0AE974D}" srcOrd="1" destOrd="0" presId="urn:microsoft.com/office/officeart/2008/layout/HorizontalMultiLevelHierarchy"/>
    <dgm:cxn modelId="{B4A35EA6-CE5F-46F0-A2B3-993951E3D4C1}" type="presParOf" srcId="{49993C1E-99EE-4F23-B412-4AB6A0AE974D}" destId="{84226D37-B172-4702-965B-DE3D5FBFF306}" srcOrd="0" destOrd="0" presId="urn:microsoft.com/office/officeart/2008/layout/HorizontalMultiLevelHierarchy"/>
    <dgm:cxn modelId="{444162C9-A6ED-4C60-8FC7-26E4626A74BE}" type="presParOf" srcId="{49993C1E-99EE-4F23-B412-4AB6A0AE974D}" destId="{F07A66E1-E65C-48F0-9D45-8DE881784C85}" srcOrd="1" destOrd="0" presId="urn:microsoft.com/office/officeart/2008/layout/HorizontalMultiLevelHierarchy"/>
    <dgm:cxn modelId="{AF268E94-3060-4B2D-9C45-D0763C25C2D7}" type="presParOf" srcId="{EBB01E5A-DF45-4023-9445-D087A781036A}" destId="{67D5F028-FF4C-4A37-BFA0-1DF08F6B22B6}" srcOrd="2" destOrd="0" presId="urn:microsoft.com/office/officeart/2008/layout/HorizontalMultiLevelHierarchy"/>
    <dgm:cxn modelId="{9F0EC624-89E8-4B64-ABBF-1FC9583113DF}" type="presParOf" srcId="{67D5F028-FF4C-4A37-BFA0-1DF08F6B22B6}" destId="{85A7F458-8BF3-4E4F-B91B-6F6F6E7ACC96}" srcOrd="0" destOrd="0" presId="urn:microsoft.com/office/officeart/2008/layout/HorizontalMultiLevelHierarchy"/>
    <dgm:cxn modelId="{20D3334C-59EA-458C-8F1A-BC67EFFFA37B}" type="presParOf" srcId="{EBB01E5A-DF45-4023-9445-D087A781036A}" destId="{BA87DFA4-B9B9-4CBB-8EE1-F231025B38A2}" srcOrd="3" destOrd="0" presId="urn:microsoft.com/office/officeart/2008/layout/HorizontalMultiLevelHierarchy"/>
    <dgm:cxn modelId="{DC68DA75-5E2C-4B62-A5A5-7FA40407AD52}" type="presParOf" srcId="{BA87DFA4-B9B9-4CBB-8EE1-F231025B38A2}" destId="{CAD36A3A-0939-463B-8F9C-3074BF4404E8}" srcOrd="0" destOrd="0" presId="urn:microsoft.com/office/officeart/2008/layout/HorizontalMultiLevelHierarchy"/>
    <dgm:cxn modelId="{034FFD80-0600-4386-BAB0-A23BBEB0097A}" type="presParOf" srcId="{BA87DFA4-B9B9-4CBB-8EE1-F231025B38A2}" destId="{FF7B3DAF-9E17-440E-AF42-942C1BB39ABC}" srcOrd="1" destOrd="0" presId="urn:microsoft.com/office/officeart/2008/layout/HorizontalMultiLevelHierarchy"/>
    <dgm:cxn modelId="{C9081DF1-4D8B-40FE-89C2-E3D9C5208400}" type="presParOf" srcId="{EBB01E5A-DF45-4023-9445-D087A781036A}" destId="{FD033F3D-A052-4F35-9DBC-E335F2F44E19}" srcOrd="4" destOrd="0" presId="urn:microsoft.com/office/officeart/2008/layout/HorizontalMultiLevelHierarchy"/>
    <dgm:cxn modelId="{0AF13631-417A-4EFF-9D8B-BBFF96FA2500}" type="presParOf" srcId="{FD033F3D-A052-4F35-9DBC-E335F2F44E19}" destId="{9818F5CD-11A6-46D9-9D3F-AF167A302A83}" srcOrd="0" destOrd="0" presId="urn:microsoft.com/office/officeart/2008/layout/HorizontalMultiLevelHierarchy"/>
    <dgm:cxn modelId="{CA8DED19-D6D1-4BAD-B913-1A62C3A91F18}" type="presParOf" srcId="{EBB01E5A-DF45-4023-9445-D087A781036A}" destId="{4409EA64-48CA-4D22-91F4-92A42040835C}" srcOrd="5" destOrd="0" presId="urn:microsoft.com/office/officeart/2008/layout/HorizontalMultiLevelHierarchy"/>
    <dgm:cxn modelId="{47DA50EC-E698-4602-8385-7D2440B947B0}" type="presParOf" srcId="{4409EA64-48CA-4D22-91F4-92A42040835C}" destId="{91F01603-D426-4076-82BE-2B2C903DB331}" srcOrd="0" destOrd="0" presId="urn:microsoft.com/office/officeart/2008/layout/HorizontalMultiLevelHierarchy"/>
    <dgm:cxn modelId="{9A2ADC07-4BF8-4F06-A50E-D97BB43FF788}" type="presParOf" srcId="{4409EA64-48CA-4D22-91F4-92A42040835C}" destId="{DBAEE8BC-1027-4B45-9003-368BEB65AC92}" srcOrd="1" destOrd="0" presId="urn:microsoft.com/office/officeart/2008/layout/HorizontalMultiLevelHierarchy"/>
    <dgm:cxn modelId="{08B069E6-E9DF-493B-9AE4-72AB58C4E391}" type="presParOf" srcId="{EBB01E5A-DF45-4023-9445-D087A781036A}" destId="{C90545FB-988D-4EBE-B391-B8572C319134}" srcOrd="6" destOrd="0" presId="urn:microsoft.com/office/officeart/2008/layout/HorizontalMultiLevelHierarchy"/>
    <dgm:cxn modelId="{067E8A9A-FA75-4867-8D3B-0A13E25A6652}" type="presParOf" srcId="{C90545FB-988D-4EBE-B391-B8572C319134}" destId="{78C71370-BDC0-4C5D-BC3A-ADE838F3C80D}" srcOrd="0" destOrd="0" presId="urn:microsoft.com/office/officeart/2008/layout/HorizontalMultiLevelHierarchy"/>
    <dgm:cxn modelId="{A32BD8E4-BEED-4315-B603-3589F16A9433}" type="presParOf" srcId="{EBB01E5A-DF45-4023-9445-D087A781036A}" destId="{5341682B-2678-47C1-BD4C-684E717D4856}" srcOrd="7" destOrd="0" presId="urn:microsoft.com/office/officeart/2008/layout/HorizontalMultiLevelHierarchy"/>
    <dgm:cxn modelId="{3CAC8CE2-5654-46D9-BA3F-562EA9692C1E}" type="presParOf" srcId="{5341682B-2678-47C1-BD4C-684E717D4856}" destId="{A2CDAD3B-DE47-4EF2-AA39-3B9BB4265EAB}" srcOrd="0" destOrd="0" presId="urn:microsoft.com/office/officeart/2008/layout/HorizontalMultiLevelHierarchy"/>
    <dgm:cxn modelId="{2DB7640F-6FB9-4F93-BA8F-D1CC6FB953CC}" type="presParOf" srcId="{5341682B-2678-47C1-BD4C-684E717D4856}" destId="{41FAE22C-AD3B-49EB-A44D-0A9F909109FA}" srcOrd="1" destOrd="0" presId="urn:microsoft.com/office/officeart/2008/layout/HorizontalMultiLevelHierarchy"/>
    <dgm:cxn modelId="{A2684C6B-4DA0-4D7D-8ECA-AF3E81C76696}" type="presParOf" srcId="{EBB01E5A-DF45-4023-9445-D087A781036A}" destId="{EE256BB0-A094-43EA-88C3-2BAA791B6376}" srcOrd="8" destOrd="0" presId="urn:microsoft.com/office/officeart/2008/layout/HorizontalMultiLevelHierarchy"/>
    <dgm:cxn modelId="{FD87CEBB-02A6-43B7-BBE9-346315FEFF12}" type="presParOf" srcId="{EE256BB0-A094-43EA-88C3-2BAA791B6376}" destId="{48E756EA-324F-4CA4-8E00-49BB46235042}" srcOrd="0" destOrd="0" presId="urn:microsoft.com/office/officeart/2008/layout/HorizontalMultiLevelHierarchy"/>
    <dgm:cxn modelId="{19C6EC4F-3230-4939-BA40-C3489BEF977D}" type="presParOf" srcId="{EBB01E5A-DF45-4023-9445-D087A781036A}" destId="{330CF002-96D3-49C1-B00C-F790DF588E0A}" srcOrd="9" destOrd="0" presId="urn:microsoft.com/office/officeart/2008/layout/HorizontalMultiLevelHierarchy"/>
    <dgm:cxn modelId="{EE461945-F3A3-4C19-9E4A-8B59BE1DEA93}" type="presParOf" srcId="{330CF002-96D3-49C1-B00C-F790DF588E0A}" destId="{DA9A38A3-99AA-44B5-84F2-819C8F836662}" srcOrd="0" destOrd="0" presId="urn:microsoft.com/office/officeart/2008/layout/HorizontalMultiLevelHierarchy"/>
    <dgm:cxn modelId="{2D0BADB9-7A7D-407A-A846-8998B6202C57}" type="presParOf" srcId="{330CF002-96D3-49C1-B00C-F790DF588E0A}" destId="{49E84DD7-BC23-44E9-A5D7-39F9133FA583}"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7C3F125A-6DA5-4E5D-80DD-E7529A7B751A}" type="doc">
      <dgm:prSet loTypeId="urn:microsoft.com/office/officeart/2005/8/layout/chevron2" loCatId="process" qsTypeId="urn:microsoft.com/office/officeart/2005/8/quickstyle/simple1" qsCatId="simple" csTypeId="urn:microsoft.com/office/officeart/2005/8/colors/colorful2" csCatId="colorful" phldr="1"/>
      <dgm:spPr/>
      <dgm:t>
        <a:bodyPr/>
        <a:lstStyle/>
        <a:p>
          <a:endParaRPr lang="tr-TR"/>
        </a:p>
      </dgm:t>
    </dgm:pt>
    <dgm:pt modelId="{F6EACB8E-74DF-4452-97A8-828B185FE149}">
      <dgm:prSet phldrT="[Metin]" custT="1"/>
      <dgm:spPr/>
      <dgm:t>
        <a:bodyPr/>
        <a:lstStyle/>
        <a:p>
          <a:r>
            <a:rPr lang="tr-TR" sz="2800" dirty="0">
              <a:latin typeface="Comic Sans MS" panose="030F0902030302020204" pitchFamily="66" charset="0"/>
            </a:rPr>
            <a:t>1. adım</a:t>
          </a:r>
        </a:p>
      </dgm:t>
    </dgm:pt>
    <dgm:pt modelId="{9C9CB99A-79BC-491C-A200-69F064E0B90C}" type="parTrans" cxnId="{7350F643-53EF-48E2-8696-1791AD6EA012}">
      <dgm:prSet/>
      <dgm:spPr/>
      <dgm:t>
        <a:bodyPr/>
        <a:lstStyle/>
        <a:p>
          <a:endParaRPr lang="tr-TR"/>
        </a:p>
      </dgm:t>
    </dgm:pt>
    <dgm:pt modelId="{7C67A69B-12F1-4E32-88DE-F543177C4338}" type="sibTrans" cxnId="{7350F643-53EF-48E2-8696-1791AD6EA012}">
      <dgm:prSet/>
      <dgm:spPr/>
      <dgm:t>
        <a:bodyPr/>
        <a:lstStyle/>
        <a:p>
          <a:endParaRPr lang="tr-TR"/>
        </a:p>
      </dgm:t>
    </dgm:pt>
    <dgm:pt modelId="{00EBBA5F-702E-49F5-8588-1DC1C4D30AB7}">
      <dgm:prSet phldrT="[Metin]" custT="1"/>
      <dgm:spPr/>
      <dgm:t>
        <a:bodyPr/>
        <a:lstStyle/>
        <a:p>
          <a:pPr algn="just"/>
          <a:r>
            <a:rPr lang="tr-TR" sz="2800" dirty="0">
              <a:latin typeface="Comic Sans MS" panose="030F0902030302020204" pitchFamily="66" charset="0"/>
            </a:rPr>
            <a:t>Okul yöneticileri ve eğitimciler birlikte okul kültürü, politikası ve uygulamalarını belirlemişler</a:t>
          </a:r>
        </a:p>
      </dgm:t>
    </dgm:pt>
    <dgm:pt modelId="{2D0350B2-D66F-44D5-BC4B-92D1DB0DE41F}" type="parTrans" cxnId="{FC5E2CF2-13F1-4E22-997F-F48494EFEE56}">
      <dgm:prSet/>
      <dgm:spPr/>
      <dgm:t>
        <a:bodyPr/>
        <a:lstStyle/>
        <a:p>
          <a:endParaRPr lang="tr-TR"/>
        </a:p>
      </dgm:t>
    </dgm:pt>
    <dgm:pt modelId="{E735E390-D7A9-497F-89D0-743EA5D9D93B}" type="sibTrans" cxnId="{FC5E2CF2-13F1-4E22-997F-F48494EFEE56}">
      <dgm:prSet/>
      <dgm:spPr/>
      <dgm:t>
        <a:bodyPr/>
        <a:lstStyle/>
        <a:p>
          <a:endParaRPr lang="tr-TR"/>
        </a:p>
      </dgm:t>
    </dgm:pt>
    <dgm:pt modelId="{8D57FD9F-9555-4E4D-8DA7-5F1F5F23770E}">
      <dgm:prSet phldrT="[Metin]" custT="1"/>
      <dgm:spPr/>
      <dgm:t>
        <a:bodyPr/>
        <a:lstStyle/>
        <a:p>
          <a:r>
            <a:rPr lang="tr-TR" sz="2800" dirty="0">
              <a:latin typeface="Comic Sans MS" panose="030F0902030302020204" pitchFamily="66" charset="0"/>
            </a:rPr>
            <a:t>2. Adım	</a:t>
          </a:r>
        </a:p>
      </dgm:t>
    </dgm:pt>
    <dgm:pt modelId="{45788454-34B8-45DA-B867-FEDA41D158CA}" type="parTrans" cxnId="{1E149031-7EC8-420A-A7C8-70A6F03C799C}">
      <dgm:prSet/>
      <dgm:spPr/>
      <dgm:t>
        <a:bodyPr/>
        <a:lstStyle/>
        <a:p>
          <a:endParaRPr lang="tr-TR"/>
        </a:p>
      </dgm:t>
    </dgm:pt>
    <dgm:pt modelId="{97CD5DB3-CAF2-4A13-93C7-6E9FE790186B}" type="sibTrans" cxnId="{1E149031-7EC8-420A-A7C8-70A6F03C799C}">
      <dgm:prSet/>
      <dgm:spPr/>
      <dgm:t>
        <a:bodyPr/>
        <a:lstStyle/>
        <a:p>
          <a:endParaRPr lang="tr-TR"/>
        </a:p>
      </dgm:t>
    </dgm:pt>
    <dgm:pt modelId="{A9795548-9D24-4CD9-BC68-6A1A47097E79}">
      <dgm:prSet phldrT="[Metin]" custT="1"/>
      <dgm:spPr/>
      <dgm:t>
        <a:bodyPr/>
        <a:lstStyle/>
        <a:p>
          <a:pPr algn="just"/>
          <a:r>
            <a:rPr lang="tr-TR" sz="2800" dirty="0">
              <a:latin typeface="Comic Sans MS" panose="030F0902030302020204" pitchFamily="66" charset="0"/>
            </a:rPr>
            <a:t>Okul ve eğitimci gelişimi için öncelik alanlarını belirlemişler </a:t>
          </a:r>
        </a:p>
      </dgm:t>
    </dgm:pt>
    <dgm:pt modelId="{F58592E2-F3D3-4BE5-AAB1-774345FD81A5}" type="parTrans" cxnId="{05B9A5E9-2EE9-4381-BE60-C531AB1B5EF2}">
      <dgm:prSet/>
      <dgm:spPr/>
      <dgm:t>
        <a:bodyPr/>
        <a:lstStyle/>
        <a:p>
          <a:endParaRPr lang="tr-TR"/>
        </a:p>
      </dgm:t>
    </dgm:pt>
    <dgm:pt modelId="{228EA269-C601-4086-A0E8-796AF03D15E4}" type="sibTrans" cxnId="{05B9A5E9-2EE9-4381-BE60-C531AB1B5EF2}">
      <dgm:prSet/>
      <dgm:spPr/>
      <dgm:t>
        <a:bodyPr/>
        <a:lstStyle/>
        <a:p>
          <a:endParaRPr lang="tr-TR"/>
        </a:p>
      </dgm:t>
    </dgm:pt>
    <dgm:pt modelId="{8F40A144-72F4-4137-8C52-13E425DF8428}">
      <dgm:prSet phldrT="[Metin]" custT="1"/>
      <dgm:spPr/>
      <dgm:t>
        <a:bodyPr/>
        <a:lstStyle/>
        <a:p>
          <a:r>
            <a:rPr lang="tr-TR" sz="2800" dirty="0">
              <a:latin typeface="Comic Sans MS" panose="030F0902030302020204" pitchFamily="66" charset="0"/>
            </a:rPr>
            <a:t>3. Adım	</a:t>
          </a:r>
        </a:p>
      </dgm:t>
    </dgm:pt>
    <dgm:pt modelId="{0043B179-6AC6-4A3E-8F05-3B9B1CC8AA63}" type="parTrans" cxnId="{6B9CC23B-CC37-4E3A-B132-8EAE42FA9279}">
      <dgm:prSet/>
      <dgm:spPr/>
      <dgm:t>
        <a:bodyPr/>
        <a:lstStyle/>
        <a:p>
          <a:endParaRPr lang="tr-TR"/>
        </a:p>
      </dgm:t>
    </dgm:pt>
    <dgm:pt modelId="{30FFDF15-4DFC-4FF9-8FFA-F6C0BFDC47B5}" type="sibTrans" cxnId="{6B9CC23B-CC37-4E3A-B132-8EAE42FA9279}">
      <dgm:prSet/>
      <dgm:spPr/>
      <dgm:t>
        <a:bodyPr/>
        <a:lstStyle/>
        <a:p>
          <a:endParaRPr lang="tr-TR"/>
        </a:p>
      </dgm:t>
    </dgm:pt>
    <dgm:pt modelId="{985C57EC-5CA6-4C6B-A390-C400CDB0DBAB}">
      <dgm:prSet phldrT="[Metin]" custT="1"/>
      <dgm:spPr/>
      <dgm:t>
        <a:bodyPr/>
        <a:lstStyle/>
        <a:p>
          <a:pPr algn="just"/>
          <a:r>
            <a:rPr lang="tr-TR" sz="2800" dirty="0">
              <a:latin typeface="Comic Sans MS" panose="030F0902030302020204" pitchFamily="66" charset="0"/>
            </a:rPr>
            <a:t>Tüm bunların sonucunda da ortaya çıkan değişim sürecinin yönetilmesini ve belgelenmesini sağlamışlardır.</a:t>
          </a:r>
        </a:p>
      </dgm:t>
    </dgm:pt>
    <dgm:pt modelId="{A466B13A-049F-4958-AF27-F764A0AD8F9B}" type="parTrans" cxnId="{77B447D9-DA45-4B9F-814C-24A8920376EB}">
      <dgm:prSet/>
      <dgm:spPr/>
      <dgm:t>
        <a:bodyPr/>
        <a:lstStyle/>
        <a:p>
          <a:endParaRPr lang="tr-TR"/>
        </a:p>
      </dgm:t>
    </dgm:pt>
    <dgm:pt modelId="{E972AC58-9016-4267-B4CC-F47C3C129F71}" type="sibTrans" cxnId="{77B447D9-DA45-4B9F-814C-24A8920376EB}">
      <dgm:prSet/>
      <dgm:spPr/>
      <dgm:t>
        <a:bodyPr/>
        <a:lstStyle/>
        <a:p>
          <a:endParaRPr lang="tr-TR"/>
        </a:p>
      </dgm:t>
    </dgm:pt>
    <dgm:pt modelId="{2892E8E2-50BF-46A3-92FC-DE6F71321187}" type="pres">
      <dgm:prSet presAssocID="{7C3F125A-6DA5-4E5D-80DD-E7529A7B751A}" presName="linearFlow" presStyleCnt="0">
        <dgm:presLayoutVars>
          <dgm:dir/>
          <dgm:animLvl val="lvl"/>
          <dgm:resizeHandles val="exact"/>
        </dgm:presLayoutVars>
      </dgm:prSet>
      <dgm:spPr/>
    </dgm:pt>
    <dgm:pt modelId="{51A39828-4514-4FCE-B63F-540DA90B905D}" type="pres">
      <dgm:prSet presAssocID="{F6EACB8E-74DF-4452-97A8-828B185FE149}" presName="composite" presStyleCnt="0"/>
      <dgm:spPr/>
    </dgm:pt>
    <dgm:pt modelId="{6754DEB9-FCE1-4C72-ABEF-D17BA76D8986}" type="pres">
      <dgm:prSet presAssocID="{F6EACB8E-74DF-4452-97A8-828B185FE149}" presName="parentText" presStyleLbl="alignNode1" presStyleIdx="0" presStyleCnt="3">
        <dgm:presLayoutVars>
          <dgm:chMax val="1"/>
          <dgm:bulletEnabled val="1"/>
        </dgm:presLayoutVars>
      </dgm:prSet>
      <dgm:spPr/>
    </dgm:pt>
    <dgm:pt modelId="{67F7EF66-A892-432F-B4AF-B743DB3C8838}" type="pres">
      <dgm:prSet presAssocID="{F6EACB8E-74DF-4452-97A8-828B185FE149}" presName="descendantText" presStyleLbl="alignAcc1" presStyleIdx="0" presStyleCnt="3">
        <dgm:presLayoutVars>
          <dgm:bulletEnabled val="1"/>
        </dgm:presLayoutVars>
      </dgm:prSet>
      <dgm:spPr/>
    </dgm:pt>
    <dgm:pt modelId="{9CD1DE28-FB80-4C44-975E-E20ACBF85A8F}" type="pres">
      <dgm:prSet presAssocID="{7C67A69B-12F1-4E32-88DE-F543177C4338}" presName="sp" presStyleCnt="0"/>
      <dgm:spPr/>
    </dgm:pt>
    <dgm:pt modelId="{89E3BCE3-9455-4B76-BDCB-5A5CA60A4E29}" type="pres">
      <dgm:prSet presAssocID="{8D57FD9F-9555-4E4D-8DA7-5F1F5F23770E}" presName="composite" presStyleCnt="0"/>
      <dgm:spPr/>
    </dgm:pt>
    <dgm:pt modelId="{7F891648-8DDA-40E8-A47D-F8759DE16FCC}" type="pres">
      <dgm:prSet presAssocID="{8D57FD9F-9555-4E4D-8DA7-5F1F5F23770E}" presName="parentText" presStyleLbl="alignNode1" presStyleIdx="1" presStyleCnt="3">
        <dgm:presLayoutVars>
          <dgm:chMax val="1"/>
          <dgm:bulletEnabled val="1"/>
        </dgm:presLayoutVars>
      </dgm:prSet>
      <dgm:spPr/>
    </dgm:pt>
    <dgm:pt modelId="{C350AA85-4901-4483-868B-3AA00E69CEE1}" type="pres">
      <dgm:prSet presAssocID="{8D57FD9F-9555-4E4D-8DA7-5F1F5F23770E}" presName="descendantText" presStyleLbl="alignAcc1" presStyleIdx="1" presStyleCnt="3">
        <dgm:presLayoutVars>
          <dgm:bulletEnabled val="1"/>
        </dgm:presLayoutVars>
      </dgm:prSet>
      <dgm:spPr/>
    </dgm:pt>
    <dgm:pt modelId="{E0AF5BC0-3C17-455A-82BF-A27CC3D97B9F}" type="pres">
      <dgm:prSet presAssocID="{97CD5DB3-CAF2-4A13-93C7-6E9FE790186B}" presName="sp" presStyleCnt="0"/>
      <dgm:spPr/>
    </dgm:pt>
    <dgm:pt modelId="{C4614FA4-CC1A-4CAD-A19B-C6148910C7F3}" type="pres">
      <dgm:prSet presAssocID="{8F40A144-72F4-4137-8C52-13E425DF8428}" presName="composite" presStyleCnt="0"/>
      <dgm:spPr/>
    </dgm:pt>
    <dgm:pt modelId="{79F4858C-6ADB-47DA-8D61-17B849ABE987}" type="pres">
      <dgm:prSet presAssocID="{8F40A144-72F4-4137-8C52-13E425DF8428}" presName="parentText" presStyleLbl="alignNode1" presStyleIdx="2" presStyleCnt="3">
        <dgm:presLayoutVars>
          <dgm:chMax val="1"/>
          <dgm:bulletEnabled val="1"/>
        </dgm:presLayoutVars>
      </dgm:prSet>
      <dgm:spPr/>
    </dgm:pt>
    <dgm:pt modelId="{37AA59B0-C3A9-4CE3-98C9-C513BD288DF0}" type="pres">
      <dgm:prSet presAssocID="{8F40A144-72F4-4137-8C52-13E425DF8428}" presName="descendantText" presStyleLbl="alignAcc1" presStyleIdx="2" presStyleCnt="3">
        <dgm:presLayoutVars>
          <dgm:bulletEnabled val="1"/>
        </dgm:presLayoutVars>
      </dgm:prSet>
      <dgm:spPr/>
    </dgm:pt>
  </dgm:ptLst>
  <dgm:cxnLst>
    <dgm:cxn modelId="{F9DC150A-E9E9-462C-97D8-15352FAB7650}" type="presOf" srcId="{F6EACB8E-74DF-4452-97A8-828B185FE149}" destId="{6754DEB9-FCE1-4C72-ABEF-D17BA76D8986}" srcOrd="0" destOrd="0" presId="urn:microsoft.com/office/officeart/2005/8/layout/chevron2"/>
    <dgm:cxn modelId="{1E149031-7EC8-420A-A7C8-70A6F03C799C}" srcId="{7C3F125A-6DA5-4E5D-80DD-E7529A7B751A}" destId="{8D57FD9F-9555-4E4D-8DA7-5F1F5F23770E}" srcOrd="1" destOrd="0" parTransId="{45788454-34B8-45DA-B867-FEDA41D158CA}" sibTransId="{97CD5DB3-CAF2-4A13-93C7-6E9FE790186B}"/>
    <dgm:cxn modelId="{6B9CC23B-CC37-4E3A-B132-8EAE42FA9279}" srcId="{7C3F125A-6DA5-4E5D-80DD-E7529A7B751A}" destId="{8F40A144-72F4-4137-8C52-13E425DF8428}" srcOrd="2" destOrd="0" parTransId="{0043B179-6AC6-4A3E-8F05-3B9B1CC8AA63}" sibTransId="{30FFDF15-4DFC-4FF9-8FFA-F6C0BFDC47B5}"/>
    <dgm:cxn modelId="{9D96263D-DFE7-4C1F-8471-0A8F623F34CB}" type="presOf" srcId="{00EBBA5F-702E-49F5-8588-1DC1C4D30AB7}" destId="{67F7EF66-A892-432F-B4AF-B743DB3C8838}" srcOrd="0" destOrd="0" presId="urn:microsoft.com/office/officeart/2005/8/layout/chevron2"/>
    <dgm:cxn modelId="{7350F643-53EF-48E2-8696-1791AD6EA012}" srcId="{7C3F125A-6DA5-4E5D-80DD-E7529A7B751A}" destId="{F6EACB8E-74DF-4452-97A8-828B185FE149}" srcOrd="0" destOrd="0" parTransId="{9C9CB99A-79BC-491C-A200-69F064E0B90C}" sibTransId="{7C67A69B-12F1-4E32-88DE-F543177C4338}"/>
    <dgm:cxn modelId="{B6BF8251-EB47-4F91-BB21-9373E692AA54}" type="presOf" srcId="{8F40A144-72F4-4137-8C52-13E425DF8428}" destId="{79F4858C-6ADB-47DA-8D61-17B849ABE987}" srcOrd="0" destOrd="0" presId="urn:microsoft.com/office/officeart/2005/8/layout/chevron2"/>
    <dgm:cxn modelId="{9FCC3ED4-7AED-48E4-B0FE-7E7664258766}" type="presOf" srcId="{985C57EC-5CA6-4C6B-A390-C400CDB0DBAB}" destId="{37AA59B0-C3A9-4CE3-98C9-C513BD288DF0}" srcOrd="0" destOrd="0" presId="urn:microsoft.com/office/officeart/2005/8/layout/chevron2"/>
    <dgm:cxn modelId="{77B447D9-DA45-4B9F-814C-24A8920376EB}" srcId="{8F40A144-72F4-4137-8C52-13E425DF8428}" destId="{985C57EC-5CA6-4C6B-A390-C400CDB0DBAB}" srcOrd="0" destOrd="0" parTransId="{A466B13A-049F-4958-AF27-F764A0AD8F9B}" sibTransId="{E972AC58-9016-4267-B4CC-F47C3C129F71}"/>
    <dgm:cxn modelId="{0596DAE4-5942-4BEB-97F3-056554DCD8BD}" type="presOf" srcId="{A9795548-9D24-4CD9-BC68-6A1A47097E79}" destId="{C350AA85-4901-4483-868B-3AA00E69CEE1}" srcOrd="0" destOrd="0" presId="urn:microsoft.com/office/officeart/2005/8/layout/chevron2"/>
    <dgm:cxn modelId="{05B9A5E9-2EE9-4381-BE60-C531AB1B5EF2}" srcId="{8D57FD9F-9555-4E4D-8DA7-5F1F5F23770E}" destId="{A9795548-9D24-4CD9-BC68-6A1A47097E79}" srcOrd="0" destOrd="0" parTransId="{F58592E2-F3D3-4BE5-AAB1-774345FD81A5}" sibTransId="{228EA269-C601-4086-A0E8-796AF03D15E4}"/>
    <dgm:cxn modelId="{BC2EC7EC-2AAA-44CD-94CF-8B8A675D470B}" type="presOf" srcId="{7C3F125A-6DA5-4E5D-80DD-E7529A7B751A}" destId="{2892E8E2-50BF-46A3-92FC-DE6F71321187}" srcOrd="0" destOrd="0" presId="urn:microsoft.com/office/officeart/2005/8/layout/chevron2"/>
    <dgm:cxn modelId="{FC5E2CF2-13F1-4E22-997F-F48494EFEE56}" srcId="{F6EACB8E-74DF-4452-97A8-828B185FE149}" destId="{00EBBA5F-702E-49F5-8588-1DC1C4D30AB7}" srcOrd="0" destOrd="0" parTransId="{2D0350B2-D66F-44D5-BC4B-92D1DB0DE41F}" sibTransId="{E735E390-D7A9-497F-89D0-743EA5D9D93B}"/>
    <dgm:cxn modelId="{30EA2EFD-76D2-4BE4-87D2-86E456928315}" type="presOf" srcId="{8D57FD9F-9555-4E4D-8DA7-5F1F5F23770E}" destId="{7F891648-8DDA-40E8-A47D-F8759DE16FCC}" srcOrd="0" destOrd="0" presId="urn:microsoft.com/office/officeart/2005/8/layout/chevron2"/>
    <dgm:cxn modelId="{62060198-7955-4B11-A814-FFDF79BA9082}" type="presParOf" srcId="{2892E8E2-50BF-46A3-92FC-DE6F71321187}" destId="{51A39828-4514-4FCE-B63F-540DA90B905D}" srcOrd="0" destOrd="0" presId="urn:microsoft.com/office/officeart/2005/8/layout/chevron2"/>
    <dgm:cxn modelId="{27C6FBE4-A581-4594-ACD5-12CD69534170}" type="presParOf" srcId="{51A39828-4514-4FCE-B63F-540DA90B905D}" destId="{6754DEB9-FCE1-4C72-ABEF-D17BA76D8986}" srcOrd="0" destOrd="0" presId="urn:microsoft.com/office/officeart/2005/8/layout/chevron2"/>
    <dgm:cxn modelId="{387DB6BB-D878-4FC9-8240-991063F0BD5B}" type="presParOf" srcId="{51A39828-4514-4FCE-B63F-540DA90B905D}" destId="{67F7EF66-A892-432F-B4AF-B743DB3C8838}" srcOrd="1" destOrd="0" presId="urn:microsoft.com/office/officeart/2005/8/layout/chevron2"/>
    <dgm:cxn modelId="{9D5D0717-7807-4828-96D2-7B30BDB4852A}" type="presParOf" srcId="{2892E8E2-50BF-46A3-92FC-DE6F71321187}" destId="{9CD1DE28-FB80-4C44-975E-E20ACBF85A8F}" srcOrd="1" destOrd="0" presId="urn:microsoft.com/office/officeart/2005/8/layout/chevron2"/>
    <dgm:cxn modelId="{398555D7-F58F-4267-9143-DCD1033F6A5F}" type="presParOf" srcId="{2892E8E2-50BF-46A3-92FC-DE6F71321187}" destId="{89E3BCE3-9455-4B76-BDCB-5A5CA60A4E29}" srcOrd="2" destOrd="0" presId="urn:microsoft.com/office/officeart/2005/8/layout/chevron2"/>
    <dgm:cxn modelId="{F96CC515-5B35-468D-9D61-F40AD931FE3E}" type="presParOf" srcId="{89E3BCE3-9455-4B76-BDCB-5A5CA60A4E29}" destId="{7F891648-8DDA-40E8-A47D-F8759DE16FCC}" srcOrd="0" destOrd="0" presId="urn:microsoft.com/office/officeart/2005/8/layout/chevron2"/>
    <dgm:cxn modelId="{AD493989-BB9A-4C6D-8A3B-13CE9F840F69}" type="presParOf" srcId="{89E3BCE3-9455-4B76-BDCB-5A5CA60A4E29}" destId="{C350AA85-4901-4483-868B-3AA00E69CEE1}" srcOrd="1" destOrd="0" presId="urn:microsoft.com/office/officeart/2005/8/layout/chevron2"/>
    <dgm:cxn modelId="{D6426F26-D74B-49DD-8FDA-A61CF8BDC8D7}" type="presParOf" srcId="{2892E8E2-50BF-46A3-92FC-DE6F71321187}" destId="{E0AF5BC0-3C17-455A-82BF-A27CC3D97B9F}" srcOrd="3" destOrd="0" presId="urn:microsoft.com/office/officeart/2005/8/layout/chevron2"/>
    <dgm:cxn modelId="{4DD88319-A0B3-4366-8E48-276CA8242F13}" type="presParOf" srcId="{2892E8E2-50BF-46A3-92FC-DE6F71321187}" destId="{C4614FA4-CC1A-4CAD-A19B-C6148910C7F3}" srcOrd="4" destOrd="0" presId="urn:microsoft.com/office/officeart/2005/8/layout/chevron2"/>
    <dgm:cxn modelId="{41E39AC2-7D2E-4E24-9C99-C6B87FF3FB8C}" type="presParOf" srcId="{C4614FA4-CC1A-4CAD-A19B-C6148910C7F3}" destId="{79F4858C-6ADB-47DA-8D61-17B849ABE987}" srcOrd="0" destOrd="0" presId="urn:microsoft.com/office/officeart/2005/8/layout/chevron2"/>
    <dgm:cxn modelId="{AB12783E-C938-4A1E-BF1E-ABB5D4331B5E}" type="presParOf" srcId="{C4614FA4-CC1A-4CAD-A19B-C6148910C7F3}" destId="{37AA59B0-C3A9-4CE3-98C9-C513BD288DF0}"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6A28EA5B-C846-493C-87FF-A7BE9D907EAE}" type="doc">
      <dgm:prSet loTypeId="urn:microsoft.com/office/officeart/2008/layout/HorizontalMultiLevelHierarchy" loCatId="hierarchy" qsTypeId="urn:microsoft.com/office/officeart/2005/8/quickstyle/simple1" qsCatId="simple" csTypeId="urn:microsoft.com/office/officeart/2005/8/colors/accent3_4" csCatId="accent3" phldr="1"/>
      <dgm:spPr/>
      <dgm:t>
        <a:bodyPr/>
        <a:lstStyle/>
        <a:p>
          <a:endParaRPr lang="tr-TR"/>
        </a:p>
      </dgm:t>
    </dgm:pt>
    <dgm:pt modelId="{D9DA9CCE-3E28-48B4-8F4F-D0E37EF8AEFE}">
      <dgm:prSet phldrT="[Metin]" custT="1"/>
      <dgm:spPr/>
      <dgm:t>
        <a:bodyPr/>
        <a:lstStyle/>
        <a:p>
          <a:r>
            <a:rPr lang="tr-TR" sz="4000" dirty="0">
              <a:latin typeface="Comic Sans MS" panose="030F0902030302020204" pitchFamily="66" charset="0"/>
            </a:rPr>
            <a:t>Proje </a:t>
          </a:r>
        </a:p>
        <a:p>
          <a:r>
            <a:rPr lang="tr-TR" sz="4000" dirty="0">
              <a:latin typeface="Comic Sans MS" panose="030F0902030302020204" pitchFamily="66" charset="0"/>
            </a:rPr>
            <a:t>sonucunda</a:t>
          </a:r>
        </a:p>
      </dgm:t>
    </dgm:pt>
    <dgm:pt modelId="{06C636CC-561E-43EF-AB85-84A3944511B7}" type="parTrans" cxnId="{6D947DB8-0BF6-4D15-B79D-295D84038EA1}">
      <dgm:prSet/>
      <dgm:spPr/>
      <dgm:t>
        <a:bodyPr/>
        <a:lstStyle/>
        <a:p>
          <a:endParaRPr lang="tr-TR"/>
        </a:p>
      </dgm:t>
    </dgm:pt>
    <dgm:pt modelId="{AAA34DEE-C46C-480B-8F2C-A2465AA74A1A}" type="sibTrans" cxnId="{6D947DB8-0BF6-4D15-B79D-295D84038EA1}">
      <dgm:prSet/>
      <dgm:spPr/>
      <dgm:t>
        <a:bodyPr/>
        <a:lstStyle/>
        <a:p>
          <a:endParaRPr lang="tr-TR"/>
        </a:p>
      </dgm:t>
    </dgm:pt>
    <dgm:pt modelId="{98EAB4D3-4A89-420A-B94A-FCDC328EEE0C}">
      <dgm:prSet phldrT="[Metin]" custT="1"/>
      <dgm:spPr/>
      <dgm:t>
        <a:bodyPr/>
        <a:lstStyle/>
        <a:p>
          <a:r>
            <a:rPr lang="tr-TR" sz="2800" dirty="0">
              <a:latin typeface="Comic Sans MS" panose="030F0902030302020204" pitchFamily="66" charset="0"/>
            </a:rPr>
            <a:t>Bütünleştirme de etkili adımlar</a:t>
          </a:r>
        </a:p>
      </dgm:t>
    </dgm:pt>
    <dgm:pt modelId="{9C320041-3490-4CB9-85BC-F6BF2D02076E}" type="parTrans" cxnId="{81BD2577-1DBA-420A-82D0-EE8B6ABD6746}">
      <dgm:prSet/>
      <dgm:spPr/>
      <dgm:t>
        <a:bodyPr/>
        <a:lstStyle/>
        <a:p>
          <a:endParaRPr lang="tr-TR"/>
        </a:p>
      </dgm:t>
    </dgm:pt>
    <dgm:pt modelId="{AD0BD7CB-1907-40DE-BBC8-246F0BE0A484}" type="sibTrans" cxnId="{81BD2577-1DBA-420A-82D0-EE8B6ABD6746}">
      <dgm:prSet/>
      <dgm:spPr/>
      <dgm:t>
        <a:bodyPr/>
        <a:lstStyle/>
        <a:p>
          <a:endParaRPr lang="tr-TR"/>
        </a:p>
      </dgm:t>
    </dgm:pt>
    <dgm:pt modelId="{825ECA41-5EF2-4D09-8843-451E3D3B4198}">
      <dgm:prSet phldrT="[Metin]" custT="1"/>
      <dgm:spPr/>
      <dgm:t>
        <a:bodyPr/>
        <a:lstStyle/>
        <a:p>
          <a:r>
            <a:rPr lang="tr-TR" sz="2800" dirty="0">
              <a:latin typeface="Comic Sans MS" panose="030F0902030302020204" pitchFamily="66" charset="0"/>
            </a:rPr>
            <a:t>Eğitimcilerde gelişme</a:t>
          </a:r>
        </a:p>
      </dgm:t>
    </dgm:pt>
    <dgm:pt modelId="{03CCD822-9E8B-4A1A-B074-6E65849481C4}" type="parTrans" cxnId="{2F5D3117-F946-4F87-B963-062B277F4371}">
      <dgm:prSet/>
      <dgm:spPr/>
      <dgm:t>
        <a:bodyPr/>
        <a:lstStyle/>
        <a:p>
          <a:endParaRPr lang="tr-TR"/>
        </a:p>
      </dgm:t>
    </dgm:pt>
    <dgm:pt modelId="{1A3CC4FC-F69C-40CA-A16D-2F0715514F2A}" type="sibTrans" cxnId="{2F5D3117-F946-4F87-B963-062B277F4371}">
      <dgm:prSet/>
      <dgm:spPr/>
      <dgm:t>
        <a:bodyPr/>
        <a:lstStyle/>
        <a:p>
          <a:endParaRPr lang="tr-TR"/>
        </a:p>
      </dgm:t>
    </dgm:pt>
    <dgm:pt modelId="{4AE2C33B-BC41-49EF-847B-641CB6C13C1C}">
      <dgm:prSet phldrT="[Metin]" custT="1"/>
      <dgm:spPr/>
      <dgm:t>
        <a:bodyPr/>
        <a:lstStyle/>
        <a:p>
          <a:r>
            <a:rPr lang="tr-TR" sz="2800" dirty="0">
              <a:latin typeface="Comic Sans MS" panose="030F0902030302020204" pitchFamily="66" charset="0"/>
            </a:rPr>
            <a:t>Özel </a:t>
          </a:r>
          <a:r>
            <a:rPr lang="tr-TR" sz="2800" dirty="0" err="1">
              <a:latin typeface="Comic Sans MS" panose="030F0902030302020204" pitchFamily="66" charset="0"/>
            </a:rPr>
            <a:t>gereksinimli</a:t>
          </a:r>
          <a:r>
            <a:rPr lang="tr-TR" sz="2800" dirty="0">
              <a:latin typeface="Comic Sans MS" panose="030F0902030302020204" pitchFamily="66" charset="0"/>
            </a:rPr>
            <a:t> çocuklara farkındalık artmış </a:t>
          </a:r>
          <a:r>
            <a:rPr lang="tr-TR" sz="2800" dirty="0"/>
            <a:t>(</a:t>
          </a:r>
          <a:r>
            <a:rPr lang="tr-TR" sz="2800" dirty="0" err="1"/>
            <a:t>Carrington</a:t>
          </a:r>
          <a:r>
            <a:rPr lang="tr-TR" sz="2800" dirty="0"/>
            <a:t> ve </a:t>
          </a:r>
          <a:r>
            <a:rPr lang="tr-TR" sz="2800" dirty="0" err="1"/>
            <a:t>Robinson</a:t>
          </a:r>
          <a:r>
            <a:rPr lang="tr-TR" sz="2800" dirty="0"/>
            <a:t>, 2007)</a:t>
          </a:r>
          <a:endParaRPr lang="tr-TR" sz="2800" dirty="0">
            <a:latin typeface="Comic Sans MS" panose="030F0902030302020204" pitchFamily="66" charset="0"/>
          </a:endParaRPr>
        </a:p>
      </dgm:t>
    </dgm:pt>
    <dgm:pt modelId="{4A57E3AC-37AD-4373-A725-1AA9F3AEBF4A}" type="parTrans" cxnId="{4DC60170-77F6-4022-A4BD-E2590D077E2C}">
      <dgm:prSet/>
      <dgm:spPr/>
      <dgm:t>
        <a:bodyPr/>
        <a:lstStyle/>
        <a:p>
          <a:endParaRPr lang="tr-TR"/>
        </a:p>
      </dgm:t>
    </dgm:pt>
    <dgm:pt modelId="{B4B4FF46-4109-4D62-BE31-F68BDC6171BB}" type="sibTrans" cxnId="{4DC60170-77F6-4022-A4BD-E2590D077E2C}">
      <dgm:prSet/>
      <dgm:spPr/>
      <dgm:t>
        <a:bodyPr/>
        <a:lstStyle/>
        <a:p>
          <a:endParaRPr lang="tr-TR"/>
        </a:p>
      </dgm:t>
    </dgm:pt>
    <dgm:pt modelId="{1C5B7ED0-F282-4955-9E2C-8532456994E8}" type="pres">
      <dgm:prSet presAssocID="{6A28EA5B-C846-493C-87FF-A7BE9D907EAE}" presName="Name0" presStyleCnt="0">
        <dgm:presLayoutVars>
          <dgm:chPref val="1"/>
          <dgm:dir/>
          <dgm:animOne val="branch"/>
          <dgm:animLvl val="lvl"/>
          <dgm:resizeHandles val="exact"/>
        </dgm:presLayoutVars>
      </dgm:prSet>
      <dgm:spPr/>
    </dgm:pt>
    <dgm:pt modelId="{87D564C6-B1E1-4334-90E6-10E49E2AF21D}" type="pres">
      <dgm:prSet presAssocID="{D9DA9CCE-3E28-48B4-8F4F-D0E37EF8AEFE}" presName="root1" presStyleCnt="0"/>
      <dgm:spPr/>
    </dgm:pt>
    <dgm:pt modelId="{67F69F71-0B88-49E8-97B1-914CD28B2F5C}" type="pres">
      <dgm:prSet presAssocID="{D9DA9CCE-3E28-48B4-8F4F-D0E37EF8AEFE}" presName="LevelOneTextNode" presStyleLbl="node0" presStyleIdx="0" presStyleCnt="1" custScaleX="264565" custLinFactX="-28843" custLinFactNeighborX="-100000" custLinFactNeighborY="1275">
        <dgm:presLayoutVars>
          <dgm:chPref val="3"/>
        </dgm:presLayoutVars>
      </dgm:prSet>
      <dgm:spPr/>
    </dgm:pt>
    <dgm:pt modelId="{A01EAD2E-2F23-47D1-ACFE-A5EE4D4A692D}" type="pres">
      <dgm:prSet presAssocID="{D9DA9CCE-3E28-48B4-8F4F-D0E37EF8AEFE}" presName="level2hierChild" presStyleCnt="0"/>
      <dgm:spPr/>
    </dgm:pt>
    <dgm:pt modelId="{D3E45329-C963-49E2-A94E-9A2BDCE5C0DB}" type="pres">
      <dgm:prSet presAssocID="{9C320041-3490-4CB9-85BC-F6BF2D02076E}" presName="conn2-1" presStyleLbl="parChTrans1D2" presStyleIdx="0" presStyleCnt="3"/>
      <dgm:spPr/>
    </dgm:pt>
    <dgm:pt modelId="{C896214D-2918-4211-9042-F1661D453CC3}" type="pres">
      <dgm:prSet presAssocID="{9C320041-3490-4CB9-85BC-F6BF2D02076E}" presName="connTx" presStyleLbl="parChTrans1D2" presStyleIdx="0" presStyleCnt="3"/>
      <dgm:spPr/>
    </dgm:pt>
    <dgm:pt modelId="{F592E70D-889C-4DB4-BBFC-20084A0DE011}" type="pres">
      <dgm:prSet presAssocID="{98EAB4D3-4A89-420A-B94A-FCDC328EEE0C}" presName="root2" presStyleCnt="0"/>
      <dgm:spPr/>
    </dgm:pt>
    <dgm:pt modelId="{3AECC3FC-1650-45A7-9AF2-F8E30E45B89B}" type="pres">
      <dgm:prSet presAssocID="{98EAB4D3-4A89-420A-B94A-FCDC328EEE0C}" presName="LevelTwoTextNode" presStyleLbl="node2" presStyleIdx="0" presStyleCnt="3" custScaleX="271584" custScaleY="152212">
        <dgm:presLayoutVars>
          <dgm:chPref val="3"/>
        </dgm:presLayoutVars>
      </dgm:prSet>
      <dgm:spPr/>
    </dgm:pt>
    <dgm:pt modelId="{C1174202-A422-4056-8260-1FB887294A1C}" type="pres">
      <dgm:prSet presAssocID="{98EAB4D3-4A89-420A-B94A-FCDC328EEE0C}" presName="level3hierChild" presStyleCnt="0"/>
      <dgm:spPr/>
    </dgm:pt>
    <dgm:pt modelId="{1CA79919-C9F0-4CDB-9A9A-2550423CE17B}" type="pres">
      <dgm:prSet presAssocID="{03CCD822-9E8B-4A1A-B074-6E65849481C4}" presName="conn2-1" presStyleLbl="parChTrans1D2" presStyleIdx="1" presStyleCnt="3"/>
      <dgm:spPr/>
    </dgm:pt>
    <dgm:pt modelId="{50AAC649-1345-4986-9D70-A05998874319}" type="pres">
      <dgm:prSet presAssocID="{03CCD822-9E8B-4A1A-B074-6E65849481C4}" presName="connTx" presStyleLbl="parChTrans1D2" presStyleIdx="1" presStyleCnt="3"/>
      <dgm:spPr/>
    </dgm:pt>
    <dgm:pt modelId="{497A0D49-02F9-47D4-9ED0-E90B8AE2D944}" type="pres">
      <dgm:prSet presAssocID="{825ECA41-5EF2-4D09-8843-451E3D3B4198}" presName="root2" presStyleCnt="0"/>
      <dgm:spPr/>
    </dgm:pt>
    <dgm:pt modelId="{C700B80B-D99E-4393-8484-B1B05569A2B0}" type="pres">
      <dgm:prSet presAssocID="{825ECA41-5EF2-4D09-8843-451E3D3B4198}" presName="LevelTwoTextNode" presStyleLbl="node2" presStyleIdx="1" presStyleCnt="3" custScaleX="270435">
        <dgm:presLayoutVars>
          <dgm:chPref val="3"/>
        </dgm:presLayoutVars>
      </dgm:prSet>
      <dgm:spPr/>
    </dgm:pt>
    <dgm:pt modelId="{D1282F8D-8F1A-455B-B90F-1F4D9131A9A8}" type="pres">
      <dgm:prSet presAssocID="{825ECA41-5EF2-4D09-8843-451E3D3B4198}" presName="level3hierChild" presStyleCnt="0"/>
      <dgm:spPr/>
    </dgm:pt>
    <dgm:pt modelId="{3A0CE7A4-369B-42E8-B51A-2B0898448EA2}" type="pres">
      <dgm:prSet presAssocID="{4A57E3AC-37AD-4373-A725-1AA9F3AEBF4A}" presName="conn2-1" presStyleLbl="parChTrans1D2" presStyleIdx="2" presStyleCnt="3"/>
      <dgm:spPr/>
    </dgm:pt>
    <dgm:pt modelId="{DC40EBAE-68DD-495F-88C5-87E0ADE8DF5E}" type="pres">
      <dgm:prSet presAssocID="{4A57E3AC-37AD-4373-A725-1AA9F3AEBF4A}" presName="connTx" presStyleLbl="parChTrans1D2" presStyleIdx="2" presStyleCnt="3"/>
      <dgm:spPr/>
    </dgm:pt>
    <dgm:pt modelId="{AB50C5F8-A01B-4A4C-B7CF-00395CCB2D25}" type="pres">
      <dgm:prSet presAssocID="{4AE2C33B-BC41-49EF-847B-641CB6C13C1C}" presName="root2" presStyleCnt="0"/>
      <dgm:spPr/>
    </dgm:pt>
    <dgm:pt modelId="{F622478B-F505-477B-95ED-D5720C2CF4A6}" type="pres">
      <dgm:prSet presAssocID="{4AE2C33B-BC41-49EF-847B-641CB6C13C1C}" presName="LevelTwoTextNode" presStyleLbl="node2" presStyleIdx="2" presStyleCnt="3" custScaleX="268151" custScaleY="135753">
        <dgm:presLayoutVars>
          <dgm:chPref val="3"/>
        </dgm:presLayoutVars>
      </dgm:prSet>
      <dgm:spPr/>
    </dgm:pt>
    <dgm:pt modelId="{0805627B-1594-42C7-9B09-35AE3FFF7DA9}" type="pres">
      <dgm:prSet presAssocID="{4AE2C33B-BC41-49EF-847B-641CB6C13C1C}" presName="level3hierChild" presStyleCnt="0"/>
      <dgm:spPr/>
    </dgm:pt>
  </dgm:ptLst>
  <dgm:cxnLst>
    <dgm:cxn modelId="{2AFA380A-B63D-4931-8EC8-BE126F270714}" type="presOf" srcId="{6A28EA5B-C846-493C-87FF-A7BE9D907EAE}" destId="{1C5B7ED0-F282-4955-9E2C-8532456994E8}" srcOrd="0" destOrd="0" presId="urn:microsoft.com/office/officeart/2008/layout/HorizontalMultiLevelHierarchy"/>
    <dgm:cxn modelId="{8D188F0F-C1D7-436F-B021-3EC3D1E66DE4}" type="presOf" srcId="{4AE2C33B-BC41-49EF-847B-641CB6C13C1C}" destId="{F622478B-F505-477B-95ED-D5720C2CF4A6}" srcOrd="0" destOrd="0" presId="urn:microsoft.com/office/officeart/2008/layout/HorizontalMultiLevelHierarchy"/>
    <dgm:cxn modelId="{2F5D3117-F946-4F87-B963-062B277F4371}" srcId="{D9DA9CCE-3E28-48B4-8F4F-D0E37EF8AEFE}" destId="{825ECA41-5EF2-4D09-8843-451E3D3B4198}" srcOrd="1" destOrd="0" parTransId="{03CCD822-9E8B-4A1A-B074-6E65849481C4}" sibTransId="{1A3CC4FC-F69C-40CA-A16D-2F0715514F2A}"/>
    <dgm:cxn modelId="{9F82591E-3298-4849-9615-DCC8A46EE0A6}" type="presOf" srcId="{D9DA9CCE-3E28-48B4-8F4F-D0E37EF8AEFE}" destId="{67F69F71-0B88-49E8-97B1-914CD28B2F5C}" srcOrd="0" destOrd="0" presId="urn:microsoft.com/office/officeart/2008/layout/HorizontalMultiLevelHierarchy"/>
    <dgm:cxn modelId="{A7616E36-E0EF-4FCB-B8CF-FA1889E47C27}" type="presOf" srcId="{9C320041-3490-4CB9-85BC-F6BF2D02076E}" destId="{C896214D-2918-4211-9042-F1661D453CC3}" srcOrd="1" destOrd="0" presId="urn:microsoft.com/office/officeart/2008/layout/HorizontalMultiLevelHierarchy"/>
    <dgm:cxn modelId="{7FC5F942-E1B9-44EB-B70B-4875EE3999DA}" type="presOf" srcId="{98EAB4D3-4A89-420A-B94A-FCDC328EEE0C}" destId="{3AECC3FC-1650-45A7-9AF2-F8E30E45B89B}" srcOrd="0" destOrd="0" presId="urn:microsoft.com/office/officeart/2008/layout/HorizontalMultiLevelHierarchy"/>
    <dgm:cxn modelId="{4DC60170-77F6-4022-A4BD-E2590D077E2C}" srcId="{D9DA9CCE-3E28-48B4-8F4F-D0E37EF8AEFE}" destId="{4AE2C33B-BC41-49EF-847B-641CB6C13C1C}" srcOrd="2" destOrd="0" parTransId="{4A57E3AC-37AD-4373-A725-1AA9F3AEBF4A}" sibTransId="{B4B4FF46-4109-4D62-BE31-F68BDC6171BB}"/>
    <dgm:cxn modelId="{81BD2577-1DBA-420A-82D0-EE8B6ABD6746}" srcId="{D9DA9CCE-3E28-48B4-8F4F-D0E37EF8AEFE}" destId="{98EAB4D3-4A89-420A-B94A-FCDC328EEE0C}" srcOrd="0" destOrd="0" parTransId="{9C320041-3490-4CB9-85BC-F6BF2D02076E}" sibTransId="{AD0BD7CB-1907-40DE-BBC8-246F0BE0A484}"/>
    <dgm:cxn modelId="{C83A9A91-87C9-4861-A7BE-F827A8A8C849}" type="presOf" srcId="{825ECA41-5EF2-4D09-8843-451E3D3B4198}" destId="{C700B80B-D99E-4393-8484-B1B05569A2B0}" srcOrd="0" destOrd="0" presId="urn:microsoft.com/office/officeart/2008/layout/HorizontalMultiLevelHierarchy"/>
    <dgm:cxn modelId="{F6A32B92-C1C8-4C0F-AE80-3DAD1AF2D562}" type="presOf" srcId="{4A57E3AC-37AD-4373-A725-1AA9F3AEBF4A}" destId="{3A0CE7A4-369B-42E8-B51A-2B0898448EA2}" srcOrd="0" destOrd="0" presId="urn:microsoft.com/office/officeart/2008/layout/HorizontalMultiLevelHierarchy"/>
    <dgm:cxn modelId="{1B1314AE-351D-432B-A3AA-B30E7336B0EA}" type="presOf" srcId="{03CCD822-9E8B-4A1A-B074-6E65849481C4}" destId="{50AAC649-1345-4986-9D70-A05998874319}" srcOrd="1" destOrd="0" presId="urn:microsoft.com/office/officeart/2008/layout/HorizontalMultiLevelHierarchy"/>
    <dgm:cxn modelId="{F11AFDB6-8FC0-4017-966F-3F5590B515FB}" type="presOf" srcId="{4A57E3AC-37AD-4373-A725-1AA9F3AEBF4A}" destId="{DC40EBAE-68DD-495F-88C5-87E0ADE8DF5E}" srcOrd="1" destOrd="0" presId="urn:microsoft.com/office/officeart/2008/layout/HorizontalMultiLevelHierarchy"/>
    <dgm:cxn modelId="{6D947DB8-0BF6-4D15-B79D-295D84038EA1}" srcId="{6A28EA5B-C846-493C-87FF-A7BE9D907EAE}" destId="{D9DA9CCE-3E28-48B4-8F4F-D0E37EF8AEFE}" srcOrd="0" destOrd="0" parTransId="{06C636CC-561E-43EF-AB85-84A3944511B7}" sibTransId="{AAA34DEE-C46C-480B-8F2C-A2465AA74A1A}"/>
    <dgm:cxn modelId="{B6F6D1C3-7183-47BE-A054-39AE56DA7A02}" type="presOf" srcId="{03CCD822-9E8B-4A1A-B074-6E65849481C4}" destId="{1CA79919-C9F0-4CDB-9A9A-2550423CE17B}" srcOrd="0" destOrd="0" presId="urn:microsoft.com/office/officeart/2008/layout/HorizontalMultiLevelHierarchy"/>
    <dgm:cxn modelId="{0C0EF1C4-4AAD-4E28-B5B6-1FE6D704EC8A}" type="presOf" srcId="{9C320041-3490-4CB9-85BC-F6BF2D02076E}" destId="{D3E45329-C963-49E2-A94E-9A2BDCE5C0DB}" srcOrd="0" destOrd="0" presId="urn:microsoft.com/office/officeart/2008/layout/HorizontalMultiLevelHierarchy"/>
    <dgm:cxn modelId="{42F80134-2D7F-414B-8526-F48224AEFFAD}" type="presParOf" srcId="{1C5B7ED0-F282-4955-9E2C-8532456994E8}" destId="{87D564C6-B1E1-4334-90E6-10E49E2AF21D}" srcOrd="0" destOrd="0" presId="urn:microsoft.com/office/officeart/2008/layout/HorizontalMultiLevelHierarchy"/>
    <dgm:cxn modelId="{92DBF1BB-EAB9-47FA-A879-9BDE2B6A4180}" type="presParOf" srcId="{87D564C6-B1E1-4334-90E6-10E49E2AF21D}" destId="{67F69F71-0B88-49E8-97B1-914CD28B2F5C}" srcOrd="0" destOrd="0" presId="urn:microsoft.com/office/officeart/2008/layout/HorizontalMultiLevelHierarchy"/>
    <dgm:cxn modelId="{49E0EC2F-A076-4B94-BE4D-3A9927AF7A93}" type="presParOf" srcId="{87D564C6-B1E1-4334-90E6-10E49E2AF21D}" destId="{A01EAD2E-2F23-47D1-ACFE-A5EE4D4A692D}" srcOrd="1" destOrd="0" presId="urn:microsoft.com/office/officeart/2008/layout/HorizontalMultiLevelHierarchy"/>
    <dgm:cxn modelId="{DE166497-0224-4CB5-A393-9ADB0C4C18E8}" type="presParOf" srcId="{A01EAD2E-2F23-47D1-ACFE-A5EE4D4A692D}" destId="{D3E45329-C963-49E2-A94E-9A2BDCE5C0DB}" srcOrd="0" destOrd="0" presId="urn:microsoft.com/office/officeart/2008/layout/HorizontalMultiLevelHierarchy"/>
    <dgm:cxn modelId="{E5B6C12D-CAEA-4D94-8F12-382435AAEFD0}" type="presParOf" srcId="{D3E45329-C963-49E2-A94E-9A2BDCE5C0DB}" destId="{C896214D-2918-4211-9042-F1661D453CC3}" srcOrd="0" destOrd="0" presId="urn:microsoft.com/office/officeart/2008/layout/HorizontalMultiLevelHierarchy"/>
    <dgm:cxn modelId="{183844F2-C922-47B5-A544-30AAC9FB047C}" type="presParOf" srcId="{A01EAD2E-2F23-47D1-ACFE-A5EE4D4A692D}" destId="{F592E70D-889C-4DB4-BBFC-20084A0DE011}" srcOrd="1" destOrd="0" presId="urn:microsoft.com/office/officeart/2008/layout/HorizontalMultiLevelHierarchy"/>
    <dgm:cxn modelId="{64BCC72A-BF3E-454D-AE96-D9A1E49E0C28}" type="presParOf" srcId="{F592E70D-889C-4DB4-BBFC-20084A0DE011}" destId="{3AECC3FC-1650-45A7-9AF2-F8E30E45B89B}" srcOrd="0" destOrd="0" presId="urn:microsoft.com/office/officeart/2008/layout/HorizontalMultiLevelHierarchy"/>
    <dgm:cxn modelId="{D0B462B4-5C18-411E-B8D2-DE016ACB6748}" type="presParOf" srcId="{F592E70D-889C-4DB4-BBFC-20084A0DE011}" destId="{C1174202-A422-4056-8260-1FB887294A1C}" srcOrd="1" destOrd="0" presId="urn:microsoft.com/office/officeart/2008/layout/HorizontalMultiLevelHierarchy"/>
    <dgm:cxn modelId="{032D0254-0AAF-4324-8BF0-F0258734CF42}" type="presParOf" srcId="{A01EAD2E-2F23-47D1-ACFE-A5EE4D4A692D}" destId="{1CA79919-C9F0-4CDB-9A9A-2550423CE17B}" srcOrd="2" destOrd="0" presId="urn:microsoft.com/office/officeart/2008/layout/HorizontalMultiLevelHierarchy"/>
    <dgm:cxn modelId="{0DCEA989-456B-488B-8139-970F596B51DC}" type="presParOf" srcId="{1CA79919-C9F0-4CDB-9A9A-2550423CE17B}" destId="{50AAC649-1345-4986-9D70-A05998874319}" srcOrd="0" destOrd="0" presId="urn:microsoft.com/office/officeart/2008/layout/HorizontalMultiLevelHierarchy"/>
    <dgm:cxn modelId="{4F7FEE8E-259A-402B-B477-D495EF2B45B9}" type="presParOf" srcId="{A01EAD2E-2F23-47D1-ACFE-A5EE4D4A692D}" destId="{497A0D49-02F9-47D4-9ED0-E90B8AE2D944}" srcOrd="3" destOrd="0" presId="urn:microsoft.com/office/officeart/2008/layout/HorizontalMultiLevelHierarchy"/>
    <dgm:cxn modelId="{CBAA36F0-A585-4C58-B20C-E8118153F01D}" type="presParOf" srcId="{497A0D49-02F9-47D4-9ED0-E90B8AE2D944}" destId="{C700B80B-D99E-4393-8484-B1B05569A2B0}" srcOrd="0" destOrd="0" presId="urn:microsoft.com/office/officeart/2008/layout/HorizontalMultiLevelHierarchy"/>
    <dgm:cxn modelId="{82B6D6F5-6D27-43A1-804E-E9C1ADC52F60}" type="presParOf" srcId="{497A0D49-02F9-47D4-9ED0-E90B8AE2D944}" destId="{D1282F8D-8F1A-455B-B90F-1F4D9131A9A8}" srcOrd="1" destOrd="0" presId="urn:microsoft.com/office/officeart/2008/layout/HorizontalMultiLevelHierarchy"/>
    <dgm:cxn modelId="{FAD1CE4F-F4C8-47AD-BFCF-0ABA0F9C58A8}" type="presParOf" srcId="{A01EAD2E-2F23-47D1-ACFE-A5EE4D4A692D}" destId="{3A0CE7A4-369B-42E8-B51A-2B0898448EA2}" srcOrd="4" destOrd="0" presId="urn:microsoft.com/office/officeart/2008/layout/HorizontalMultiLevelHierarchy"/>
    <dgm:cxn modelId="{6C217770-92F4-4B62-B25D-24B94737740D}" type="presParOf" srcId="{3A0CE7A4-369B-42E8-B51A-2B0898448EA2}" destId="{DC40EBAE-68DD-495F-88C5-87E0ADE8DF5E}" srcOrd="0" destOrd="0" presId="urn:microsoft.com/office/officeart/2008/layout/HorizontalMultiLevelHierarchy"/>
    <dgm:cxn modelId="{F2F6F44B-771B-4B58-AC99-140C87B36D1C}" type="presParOf" srcId="{A01EAD2E-2F23-47D1-ACFE-A5EE4D4A692D}" destId="{AB50C5F8-A01B-4A4C-B7CF-00395CCB2D25}" srcOrd="5" destOrd="0" presId="urn:microsoft.com/office/officeart/2008/layout/HorizontalMultiLevelHierarchy"/>
    <dgm:cxn modelId="{260F613D-21D3-4E7D-B4EF-3439C184E535}" type="presParOf" srcId="{AB50C5F8-A01B-4A4C-B7CF-00395CCB2D25}" destId="{F622478B-F505-477B-95ED-D5720C2CF4A6}" srcOrd="0" destOrd="0" presId="urn:microsoft.com/office/officeart/2008/layout/HorizontalMultiLevelHierarchy"/>
    <dgm:cxn modelId="{835E94B8-CCC2-44BA-B624-448A6E21612D}" type="presParOf" srcId="{AB50C5F8-A01B-4A4C-B7CF-00395CCB2D25}" destId="{0805627B-1594-42C7-9B09-35AE3FFF7DA9}"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602A1E-4827-4C89-B055-49B67081806C}">
      <dsp:nvSpPr>
        <dsp:cNvPr id="0" name=""/>
        <dsp:cNvSpPr/>
      </dsp:nvSpPr>
      <dsp:spPr>
        <a:xfrm>
          <a:off x="3638007" y="2112998"/>
          <a:ext cx="3590397" cy="1606650"/>
        </a:xfrm>
        <a:prstGeom prst="ellipse">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tr-TR" sz="2800" b="0" kern="1200" dirty="0">
              <a:solidFill>
                <a:schemeClr val="tx1"/>
              </a:solidFill>
              <a:latin typeface="Comic Sans MS" panose="030F0702030302020204" pitchFamily="66" charset="0"/>
            </a:rPr>
            <a:t>Dünyada kaynaştırma uygulaması</a:t>
          </a:r>
        </a:p>
      </dsp:txBody>
      <dsp:txXfrm>
        <a:off x="4163808" y="2348286"/>
        <a:ext cx="2538795" cy="1136074"/>
      </dsp:txXfrm>
    </dsp:sp>
    <dsp:sp modelId="{D9E513FC-616B-4C7C-A6DF-3A5C6C34E62E}">
      <dsp:nvSpPr>
        <dsp:cNvPr id="0" name=""/>
        <dsp:cNvSpPr/>
      </dsp:nvSpPr>
      <dsp:spPr>
        <a:xfrm rot="16200000">
          <a:off x="5190484" y="1856979"/>
          <a:ext cx="485442" cy="26597"/>
        </a:xfrm>
        <a:custGeom>
          <a:avLst/>
          <a:gdLst/>
          <a:ahLst/>
          <a:cxnLst/>
          <a:rect l="0" t="0" r="0" b="0"/>
          <a:pathLst>
            <a:path>
              <a:moveTo>
                <a:pt x="0" y="13298"/>
              </a:moveTo>
              <a:lnTo>
                <a:pt x="485442" y="13298"/>
              </a:lnTo>
            </a:path>
          </a:pathLst>
        </a:custGeom>
        <a:noFill/>
        <a:ln w="25400" cap="flat" cmpd="sng" algn="ctr">
          <a:solidFill>
            <a:schemeClr val="accent4">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1066800">
            <a:lnSpc>
              <a:spcPct val="90000"/>
            </a:lnSpc>
            <a:spcBef>
              <a:spcPct val="0"/>
            </a:spcBef>
            <a:spcAft>
              <a:spcPct val="35000"/>
            </a:spcAft>
            <a:buNone/>
          </a:pPr>
          <a:endParaRPr lang="tr-TR" sz="2400" b="0" kern="1200">
            <a:solidFill>
              <a:schemeClr val="tx1"/>
            </a:solidFill>
            <a:latin typeface="Comic Sans MS" panose="030F0702030302020204" pitchFamily="66" charset="0"/>
          </a:endParaRPr>
        </a:p>
      </dsp:txBody>
      <dsp:txXfrm>
        <a:off x="5421069" y="1858141"/>
        <a:ext cx="24272" cy="24272"/>
      </dsp:txXfrm>
    </dsp:sp>
    <dsp:sp modelId="{890707AB-1B4C-4194-8BB2-57AABC09064B}">
      <dsp:nvSpPr>
        <dsp:cNvPr id="0" name=""/>
        <dsp:cNvSpPr/>
      </dsp:nvSpPr>
      <dsp:spPr>
        <a:xfrm>
          <a:off x="3534442" y="20906"/>
          <a:ext cx="3797526" cy="1606650"/>
        </a:xfrm>
        <a:prstGeom prst="ellipse">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tr-TR" sz="2800" b="0" kern="1200" dirty="0">
              <a:solidFill>
                <a:schemeClr val="tx1"/>
              </a:solidFill>
              <a:latin typeface="Comic Sans MS" panose="030F0702030302020204" pitchFamily="66" charset="0"/>
            </a:rPr>
            <a:t>Finlandiya</a:t>
          </a:r>
        </a:p>
      </dsp:txBody>
      <dsp:txXfrm>
        <a:off x="4090577" y="256194"/>
        <a:ext cx="2685256" cy="1136074"/>
      </dsp:txXfrm>
    </dsp:sp>
    <dsp:sp modelId="{9540B847-D1E5-44F0-BFD7-4B34B50BA550}">
      <dsp:nvSpPr>
        <dsp:cNvPr id="0" name=""/>
        <dsp:cNvSpPr/>
      </dsp:nvSpPr>
      <dsp:spPr>
        <a:xfrm rot="98628">
          <a:off x="7224662" y="2958743"/>
          <a:ext cx="300228" cy="26597"/>
        </a:xfrm>
        <a:custGeom>
          <a:avLst/>
          <a:gdLst/>
          <a:ahLst/>
          <a:cxnLst/>
          <a:rect l="0" t="0" r="0" b="0"/>
          <a:pathLst>
            <a:path>
              <a:moveTo>
                <a:pt x="0" y="13298"/>
              </a:moveTo>
              <a:lnTo>
                <a:pt x="300228" y="13298"/>
              </a:lnTo>
            </a:path>
          </a:pathLst>
        </a:custGeom>
        <a:noFill/>
        <a:ln w="25400" cap="flat" cmpd="sng" algn="ctr">
          <a:solidFill>
            <a:schemeClr val="accent4">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1066800">
            <a:lnSpc>
              <a:spcPct val="90000"/>
            </a:lnSpc>
            <a:spcBef>
              <a:spcPct val="0"/>
            </a:spcBef>
            <a:spcAft>
              <a:spcPct val="35000"/>
            </a:spcAft>
            <a:buNone/>
          </a:pPr>
          <a:endParaRPr lang="tr-TR" sz="2400" b="0" kern="1200">
            <a:solidFill>
              <a:schemeClr val="tx1"/>
            </a:solidFill>
            <a:latin typeface="Comic Sans MS" panose="030F0702030302020204" pitchFamily="66" charset="0"/>
          </a:endParaRPr>
        </a:p>
      </dsp:txBody>
      <dsp:txXfrm>
        <a:off x="7367271" y="2964536"/>
        <a:ext cx="15011" cy="15011"/>
      </dsp:txXfrm>
    </dsp:sp>
    <dsp:sp modelId="{25D7B8A9-BB96-46F0-A621-DF3C4384BB2A}">
      <dsp:nvSpPr>
        <dsp:cNvPr id="0" name=""/>
        <dsp:cNvSpPr/>
      </dsp:nvSpPr>
      <dsp:spPr>
        <a:xfrm>
          <a:off x="7521269" y="2287597"/>
          <a:ext cx="3351938" cy="1473491"/>
        </a:xfrm>
        <a:prstGeom prst="ellipse">
          <a:avLst/>
        </a:prstGeom>
        <a:gradFill rotWithShape="0">
          <a:gsLst>
            <a:gs pos="0">
              <a:schemeClr val="accent3">
                <a:hueOff val="3750088"/>
                <a:satOff val="-5627"/>
                <a:lumOff val="-915"/>
                <a:alphaOff val="0"/>
                <a:shade val="51000"/>
                <a:satMod val="130000"/>
              </a:schemeClr>
            </a:gs>
            <a:gs pos="80000">
              <a:schemeClr val="accent3">
                <a:hueOff val="3750088"/>
                <a:satOff val="-5627"/>
                <a:lumOff val="-915"/>
                <a:alphaOff val="0"/>
                <a:shade val="93000"/>
                <a:satMod val="130000"/>
              </a:schemeClr>
            </a:gs>
            <a:gs pos="100000">
              <a:schemeClr val="accent3">
                <a:hueOff val="3750088"/>
                <a:satOff val="-5627"/>
                <a:lumOff val="-915"/>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tr-TR" sz="2800" b="0" kern="1200" dirty="0">
              <a:solidFill>
                <a:schemeClr val="tx1"/>
              </a:solidFill>
              <a:latin typeface="Comic Sans MS" panose="030F0702030302020204" pitchFamily="66" charset="0"/>
            </a:rPr>
            <a:t>Amerika Birleşik Devletleri</a:t>
          </a:r>
        </a:p>
      </dsp:txBody>
      <dsp:txXfrm>
        <a:off x="8012149" y="2503385"/>
        <a:ext cx="2370178" cy="1041915"/>
      </dsp:txXfrm>
    </dsp:sp>
    <dsp:sp modelId="{F46DE87D-0ACC-486F-BD43-01E567897E65}">
      <dsp:nvSpPr>
        <dsp:cNvPr id="0" name=""/>
        <dsp:cNvSpPr/>
      </dsp:nvSpPr>
      <dsp:spPr>
        <a:xfrm rot="5400000">
          <a:off x="5190484" y="3949071"/>
          <a:ext cx="485442" cy="26597"/>
        </a:xfrm>
        <a:custGeom>
          <a:avLst/>
          <a:gdLst/>
          <a:ahLst/>
          <a:cxnLst/>
          <a:rect l="0" t="0" r="0" b="0"/>
          <a:pathLst>
            <a:path>
              <a:moveTo>
                <a:pt x="0" y="13298"/>
              </a:moveTo>
              <a:lnTo>
                <a:pt x="485442" y="13298"/>
              </a:lnTo>
            </a:path>
          </a:pathLst>
        </a:custGeom>
        <a:noFill/>
        <a:ln w="25400" cap="flat" cmpd="sng" algn="ctr">
          <a:solidFill>
            <a:schemeClr val="accent4">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1066800">
            <a:lnSpc>
              <a:spcPct val="90000"/>
            </a:lnSpc>
            <a:spcBef>
              <a:spcPct val="0"/>
            </a:spcBef>
            <a:spcAft>
              <a:spcPct val="35000"/>
            </a:spcAft>
            <a:buNone/>
          </a:pPr>
          <a:endParaRPr lang="tr-TR" sz="2400" b="0" kern="1200">
            <a:solidFill>
              <a:schemeClr val="tx1"/>
            </a:solidFill>
            <a:latin typeface="Comic Sans MS" panose="030F0702030302020204" pitchFamily="66" charset="0"/>
          </a:endParaRPr>
        </a:p>
      </dsp:txBody>
      <dsp:txXfrm>
        <a:off x="5421069" y="3950234"/>
        <a:ext cx="24272" cy="24272"/>
      </dsp:txXfrm>
    </dsp:sp>
    <dsp:sp modelId="{B5283142-F7E5-49E4-9033-2BEFB8FB4258}">
      <dsp:nvSpPr>
        <dsp:cNvPr id="0" name=""/>
        <dsp:cNvSpPr/>
      </dsp:nvSpPr>
      <dsp:spPr>
        <a:xfrm>
          <a:off x="3261488" y="4205091"/>
          <a:ext cx="4343434" cy="1606650"/>
        </a:xfrm>
        <a:prstGeom prst="ellipse">
          <a:avLst/>
        </a:prstGeom>
        <a:gradFill rotWithShape="0">
          <a:gsLst>
            <a:gs pos="0">
              <a:schemeClr val="accent3">
                <a:hueOff val="7500176"/>
                <a:satOff val="-11253"/>
                <a:lumOff val="-1830"/>
                <a:alphaOff val="0"/>
                <a:shade val="51000"/>
                <a:satMod val="130000"/>
              </a:schemeClr>
            </a:gs>
            <a:gs pos="80000">
              <a:schemeClr val="accent3">
                <a:hueOff val="7500176"/>
                <a:satOff val="-11253"/>
                <a:lumOff val="-1830"/>
                <a:alphaOff val="0"/>
                <a:shade val="93000"/>
                <a:satMod val="130000"/>
              </a:schemeClr>
            </a:gs>
            <a:gs pos="100000">
              <a:schemeClr val="accent3">
                <a:hueOff val="7500176"/>
                <a:satOff val="-11253"/>
                <a:lumOff val="-183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tr-TR" sz="2800" b="0" kern="1200" dirty="0">
              <a:solidFill>
                <a:schemeClr val="tx1"/>
              </a:solidFill>
              <a:latin typeface="Comic Sans MS" panose="030F0702030302020204" pitchFamily="66" charset="0"/>
            </a:rPr>
            <a:t>İngiltere</a:t>
          </a:r>
        </a:p>
      </dsp:txBody>
      <dsp:txXfrm>
        <a:off x="3897569" y="4440379"/>
        <a:ext cx="3071272" cy="1136074"/>
      </dsp:txXfrm>
    </dsp:sp>
    <dsp:sp modelId="{6651E15B-F518-4650-8A39-03FDE1C6617B}">
      <dsp:nvSpPr>
        <dsp:cNvPr id="0" name=""/>
        <dsp:cNvSpPr/>
      </dsp:nvSpPr>
      <dsp:spPr>
        <a:xfrm rot="10822624">
          <a:off x="3338186" y="2890224"/>
          <a:ext cx="300017" cy="26597"/>
        </a:xfrm>
        <a:custGeom>
          <a:avLst/>
          <a:gdLst/>
          <a:ahLst/>
          <a:cxnLst/>
          <a:rect l="0" t="0" r="0" b="0"/>
          <a:pathLst>
            <a:path>
              <a:moveTo>
                <a:pt x="0" y="13298"/>
              </a:moveTo>
              <a:lnTo>
                <a:pt x="300017" y="13298"/>
              </a:lnTo>
            </a:path>
          </a:pathLst>
        </a:custGeom>
        <a:noFill/>
        <a:ln w="25400" cap="flat" cmpd="sng" algn="ctr">
          <a:solidFill>
            <a:schemeClr val="accent4">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1066800">
            <a:lnSpc>
              <a:spcPct val="90000"/>
            </a:lnSpc>
            <a:spcBef>
              <a:spcPct val="0"/>
            </a:spcBef>
            <a:spcAft>
              <a:spcPct val="35000"/>
            </a:spcAft>
            <a:buNone/>
          </a:pPr>
          <a:endParaRPr lang="tr-TR" sz="2400" b="0" kern="1200">
            <a:solidFill>
              <a:schemeClr val="tx1"/>
            </a:solidFill>
            <a:latin typeface="Comic Sans MS" panose="030F0702030302020204" pitchFamily="66" charset="0"/>
          </a:endParaRPr>
        </a:p>
      </dsp:txBody>
      <dsp:txXfrm rot="10800000">
        <a:off x="3480695" y="2896022"/>
        <a:ext cx="15000" cy="15000"/>
      </dsp:txXfrm>
    </dsp:sp>
    <dsp:sp modelId="{0B3F8E55-2696-488A-B899-D52CB42AEB96}">
      <dsp:nvSpPr>
        <dsp:cNvPr id="0" name=""/>
        <dsp:cNvSpPr/>
      </dsp:nvSpPr>
      <dsp:spPr>
        <a:xfrm>
          <a:off x="0" y="2088226"/>
          <a:ext cx="3338345" cy="1606650"/>
        </a:xfrm>
        <a:prstGeom prst="ellipse">
          <a:avLst/>
        </a:prstGeom>
        <a:gradFill rotWithShape="0">
          <a:gsLst>
            <a:gs pos="0">
              <a:schemeClr val="accent3">
                <a:hueOff val="11250264"/>
                <a:satOff val="-16880"/>
                <a:lumOff val="-2745"/>
                <a:alphaOff val="0"/>
                <a:shade val="51000"/>
                <a:satMod val="130000"/>
              </a:schemeClr>
            </a:gs>
            <a:gs pos="80000">
              <a:schemeClr val="accent3">
                <a:hueOff val="11250264"/>
                <a:satOff val="-16880"/>
                <a:lumOff val="-2745"/>
                <a:alphaOff val="0"/>
                <a:shade val="93000"/>
                <a:satMod val="130000"/>
              </a:schemeClr>
            </a:gs>
            <a:gs pos="100000">
              <a:schemeClr val="accent3">
                <a:hueOff val="11250264"/>
                <a:satOff val="-16880"/>
                <a:lumOff val="-2745"/>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tr-TR" sz="2800" b="0" kern="1200" dirty="0">
              <a:solidFill>
                <a:schemeClr val="tx1"/>
              </a:solidFill>
              <a:latin typeface="Comic Sans MS" panose="030F0702030302020204" pitchFamily="66" charset="0"/>
            </a:rPr>
            <a:t>Avustralya</a:t>
          </a:r>
        </a:p>
      </dsp:txBody>
      <dsp:txXfrm>
        <a:off x="488889" y="2323514"/>
        <a:ext cx="2360567" cy="1136074"/>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F21473-FBF1-4A62-9B14-4A67E6ACCA58}">
      <dsp:nvSpPr>
        <dsp:cNvPr id="0" name=""/>
        <dsp:cNvSpPr/>
      </dsp:nvSpPr>
      <dsp:spPr>
        <a:xfrm>
          <a:off x="9936" y="1100838"/>
          <a:ext cx="2969837" cy="2622389"/>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0">
            <a:lnSpc>
              <a:spcPct val="90000"/>
            </a:lnSpc>
            <a:spcBef>
              <a:spcPct val="0"/>
            </a:spcBef>
            <a:spcAft>
              <a:spcPct val="35000"/>
            </a:spcAft>
            <a:buNone/>
          </a:pPr>
          <a:r>
            <a:rPr lang="tr-TR" sz="1800" kern="1200" dirty="0">
              <a:latin typeface="Comic Sans MS" pitchFamily="66" charset="0"/>
            </a:rPr>
            <a:t>1983 yılında çıkarılan 2916 sayılı Özel Eğitime Muhtaç Çocuklar Kanunu ile özel </a:t>
          </a:r>
          <a:r>
            <a:rPr lang="tr-TR" sz="1800" kern="1200" dirty="0" err="1">
              <a:latin typeface="Comic Sans MS" pitchFamily="66" charset="0"/>
            </a:rPr>
            <a:t>gereksinimli</a:t>
          </a:r>
          <a:r>
            <a:rPr lang="tr-TR" sz="1800" kern="1200" dirty="0">
              <a:latin typeface="Comic Sans MS" pitchFamily="66" charset="0"/>
            </a:rPr>
            <a:t> bireylere özgü ilk kapsamlı yasanın adımları atılmıştır. </a:t>
          </a:r>
        </a:p>
      </dsp:txBody>
      <dsp:txXfrm>
        <a:off x="86743" y="1177645"/>
        <a:ext cx="2816223" cy="2468775"/>
      </dsp:txXfrm>
    </dsp:sp>
    <dsp:sp modelId="{96435782-84BE-42B0-8631-167B92C52833}">
      <dsp:nvSpPr>
        <dsp:cNvPr id="0" name=""/>
        <dsp:cNvSpPr/>
      </dsp:nvSpPr>
      <dsp:spPr>
        <a:xfrm>
          <a:off x="3276757" y="2043773"/>
          <a:ext cx="629605" cy="736519"/>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tr-TR" sz="1400" kern="1200"/>
        </a:p>
      </dsp:txBody>
      <dsp:txXfrm>
        <a:off x="3276757" y="2191077"/>
        <a:ext cx="440724" cy="441911"/>
      </dsp:txXfrm>
    </dsp:sp>
    <dsp:sp modelId="{0D241A2F-977F-4434-9658-521EAC6573E8}">
      <dsp:nvSpPr>
        <dsp:cNvPr id="0" name=""/>
        <dsp:cNvSpPr/>
      </dsp:nvSpPr>
      <dsp:spPr>
        <a:xfrm>
          <a:off x="4167709" y="1100838"/>
          <a:ext cx="2969837" cy="2622389"/>
        </a:xfrm>
        <a:prstGeom prst="roundRect">
          <a:avLst>
            <a:gd name="adj" fmla="val 10000"/>
          </a:avLst>
        </a:prstGeom>
        <a:solidFill>
          <a:schemeClr val="accent3">
            <a:hueOff val="5625132"/>
            <a:satOff val="-8440"/>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0">
            <a:lnSpc>
              <a:spcPct val="90000"/>
            </a:lnSpc>
            <a:spcBef>
              <a:spcPct val="0"/>
            </a:spcBef>
            <a:spcAft>
              <a:spcPct val="35000"/>
            </a:spcAft>
            <a:buNone/>
          </a:pPr>
          <a:r>
            <a:rPr lang="tr-TR" sz="1800" kern="1200" dirty="0">
              <a:latin typeface="Comic Sans MS" pitchFamily="66" charset="0"/>
            </a:rPr>
            <a:t>Bu yasa ile özel eğitime gereksinimi olan çocukların yetiştirilmelerine ilişkin esaslar belirlenmiştir. </a:t>
          </a:r>
        </a:p>
      </dsp:txBody>
      <dsp:txXfrm>
        <a:off x="4244516" y="1177645"/>
        <a:ext cx="2816223" cy="2468775"/>
      </dsp:txXfrm>
    </dsp:sp>
    <dsp:sp modelId="{0E401E22-CC39-40DB-AEA4-C2A068427108}">
      <dsp:nvSpPr>
        <dsp:cNvPr id="0" name=""/>
        <dsp:cNvSpPr/>
      </dsp:nvSpPr>
      <dsp:spPr>
        <a:xfrm>
          <a:off x="7434530" y="2043773"/>
          <a:ext cx="629605" cy="736519"/>
        </a:xfrm>
        <a:prstGeom prst="rightArrow">
          <a:avLst>
            <a:gd name="adj1" fmla="val 60000"/>
            <a:gd name="adj2" fmla="val 50000"/>
          </a:avLst>
        </a:prstGeom>
        <a:solidFill>
          <a:schemeClr val="accent3">
            <a:hueOff val="11250264"/>
            <a:satOff val="-16880"/>
            <a:lumOff val="-2745"/>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tr-TR" sz="1400" kern="1200"/>
        </a:p>
      </dsp:txBody>
      <dsp:txXfrm>
        <a:off x="7434530" y="2191077"/>
        <a:ext cx="440724" cy="441911"/>
      </dsp:txXfrm>
    </dsp:sp>
    <dsp:sp modelId="{860CB73A-3C14-40EC-BF10-3CBD31CAD373}">
      <dsp:nvSpPr>
        <dsp:cNvPr id="0" name=""/>
        <dsp:cNvSpPr/>
      </dsp:nvSpPr>
      <dsp:spPr>
        <a:xfrm>
          <a:off x="8325481" y="1100838"/>
          <a:ext cx="2969837" cy="2622389"/>
        </a:xfrm>
        <a:prstGeom prst="roundRect">
          <a:avLst>
            <a:gd name="adj" fmla="val 10000"/>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0">
            <a:lnSpc>
              <a:spcPct val="90000"/>
            </a:lnSpc>
            <a:spcBef>
              <a:spcPct val="0"/>
            </a:spcBef>
            <a:spcAft>
              <a:spcPct val="35000"/>
            </a:spcAft>
            <a:buNone/>
          </a:pPr>
          <a:r>
            <a:rPr lang="tr-TR" sz="1800" kern="1200" dirty="0">
              <a:latin typeface="Comic Sans MS" pitchFamily="66" charset="0"/>
            </a:rPr>
            <a:t>2916 sayılı yasada özel </a:t>
          </a:r>
          <a:r>
            <a:rPr lang="tr-TR" sz="1800" kern="1200" dirty="0" err="1">
              <a:latin typeface="Comic Sans MS" pitchFamily="66" charset="0"/>
            </a:rPr>
            <a:t>gereksinimli</a:t>
          </a:r>
          <a:r>
            <a:rPr lang="tr-TR" sz="1800" kern="1200" dirty="0">
              <a:latin typeface="Comic Sans MS" pitchFamily="66" charset="0"/>
            </a:rPr>
            <a:t> çocukların kaynaştırılmaları vurgulanmasına rağmen kaynaştırmanın bazı çocuklar için uygun olduğu ifadesine yer verilmiştir </a:t>
          </a:r>
          <a:r>
            <a:rPr lang="tr-TR" sz="1800" kern="1200" dirty="0"/>
            <a:t>(MEB, 2010). </a:t>
          </a:r>
          <a:endParaRPr lang="tr-TR" sz="1800" kern="1200" dirty="0">
            <a:latin typeface="Comic Sans MS" pitchFamily="66" charset="0"/>
          </a:endParaRPr>
        </a:p>
      </dsp:txBody>
      <dsp:txXfrm>
        <a:off x="8402288" y="1177645"/>
        <a:ext cx="2816223" cy="2468775"/>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5DCA2D-6584-41C8-82C2-F0E70B5C7E23}">
      <dsp:nvSpPr>
        <dsp:cNvPr id="0" name=""/>
        <dsp:cNvSpPr/>
      </dsp:nvSpPr>
      <dsp:spPr>
        <a:xfrm rot="5400000">
          <a:off x="2868367" y="2330986"/>
          <a:ext cx="2084636" cy="2373285"/>
        </a:xfrm>
        <a:prstGeom prst="bentUpArrow">
          <a:avLst>
            <a:gd name="adj1" fmla="val 32840"/>
            <a:gd name="adj2" fmla="val 25000"/>
            <a:gd name="adj3" fmla="val 35780"/>
          </a:avLst>
        </a:prstGeom>
        <a:solidFill>
          <a:schemeClr val="accent4">
            <a:tint val="50000"/>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1">
          <a:scrgbClr r="0" g="0" b="0"/>
        </a:fillRef>
        <a:effectRef idx="3">
          <a:scrgbClr r="0" g="0" b="0"/>
        </a:effectRef>
        <a:fontRef idx="minor"/>
      </dsp:style>
    </dsp:sp>
    <dsp:sp modelId="{78EB8AFA-0C3B-4FB6-9F14-7BF9BBD717EC}">
      <dsp:nvSpPr>
        <dsp:cNvPr id="0" name=""/>
        <dsp:cNvSpPr/>
      </dsp:nvSpPr>
      <dsp:spPr>
        <a:xfrm>
          <a:off x="551378" y="20124"/>
          <a:ext cx="7038674" cy="2456396"/>
        </a:xfrm>
        <a:prstGeom prst="roundRect">
          <a:avLst>
            <a:gd name="adj" fmla="val 16670"/>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rtl="0">
            <a:lnSpc>
              <a:spcPct val="90000"/>
            </a:lnSpc>
            <a:spcBef>
              <a:spcPct val="0"/>
            </a:spcBef>
            <a:spcAft>
              <a:spcPct val="35000"/>
            </a:spcAft>
            <a:buNone/>
          </a:pPr>
          <a:r>
            <a:rPr lang="tr-TR" sz="2100" kern="1200" dirty="0">
              <a:latin typeface="Comic Sans MS" pitchFamily="66" charset="0"/>
            </a:rPr>
            <a:t>Özel eğitim ve rehberlik alanında ihtiyaçların artması sonucu, hizmetin daha etkin ve yaygın olarak yürütülebilmesi için 1992 yılında Özel Eğitim Rehberlik ve Danışma Hizmetleri Genel Müdürlüğü kurulmuştur. </a:t>
          </a:r>
        </a:p>
      </dsp:txBody>
      <dsp:txXfrm>
        <a:off x="671311" y="140057"/>
        <a:ext cx="6798808" cy="2216530"/>
      </dsp:txXfrm>
    </dsp:sp>
    <dsp:sp modelId="{0AF1244E-DFBA-4FF0-A457-9E13F563C4CC}">
      <dsp:nvSpPr>
        <dsp:cNvPr id="0" name=""/>
        <dsp:cNvSpPr/>
      </dsp:nvSpPr>
      <dsp:spPr>
        <a:xfrm>
          <a:off x="5825365" y="254398"/>
          <a:ext cx="2552330" cy="1985368"/>
        </a:xfrm>
        <a:prstGeom prst="rect">
          <a:avLst/>
        </a:prstGeom>
        <a:noFill/>
        <a:ln>
          <a:noFill/>
        </a:ln>
        <a:effectLst/>
      </dsp:spPr>
      <dsp:style>
        <a:lnRef idx="0">
          <a:scrgbClr r="0" g="0" b="0"/>
        </a:lnRef>
        <a:fillRef idx="0">
          <a:scrgbClr r="0" g="0" b="0"/>
        </a:fillRef>
        <a:effectRef idx="0">
          <a:scrgbClr r="0" g="0" b="0"/>
        </a:effectRef>
        <a:fontRef idx="minor"/>
      </dsp:style>
    </dsp:sp>
    <dsp:sp modelId="{15DD7A03-38AA-4E03-844C-7A9AE21D6BAF}">
      <dsp:nvSpPr>
        <dsp:cNvPr id="0" name=""/>
        <dsp:cNvSpPr/>
      </dsp:nvSpPr>
      <dsp:spPr>
        <a:xfrm>
          <a:off x="4308011" y="2779468"/>
          <a:ext cx="6637210" cy="2456396"/>
        </a:xfrm>
        <a:prstGeom prst="roundRect">
          <a:avLst>
            <a:gd name="adj" fmla="val 16670"/>
          </a:avLst>
        </a:prstGeom>
        <a:gradFill rotWithShape="0">
          <a:gsLst>
            <a:gs pos="0">
              <a:schemeClr val="accent4">
                <a:hueOff val="-4464770"/>
                <a:satOff val="26899"/>
                <a:lumOff val="2156"/>
                <a:alphaOff val="0"/>
                <a:shade val="51000"/>
                <a:satMod val="130000"/>
              </a:schemeClr>
            </a:gs>
            <a:gs pos="80000">
              <a:schemeClr val="accent4">
                <a:hueOff val="-4464770"/>
                <a:satOff val="26899"/>
                <a:lumOff val="2156"/>
                <a:alphaOff val="0"/>
                <a:shade val="93000"/>
                <a:satMod val="130000"/>
              </a:schemeClr>
            </a:gs>
            <a:gs pos="100000">
              <a:schemeClr val="accent4">
                <a:hueOff val="-4464770"/>
                <a:satOff val="26899"/>
                <a:lumOff val="215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rtl="0">
            <a:lnSpc>
              <a:spcPct val="90000"/>
            </a:lnSpc>
            <a:spcBef>
              <a:spcPct val="0"/>
            </a:spcBef>
            <a:spcAft>
              <a:spcPct val="35000"/>
            </a:spcAft>
            <a:buNone/>
          </a:pPr>
          <a:r>
            <a:rPr lang="tr-TR" sz="2100" kern="1200" dirty="0">
              <a:latin typeface="Comic Sans MS" pitchFamily="66" charset="0"/>
            </a:rPr>
            <a:t>1997 yılında çıkarılan 573 sayılı Özel Eğitim Hakkında Kanun Hükmündeki Kararname özel </a:t>
          </a:r>
          <a:r>
            <a:rPr lang="tr-TR" sz="2100" kern="1200" dirty="0" err="1">
              <a:latin typeface="Comic Sans MS" pitchFamily="66" charset="0"/>
            </a:rPr>
            <a:t>gereksinimli</a:t>
          </a:r>
          <a:r>
            <a:rPr lang="tr-TR" sz="2100" kern="1200" dirty="0">
              <a:latin typeface="Comic Sans MS" pitchFamily="66" charset="0"/>
            </a:rPr>
            <a:t> çocuklara fırsat eşitliğini ve eşit katılımı sağlamada yeni bir anlayış getirmiştir. Bu anlayışa göre engelli çocukların tümüne eğitim hakkı verilmektedir. </a:t>
          </a:r>
        </a:p>
      </dsp:txBody>
      <dsp:txXfrm>
        <a:off x="4427944" y="2899401"/>
        <a:ext cx="6397344" cy="2216530"/>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42C37D-0543-4703-B96C-648BB3553C7E}">
      <dsp:nvSpPr>
        <dsp:cNvPr id="0" name=""/>
        <dsp:cNvSpPr/>
      </dsp:nvSpPr>
      <dsp:spPr>
        <a:xfrm rot="5400000">
          <a:off x="1701125" y="2258514"/>
          <a:ext cx="1886283" cy="2147467"/>
        </a:xfrm>
        <a:prstGeom prst="bentUpArrow">
          <a:avLst>
            <a:gd name="adj1" fmla="val 32840"/>
            <a:gd name="adj2" fmla="val 25000"/>
            <a:gd name="adj3" fmla="val 35780"/>
          </a:avLst>
        </a:prstGeom>
        <a:solidFill>
          <a:schemeClr val="accent5">
            <a:tint val="50000"/>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1">
          <a:scrgbClr r="0" g="0" b="0"/>
        </a:fillRef>
        <a:effectRef idx="3">
          <a:scrgbClr r="0" g="0" b="0"/>
        </a:effectRef>
        <a:fontRef idx="minor"/>
      </dsp:style>
    </dsp:sp>
    <dsp:sp modelId="{B8473F4B-7B66-41F8-8F31-F65AAA878A43}">
      <dsp:nvSpPr>
        <dsp:cNvPr id="0" name=""/>
        <dsp:cNvSpPr/>
      </dsp:nvSpPr>
      <dsp:spPr>
        <a:xfrm>
          <a:off x="264190" y="19023"/>
          <a:ext cx="5049761" cy="2519686"/>
        </a:xfrm>
        <a:prstGeom prst="roundRect">
          <a:avLst>
            <a:gd name="adj" fmla="val 16670"/>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0">
            <a:lnSpc>
              <a:spcPct val="90000"/>
            </a:lnSpc>
            <a:spcBef>
              <a:spcPct val="0"/>
            </a:spcBef>
            <a:spcAft>
              <a:spcPct val="35000"/>
            </a:spcAft>
            <a:buNone/>
          </a:pPr>
          <a:r>
            <a:rPr lang="tr-TR" sz="2200" kern="1200" dirty="0">
              <a:latin typeface="Comic Sans MS" pitchFamily="66" charset="0"/>
            </a:rPr>
            <a:t>573 sayılı kararnamede, 2916 sayılı yasadan farklı olarak kaynaştırma, bireysel eğitim planı ve özel eğitim desteği kavramları ele alınmıştır. </a:t>
          </a:r>
        </a:p>
      </dsp:txBody>
      <dsp:txXfrm>
        <a:off x="387213" y="142046"/>
        <a:ext cx="4803715" cy="2273640"/>
      </dsp:txXfrm>
    </dsp:sp>
    <dsp:sp modelId="{04B44CE0-8675-4DD7-8F9A-E34496517BB6}">
      <dsp:nvSpPr>
        <dsp:cNvPr id="0" name=""/>
        <dsp:cNvSpPr/>
      </dsp:nvSpPr>
      <dsp:spPr>
        <a:xfrm>
          <a:off x="4376766" y="379513"/>
          <a:ext cx="2309476" cy="1796460"/>
        </a:xfrm>
        <a:prstGeom prst="rect">
          <a:avLst/>
        </a:prstGeom>
        <a:noFill/>
        <a:ln>
          <a:noFill/>
        </a:ln>
        <a:effectLst/>
      </dsp:spPr>
      <dsp:style>
        <a:lnRef idx="0">
          <a:scrgbClr r="0" g="0" b="0"/>
        </a:lnRef>
        <a:fillRef idx="0">
          <a:scrgbClr r="0" g="0" b="0"/>
        </a:fillRef>
        <a:effectRef idx="0">
          <a:scrgbClr r="0" g="0" b="0"/>
        </a:effectRef>
        <a:fontRef idx="minor"/>
      </dsp:style>
    </dsp:sp>
    <dsp:sp modelId="{19327435-CA2D-4F4B-AB6E-620D2406A997}">
      <dsp:nvSpPr>
        <dsp:cNvPr id="0" name=""/>
        <dsp:cNvSpPr/>
      </dsp:nvSpPr>
      <dsp:spPr>
        <a:xfrm>
          <a:off x="3346775" y="2664323"/>
          <a:ext cx="7694290" cy="2645667"/>
        </a:xfrm>
        <a:prstGeom prst="roundRect">
          <a:avLst>
            <a:gd name="adj" fmla="val 16670"/>
          </a:avLst>
        </a:prstGeom>
        <a:gradFill rotWithShape="0">
          <a:gsLst>
            <a:gs pos="0">
              <a:schemeClr val="accent5">
                <a:hueOff val="-9933876"/>
                <a:satOff val="39811"/>
                <a:lumOff val="8628"/>
                <a:alphaOff val="0"/>
                <a:shade val="51000"/>
                <a:satMod val="130000"/>
              </a:schemeClr>
            </a:gs>
            <a:gs pos="80000">
              <a:schemeClr val="accent5">
                <a:hueOff val="-9933876"/>
                <a:satOff val="39811"/>
                <a:lumOff val="8628"/>
                <a:alphaOff val="0"/>
                <a:shade val="93000"/>
                <a:satMod val="130000"/>
              </a:schemeClr>
            </a:gs>
            <a:gs pos="100000">
              <a:schemeClr val="accent5">
                <a:hueOff val="-9933876"/>
                <a:satOff val="39811"/>
                <a:lumOff val="8628"/>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0">
            <a:lnSpc>
              <a:spcPct val="90000"/>
            </a:lnSpc>
            <a:spcBef>
              <a:spcPct val="0"/>
            </a:spcBef>
            <a:spcAft>
              <a:spcPct val="35000"/>
            </a:spcAft>
            <a:buNone/>
          </a:pPr>
          <a:r>
            <a:rPr lang="tr-TR" sz="2200" kern="1200" dirty="0">
              <a:latin typeface="Comic Sans MS" pitchFamily="66" charset="0"/>
            </a:rPr>
            <a:t>573 sayılı Özel Eğitim Hakkında Kanun Hükmündeki Kararnameye dayalı olarak  2000 yılında çıkarılan Özel Eğitim Hizmetleri Yönetmeliğinde; özel </a:t>
          </a:r>
          <a:r>
            <a:rPr lang="tr-TR" sz="2200" kern="1200" dirty="0" err="1">
              <a:latin typeface="Comic Sans MS" pitchFamily="66" charset="0"/>
            </a:rPr>
            <a:t>gereksinimli</a:t>
          </a:r>
          <a:r>
            <a:rPr lang="tr-TR" sz="2200" kern="1200" dirty="0">
              <a:latin typeface="Comic Sans MS" pitchFamily="66" charset="0"/>
            </a:rPr>
            <a:t> bireylere sunulacak özel eğitim hizmetleri tanılama aşamasından başlayarak yerleştirme ve değerlendirme hizmetleri aşamasına kadar ayrıntılarıyla açıklanmıştır. </a:t>
          </a:r>
        </a:p>
      </dsp:txBody>
      <dsp:txXfrm>
        <a:off x="3475949" y="2793497"/>
        <a:ext cx="7435942" cy="2387319"/>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90FD32-C923-4E4A-9240-C321D4BAEA11}">
      <dsp:nvSpPr>
        <dsp:cNvPr id="0" name=""/>
        <dsp:cNvSpPr/>
      </dsp:nvSpPr>
      <dsp:spPr>
        <a:xfrm>
          <a:off x="1820217" y="167024"/>
          <a:ext cx="3666052" cy="3665973"/>
        </a:xfrm>
        <a:prstGeom prst="ellipse">
          <a:avLst/>
        </a:prstGeom>
        <a:solidFill>
          <a:schemeClr val="accent3">
            <a:hueOff val="0"/>
            <a:satOff val="0"/>
            <a:lumOff val="0"/>
            <a:alphaOff val="0"/>
          </a:schemeClr>
        </a:solidFill>
        <a:ln>
          <a:noFill/>
        </a:ln>
        <a:effectLst>
          <a:outerShdw blurRad="40000" dist="20000" dir="5400000" rotWithShape="0">
            <a:srgbClr val="000000">
              <a:alpha val="38000"/>
            </a:srgbClr>
          </a:outerShdw>
        </a:effectLst>
        <a:sp3d extrusionH="50600" prstMaterial="plastic">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175260" tIns="175260" rIns="175260" bIns="175260" numCol="1" spcCol="1270" anchor="ctr" anchorCtr="0">
          <a:noAutofit/>
        </a:bodyPr>
        <a:lstStyle/>
        <a:p>
          <a:pPr marL="0" lvl="0" indent="0" algn="ctr" defTabSz="2044700">
            <a:lnSpc>
              <a:spcPct val="90000"/>
            </a:lnSpc>
            <a:spcBef>
              <a:spcPct val="0"/>
            </a:spcBef>
            <a:spcAft>
              <a:spcPct val="35000"/>
            </a:spcAft>
            <a:buNone/>
          </a:pPr>
          <a:r>
            <a:rPr lang="tr-TR" sz="4600" b="1" kern="1200" dirty="0">
              <a:latin typeface="Comic Sans MS" panose="030F0702030302020204" pitchFamily="66" charset="0"/>
            </a:rPr>
            <a:t>Dersle ilgili Sorular</a:t>
          </a:r>
        </a:p>
      </dsp:txBody>
      <dsp:txXfrm>
        <a:off x="2357098" y="703893"/>
        <a:ext cx="2592290" cy="2592235"/>
      </dsp:txXfrm>
    </dsp:sp>
    <dsp:sp modelId="{0C09C3C7-4B5F-4E3E-A606-C29F6BDD05FD}">
      <dsp:nvSpPr>
        <dsp:cNvPr id="0" name=""/>
        <dsp:cNvSpPr/>
      </dsp:nvSpPr>
      <dsp:spPr>
        <a:xfrm>
          <a:off x="3911987" y="0"/>
          <a:ext cx="407717" cy="407711"/>
        </a:xfrm>
        <a:prstGeom prst="ellipse">
          <a:avLst/>
        </a:prstGeom>
        <a:solidFill>
          <a:schemeClr val="accent4">
            <a:hueOff val="0"/>
            <a:satOff val="0"/>
            <a:lumOff val="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F4044F4D-766C-467B-A51E-E5F62C7CA24B}">
      <dsp:nvSpPr>
        <dsp:cNvPr id="0" name=""/>
        <dsp:cNvSpPr/>
      </dsp:nvSpPr>
      <dsp:spPr>
        <a:xfrm>
          <a:off x="2946554" y="3560619"/>
          <a:ext cx="295220" cy="295504"/>
        </a:xfrm>
        <a:prstGeom prst="ellipse">
          <a:avLst/>
        </a:prstGeom>
        <a:solidFill>
          <a:schemeClr val="accent4">
            <a:hueOff val="-372064"/>
            <a:satOff val="2242"/>
            <a:lumOff val="18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CF8D4B2C-EEB3-4F78-A3AF-78F4864F1010}">
      <dsp:nvSpPr>
        <dsp:cNvPr id="0" name=""/>
        <dsp:cNvSpPr/>
      </dsp:nvSpPr>
      <dsp:spPr>
        <a:xfrm>
          <a:off x="5722172" y="1654827"/>
          <a:ext cx="295220" cy="295504"/>
        </a:xfrm>
        <a:prstGeom prst="ellipse">
          <a:avLst/>
        </a:prstGeom>
        <a:solidFill>
          <a:schemeClr val="accent4">
            <a:hueOff val="-744128"/>
            <a:satOff val="4483"/>
            <a:lumOff val="359"/>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09C9677F-08D7-4B5E-B2A8-7E4EF223E62B}">
      <dsp:nvSpPr>
        <dsp:cNvPr id="0" name=""/>
        <dsp:cNvSpPr/>
      </dsp:nvSpPr>
      <dsp:spPr>
        <a:xfrm>
          <a:off x="4309477" y="3874967"/>
          <a:ext cx="407717" cy="407711"/>
        </a:xfrm>
        <a:prstGeom prst="ellipse">
          <a:avLst/>
        </a:prstGeom>
        <a:solidFill>
          <a:schemeClr val="accent4">
            <a:hueOff val="-1116192"/>
            <a:satOff val="6725"/>
            <a:lumOff val="539"/>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70AE472B-3BE9-4E60-B1A5-D973734F011A}">
      <dsp:nvSpPr>
        <dsp:cNvPr id="0" name=""/>
        <dsp:cNvSpPr/>
      </dsp:nvSpPr>
      <dsp:spPr>
        <a:xfrm>
          <a:off x="3030416" y="579446"/>
          <a:ext cx="295220" cy="295504"/>
        </a:xfrm>
        <a:prstGeom prst="ellipse">
          <a:avLst/>
        </a:prstGeom>
        <a:solidFill>
          <a:schemeClr val="accent4">
            <a:hueOff val="-1488257"/>
            <a:satOff val="8966"/>
            <a:lumOff val="719"/>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3C2EF1E9-DECF-4F90-B0BC-2177E986DC19}">
      <dsp:nvSpPr>
        <dsp:cNvPr id="0" name=""/>
        <dsp:cNvSpPr/>
      </dsp:nvSpPr>
      <dsp:spPr>
        <a:xfrm>
          <a:off x="2099756" y="2269819"/>
          <a:ext cx="295220" cy="295504"/>
        </a:xfrm>
        <a:prstGeom prst="ellipse">
          <a:avLst/>
        </a:prstGeom>
        <a:solidFill>
          <a:schemeClr val="accent4">
            <a:hueOff val="-1860321"/>
            <a:satOff val="11208"/>
            <a:lumOff val="898"/>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40BC6DB5-44F7-4386-9994-EF917B17EF74}">
      <dsp:nvSpPr>
        <dsp:cNvPr id="0" name=""/>
        <dsp:cNvSpPr/>
      </dsp:nvSpPr>
      <dsp:spPr>
        <a:xfrm>
          <a:off x="674788" y="828698"/>
          <a:ext cx="1490420" cy="1489944"/>
        </a:xfrm>
        <a:prstGeom prst="ellipse">
          <a:avLst/>
        </a:prstGeom>
        <a:solidFill>
          <a:schemeClr val="accent4">
            <a:hueOff val="-2232385"/>
            <a:satOff val="13449"/>
            <a:lumOff val="1078"/>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endParaRPr lang="tr-TR" sz="2000" b="1" kern="1200">
            <a:latin typeface="Comic Sans MS" panose="030F0702030302020204" pitchFamily="66" charset="0"/>
          </a:endParaRPr>
        </a:p>
      </dsp:txBody>
      <dsp:txXfrm>
        <a:off x="893055" y="1046895"/>
        <a:ext cx="1053886" cy="1053550"/>
      </dsp:txXfrm>
    </dsp:sp>
    <dsp:sp modelId="{ED53399E-58D6-42F4-9F2F-896AD01F0FED}">
      <dsp:nvSpPr>
        <dsp:cNvPr id="0" name=""/>
        <dsp:cNvSpPr/>
      </dsp:nvSpPr>
      <dsp:spPr>
        <a:xfrm>
          <a:off x="3499496" y="592294"/>
          <a:ext cx="407717" cy="407711"/>
        </a:xfrm>
        <a:prstGeom prst="ellipse">
          <a:avLst/>
        </a:prstGeom>
        <a:solidFill>
          <a:schemeClr val="accent4">
            <a:hueOff val="-2604449"/>
            <a:satOff val="15691"/>
            <a:lumOff val="1258"/>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2D951BB6-A239-402C-84AB-0E7D21A0060C}">
      <dsp:nvSpPr>
        <dsp:cNvPr id="0" name=""/>
        <dsp:cNvSpPr/>
      </dsp:nvSpPr>
      <dsp:spPr>
        <a:xfrm>
          <a:off x="814558" y="2755475"/>
          <a:ext cx="737028" cy="737049"/>
        </a:xfrm>
        <a:prstGeom prst="ellipse">
          <a:avLst/>
        </a:prstGeom>
        <a:solidFill>
          <a:schemeClr val="accent4">
            <a:hueOff val="-2976513"/>
            <a:satOff val="17933"/>
            <a:lumOff val="1437"/>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16B4D0A2-67AA-49B8-A5A8-5D251911DAEC}">
      <dsp:nvSpPr>
        <dsp:cNvPr id="0" name=""/>
        <dsp:cNvSpPr/>
      </dsp:nvSpPr>
      <dsp:spPr>
        <a:xfrm>
          <a:off x="5861942" y="127623"/>
          <a:ext cx="1490420" cy="1489944"/>
        </a:xfrm>
        <a:prstGeom prst="ellipse">
          <a:avLst/>
        </a:prstGeom>
        <a:solidFill>
          <a:schemeClr val="accent4">
            <a:hueOff val="-3348577"/>
            <a:satOff val="20174"/>
            <a:lumOff val="1617"/>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endParaRPr lang="tr-TR" sz="2000" b="1" kern="1200">
            <a:latin typeface="Comic Sans MS" panose="030F0702030302020204" pitchFamily="66" charset="0"/>
          </a:endParaRPr>
        </a:p>
      </dsp:txBody>
      <dsp:txXfrm>
        <a:off x="6080209" y="345820"/>
        <a:ext cx="1053886" cy="1053550"/>
      </dsp:txXfrm>
    </dsp:sp>
    <dsp:sp modelId="{5DAE74E1-D3F4-4C4C-ABB5-E2B4A1B37288}">
      <dsp:nvSpPr>
        <dsp:cNvPr id="0" name=""/>
        <dsp:cNvSpPr/>
      </dsp:nvSpPr>
      <dsp:spPr>
        <a:xfrm>
          <a:off x="5197184" y="1156323"/>
          <a:ext cx="407717" cy="407711"/>
        </a:xfrm>
        <a:prstGeom prst="ellipse">
          <a:avLst/>
        </a:prstGeom>
        <a:solidFill>
          <a:schemeClr val="accent4">
            <a:hueOff val="-3720641"/>
            <a:satOff val="22416"/>
            <a:lumOff val="1797"/>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0C171D37-2B70-49AD-8124-4AD5D6EC345C}">
      <dsp:nvSpPr>
        <dsp:cNvPr id="0" name=""/>
        <dsp:cNvSpPr/>
      </dsp:nvSpPr>
      <dsp:spPr>
        <a:xfrm>
          <a:off x="534337" y="3632568"/>
          <a:ext cx="295220" cy="295504"/>
        </a:xfrm>
        <a:prstGeom prst="ellipse">
          <a:avLst/>
        </a:prstGeom>
        <a:solidFill>
          <a:schemeClr val="accent4">
            <a:hueOff val="-4092706"/>
            <a:satOff val="24657"/>
            <a:lumOff val="1976"/>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74EAB269-466E-42C5-8941-5EF4D8973D73}">
      <dsp:nvSpPr>
        <dsp:cNvPr id="0" name=""/>
        <dsp:cNvSpPr/>
      </dsp:nvSpPr>
      <dsp:spPr>
        <a:xfrm>
          <a:off x="3478360" y="3212009"/>
          <a:ext cx="295220" cy="295504"/>
        </a:xfrm>
        <a:prstGeom prst="ellipse">
          <a:avLst/>
        </a:prstGeom>
        <a:solidFill>
          <a:schemeClr val="accent4">
            <a:hueOff val="-4464770"/>
            <a:satOff val="26899"/>
            <a:lumOff val="2156"/>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6F29C5-8A14-EF46-BC82-B36C564D6CC1}">
      <dsp:nvSpPr>
        <dsp:cNvPr id="0" name=""/>
        <dsp:cNvSpPr/>
      </dsp:nvSpPr>
      <dsp:spPr>
        <a:xfrm rot="5400000">
          <a:off x="-1543943" y="2380783"/>
          <a:ext cx="4515334" cy="1406158"/>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tr-TR" sz="2800" kern="1200" dirty="0">
              <a:latin typeface="Comic Sans MS" panose="030F0902030302020204" pitchFamily="66" charset="0"/>
            </a:rPr>
            <a:t>1. Aşama</a:t>
          </a:r>
        </a:p>
      </dsp:txBody>
      <dsp:txXfrm rot="-5400000">
        <a:off x="10645" y="1529274"/>
        <a:ext cx="1406158" cy="3109176"/>
      </dsp:txXfrm>
    </dsp:sp>
    <dsp:sp modelId="{F47825F3-1989-6741-AE4D-019429697B51}">
      <dsp:nvSpPr>
        <dsp:cNvPr id="0" name=""/>
        <dsp:cNvSpPr/>
      </dsp:nvSpPr>
      <dsp:spPr>
        <a:xfrm rot="5400000">
          <a:off x="3913346" y="-1951844"/>
          <a:ext cx="4584552" cy="9784509"/>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just" defTabSz="1244600">
            <a:lnSpc>
              <a:spcPct val="90000"/>
            </a:lnSpc>
            <a:spcBef>
              <a:spcPct val="0"/>
            </a:spcBef>
            <a:spcAft>
              <a:spcPct val="15000"/>
            </a:spcAft>
            <a:buChar char="•"/>
          </a:pPr>
          <a:r>
            <a:rPr lang="tr-TR" sz="2800" kern="1200" dirty="0">
              <a:latin typeface="Comic Sans MS" panose="030F0902030302020204" pitchFamily="66" charset="0"/>
            </a:rPr>
            <a:t>İlk aşamada eğitimci, çocukların gelişim özelliklerini yakından takip eder. </a:t>
          </a:r>
        </a:p>
        <a:p>
          <a:pPr marL="285750" lvl="1" indent="-285750" algn="just" defTabSz="1244600">
            <a:lnSpc>
              <a:spcPct val="90000"/>
            </a:lnSpc>
            <a:spcBef>
              <a:spcPct val="0"/>
            </a:spcBef>
            <a:spcAft>
              <a:spcPct val="15000"/>
            </a:spcAft>
            <a:buChar char="•"/>
          </a:pPr>
          <a:r>
            <a:rPr lang="tr-TR" sz="2800" kern="1200" dirty="0">
              <a:latin typeface="Comic Sans MS" panose="030F0902030302020204" pitchFamily="66" charset="0"/>
            </a:rPr>
            <a:t>Çocuğun eğitimden faydalanamadığını belirlediği anda, çocuğun gereksinimlerine göre düzenlenecek bireyselleştirilmiş eğitim programını özel eğitim koordinatörü ile birlikte hazırlar ve çocukların kayıtları tutulur.</a:t>
          </a:r>
        </a:p>
      </dsp:txBody>
      <dsp:txXfrm rot="-5400000">
        <a:off x="1313368" y="871933"/>
        <a:ext cx="9560710" cy="413695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A455C1-0E27-4ADE-AB6A-7F0C94C759F8}">
      <dsp:nvSpPr>
        <dsp:cNvPr id="0" name=""/>
        <dsp:cNvSpPr/>
      </dsp:nvSpPr>
      <dsp:spPr>
        <a:xfrm rot="5400000">
          <a:off x="-1295759" y="1393804"/>
          <a:ext cx="4289675" cy="1592910"/>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tr-TR" sz="2800" kern="1200" dirty="0">
              <a:latin typeface="Comic Sans MS" panose="030F0902030302020204" pitchFamily="66" charset="0"/>
            </a:rPr>
            <a:t>2. </a:t>
          </a:r>
        </a:p>
        <a:p>
          <a:pPr marL="0" lvl="0" indent="0" algn="ctr" defTabSz="1244600">
            <a:lnSpc>
              <a:spcPct val="90000"/>
            </a:lnSpc>
            <a:spcBef>
              <a:spcPct val="0"/>
            </a:spcBef>
            <a:spcAft>
              <a:spcPct val="35000"/>
            </a:spcAft>
            <a:buNone/>
          </a:pPr>
          <a:r>
            <a:rPr lang="tr-TR" sz="2800" kern="1200" dirty="0">
              <a:latin typeface="Comic Sans MS" panose="030F0902030302020204" pitchFamily="66" charset="0"/>
            </a:rPr>
            <a:t>Aşama</a:t>
          </a:r>
        </a:p>
      </dsp:txBody>
      <dsp:txXfrm rot="-5400000">
        <a:off x="52623" y="841877"/>
        <a:ext cx="1592910" cy="2696765"/>
      </dsp:txXfrm>
    </dsp:sp>
    <dsp:sp modelId="{90496248-D7AA-41EB-B6A0-162BB9FF898E}">
      <dsp:nvSpPr>
        <dsp:cNvPr id="0" name=""/>
        <dsp:cNvSpPr/>
      </dsp:nvSpPr>
      <dsp:spPr>
        <a:xfrm rot="5400000">
          <a:off x="4587790" y="-1923500"/>
          <a:ext cx="2876817" cy="7875968"/>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just" defTabSz="1244600">
            <a:lnSpc>
              <a:spcPct val="90000"/>
            </a:lnSpc>
            <a:spcBef>
              <a:spcPct val="0"/>
            </a:spcBef>
            <a:spcAft>
              <a:spcPct val="15000"/>
            </a:spcAft>
            <a:buChar char="•"/>
          </a:pPr>
          <a:r>
            <a:rPr lang="tr-TR" sz="2800" kern="1200" dirty="0">
              <a:latin typeface="Comic Sans MS" panose="030F0902030302020204" pitchFamily="66" charset="0"/>
            </a:rPr>
            <a:t>İkinci aşamada, özel eğitim koordinatörü, sınıf öğretmeniyle birlikte çocuğu değerlendirir ve çocuğun gereksinimlerine uygun bireysel eğitim programı hazırlar.</a:t>
          </a:r>
        </a:p>
      </dsp:txBody>
      <dsp:txXfrm rot="-5400000">
        <a:off x="2088215" y="716510"/>
        <a:ext cx="7735533" cy="259594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6F29C5-8A14-EF46-BC82-B36C564D6CC1}">
      <dsp:nvSpPr>
        <dsp:cNvPr id="0" name=""/>
        <dsp:cNvSpPr/>
      </dsp:nvSpPr>
      <dsp:spPr>
        <a:xfrm rot="5400000">
          <a:off x="-1289485" y="1858612"/>
          <a:ext cx="4103709" cy="1277970"/>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tr-TR" sz="2800" kern="1200" dirty="0">
              <a:latin typeface="Comic Sans MS" panose="030F0902030302020204" pitchFamily="66" charset="0"/>
            </a:rPr>
            <a:t>3. Aşama</a:t>
          </a:r>
        </a:p>
      </dsp:txBody>
      <dsp:txXfrm rot="-5400000">
        <a:off x="123384" y="1084728"/>
        <a:ext cx="1277970" cy="2825739"/>
      </dsp:txXfrm>
    </dsp:sp>
    <dsp:sp modelId="{F47825F3-1989-6741-AE4D-019429697B51}">
      <dsp:nvSpPr>
        <dsp:cNvPr id="0" name=""/>
        <dsp:cNvSpPr/>
      </dsp:nvSpPr>
      <dsp:spPr>
        <a:xfrm rot="5400000">
          <a:off x="4193557" y="-2075615"/>
          <a:ext cx="3555851" cy="8885675"/>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just" defTabSz="1244600">
            <a:lnSpc>
              <a:spcPct val="90000"/>
            </a:lnSpc>
            <a:spcBef>
              <a:spcPct val="0"/>
            </a:spcBef>
            <a:spcAft>
              <a:spcPct val="15000"/>
            </a:spcAft>
            <a:buChar char="•"/>
          </a:pPr>
          <a:r>
            <a:rPr lang="tr-TR" sz="2800" kern="1200" dirty="0">
              <a:latin typeface="Comic Sans MS" panose="030F0902030302020204" pitchFamily="66" charset="0"/>
            </a:rPr>
            <a:t>Üçüncü aşamada, özel eğitim koordinatörü, çocuğun özel gereksinimlerine uygun olarak okul dışındaki destek personelinden (</a:t>
          </a:r>
          <a:r>
            <a:rPr lang="tr-TR" sz="2800" kern="1200" dirty="0" err="1">
              <a:latin typeface="Comic Sans MS" panose="030F0902030302020204" pitchFamily="66" charset="0"/>
            </a:rPr>
            <a:t>odyolog</a:t>
          </a:r>
          <a:r>
            <a:rPr lang="tr-TR" sz="2800" kern="1200" dirty="0">
              <a:latin typeface="Comic Sans MS" panose="030F0902030302020204" pitchFamily="66" charset="0"/>
            </a:rPr>
            <a:t>, dil ve konuşma terapisti gibi) yardım alarak çocuğun değerlendirmesini yapar ve çocuğa yönelik bireysel eğitim programı hazırlar.</a:t>
          </a:r>
        </a:p>
      </dsp:txBody>
      <dsp:txXfrm rot="-5400000">
        <a:off x="1528645" y="762879"/>
        <a:ext cx="8712093" cy="320868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6F29C5-8A14-EF46-BC82-B36C564D6CC1}">
      <dsp:nvSpPr>
        <dsp:cNvPr id="0" name=""/>
        <dsp:cNvSpPr/>
      </dsp:nvSpPr>
      <dsp:spPr>
        <a:xfrm rot="5400000">
          <a:off x="-1386139" y="1992175"/>
          <a:ext cx="4010720" cy="1249011"/>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tr-TR" sz="2800" kern="1200" dirty="0">
              <a:latin typeface="Comic Sans MS" panose="030F0902030302020204" pitchFamily="66" charset="0"/>
            </a:rPr>
            <a:t>4. Aşama</a:t>
          </a:r>
        </a:p>
      </dsp:txBody>
      <dsp:txXfrm rot="-5400000">
        <a:off x="-5285" y="1235827"/>
        <a:ext cx="1249011" cy="2761709"/>
      </dsp:txXfrm>
    </dsp:sp>
    <dsp:sp modelId="{F47825F3-1989-6741-AE4D-019429697B51}">
      <dsp:nvSpPr>
        <dsp:cNvPr id="0" name=""/>
        <dsp:cNvSpPr/>
      </dsp:nvSpPr>
      <dsp:spPr>
        <a:xfrm rot="5400000">
          <a:off x="4089005" y="-2405417"/>
          <a:ext cx="3827664" cy="9789353"/>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just" defTabSz="1244600">
            <a:lnSpc>
              <a:spcPct val="90000"/>
            </a:lnSpc>
            <a:spcBef>
              <a:spcPct val="0"/>
            </a:spcBef>
            <a:spcAft>
              <a:spcPct val="15000"/>
            </a:spcAft>
            <a:buChar char="•"/>
          </a:pPr>
          <a:r>
            <a:rPr lang="tr-TR" sz="2800" kern="1200" dirty="0">
              <a:latin typeface="Comic Sans MS" panose="030F0902030302020204" pitchFamily="66" charset="0"/>
            </a:rPr>
            <a:t>Dördüncü aşamada, özel eğitim koordinatörü çocuğun </a:t>
          </a:r>
          <a:r>
            <a:rPr lang="tr-TR" sz="2800" kern="1200" dirty="0" err="1">
              <a:latin typeface="Comic Sans MS" panose="030F0902030302020204" pitchFamily="66" charset="0"/>
            </a:rPr>
            <a:t>formal</a:t>
          </a:r>
          <a:r>
            <a:rPr lang="tr-TR" sz="2800" kern="1200" dirty="0">
              <a:latin typeface="Comic Sans MS" panose="030F0902030302020204" pitchFamily="66" charset="0"/>
            </a:rPr>
            <a:t> değerlendirilmesinin yapılabilmesi için yerel eğitim yönetimine çocuğu yönlendirir. Yerel eğitim yönetimi çocuğa daha önce yapılan değerlendirmeler ve çocuğun durumunu göz önüne alarak çocuğun eğitimine devam edeceği kuruma karar verir.</a:t>
          </a:r>
        </a:p>
      </dsp:txBody>
      <dsp:txXfrm rot="-5400000">
        <a:off x="1108161" y="762278"/>
        <a:ext cx="9602502" cy="345396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6F29C5-8A14-EF46-BC82-B36C564D6CC1}">
      <dsp:nvSpPr>
        <dsp:cNvPr id="0" name=""/>
        <dsp:cNvSpPr/>
      </dsp:nvSpPr>
      <dsp:spPr>
        <a:xfrm rot="5400000">
          <a:off x="-894840" y="1137127"/>
          <a:ext cx="4264248" cy="1989992"/>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tr-TR" sz="2800" kern="1200" dirty="0">
              <a:latin typeface="Comic Sans MS" panose="030F0902030302020204" pitchFamily="66" charset="0"/>
            </a:rPr>
            <a:t>Son </a:t>
          </a:r>
        </a:p>
        <a:p>
          <a:pPr marL="0" lvl="0" indent="0" algn="ctr" defTabSz="1244600">
            <a:lnSpc>
              <a:spcPct val="90000"/>
            </a:lnSpc>
            <a:spcBef>
              <a:spcPct val="0"/>
            </a:spcBef>
            <a:spcAft>
              <a:spcPct val="35000"/>
            </a:spcAft>
            <a:buNone/>
          </a:pPr>
          <a:r>
            <a:rPr lang="tr-TR" sz="2800" kern="1200" dirty="0">
              <a:latin typeface="Comic Sans MS" panose="030F0902030302020204" pitchFamily="66" charset="0"/>
            </a:rPr>
            <a:t>Aşama</a:t>
          </a:r>
        </a:p>
      </dsp:txBody>
      <dsp:txXfrm rot="-5400000">
        <a:off x="242288" y="994995"/>
        <a:ext cx="1989992" cy="2274256"/>
      </dsp:txXfrm>
    </dsp:sp>
    <dsp:sp modelId="{F47825F3-1989-6741-AE4D-019429697B51}">
      <dsp:nvSpPr>
        <dsp:cNvPr id="0" name=""/>
        <dsp:cNvSpPr/>
      </dsp:nvSpPr>
      <dsp:spPr>
        <a:xfrm rot="5400000">
          <a:off x="4351072" y="-1681901"/>
          <a:ext cx="2658701" cy="6919085"/>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just" defTabSz="1244600">
            <a:lnSpc>
              <a:spcPct val="90000"/>
            </a:lnSpc>
            <a:spcBef>
              <a:spcPct val="0"/>
            </a:spcBef>
            <a:spcAft>
              <a:spcPct val="15000"/>
            </a:spcAft>
            <a:buChar char="•"/>
          </a:pPr>
          <a:r>
            <a:rPr lang="tr-TR" sz="2800" kern="1200" dirty="0">
              <a:latin typeface="Comic Sans MS" panose="030F0902030302020204" pitchFamily="66" charset="0"/>
            </a:rPr>
            <a:t>Son aşamada yerel eğitim yönetimi çocuğun özel </a:t>
          </a:r>
          <a:r>
            <a:rPr lang="tr-TR" sz="2800" kern="1200" dirty="0" err="1">
              <a:latin typeface="Comic Sans MS" panose="030F0902030302020204" pitchFamily="66" charset="0"/>
            </a:rPr>
            <a:t>gereksinimli</a:t>
          </a:r>
          <a:r>
            <a:rPr lang="tr-TR" sz="2800" kern="1200" dirty="0">
              <a:latin typeface="Comic Sans MS" panose="030F0902030302020204" pitchFamily="66" charset="0"/>
            </a:rPr>
            <a:t> olarak değerlendirilip değerlendirilmeyeceği kararını verir. </a:t>
          </a:r>
        </a:p>
      </dsp:txBody>
      <dsp:txXfrm rot="-5400000">
        <a:off x="2220881" y="578077"/>
        <a:ext cx="6789298" cy="2399127"/>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256BB0-A094-43EA-88C3-2BAA791B6376}">
      <dsp:nvSpPr>
        <dsp:cNvPr id="0" name=""/>
        <dsp:cNvSpPr/>
      </dsp:nvSpPr>
      <dsp:spPr>
        <a:xfrm>
          <a:off x="2745876" y="2394265"/>
          <a:ext cx="522891" cy="1992728"/>
        </a:xfrm>
        <a:custGeom>
          <a:avLst/>
          <a:gdLst/>
          <a:ahLst/>
          <a:cxnLst/>
          <a:rect l="0" t="0" r="0" b="0"/>
          <a:pathLst>
            <a:path>
              <a:moveTo>
                <a:pt x="0" y="0"/>
              </a:moveTo>
              <a:lnTo>
                <a:pt x="261445" y="0"/>
              </a:lnTo>
              <a:lnTo>
                <a:pt x="261445" y="1992728"/>
              </a:lnTo>
              <a:lnTo>
                <a:pt x="522891" y="1992728"/>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tr-TR" sz="700" kern="1200"/>
        </a:p>
      </dsp:txBody>
      <dsp:txXfrm>
        <a:off x="2955817" y="3339125"/>
        <a:ext cx="103009" cy="103009"/>
      </dsp:txXfrm>
    </dsp:sp>
    <dsp:sp modelId="{C90545FB-988D-4EBE-B391-B8572C319134}">
      <dsp:nvSpPr>
        <dsp:cNvPr id="0" name=""/>
        <dsp:cNvSpPr/>
      </dsp:nvSpPr>
      <dsp:spPr>
        <a:xfrm>
          <a:off x="2745876" y="2394265"/>
          <a:ext cx="522891" cy="996364"/>
        </a:xfrm>
        <a:custGeom>
          <a:avLst/>
          <a:gdLst/>
          <a:ahLst/>
          <a:cxnLst/>
          <a:rect l="0" t="0" r="0" b="0"/>
          <a:pathLst>
            <a:path>
              <a:moveTo>
                <a:pt x="0" y="0"/>
              </a:moveTo>
              <a:lnTo>
                <a:pt x="261445" y="0"/>
              </a:lnTo>
              <a:lnTo>
                <a:pt x="261445" y="996364"/>
              </a:lnTo>
              <a:lnTo>
                <a:pt x="522891" y="996364"/>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2979191" y="2864317"/>
        <a:ext cx="56261" cy="56261"/>
      </dsp:txXfrm>
    </dsp:sp>
    <dsp:sp modelId="{FD033F3D-A052-4F35-9DBC-E335F2F44E19}">
      <dsp:nvSpPr>
        <dsp:cNvPr id="0" name=""/>
        <dsp:cNvSpPr/>
      </dsp:nvSpPr>
      <dsp:spPr>
        <a:xfrm>
          <a:off x="2745876" y="2348546"/>
          <a:ext cx="522891" cy="91440"/>
        </a:xfrm>
        <a:custGeom>
          <a:avLst/>
          <a:gdLst/>
          <a:ahLst/>
          <a:cxnLst/>
          <a:rect l="0" t="0" r="0" b="0"/>
          <a:pathLst>
            <a:path>
              <a:moveTo>
                <a:pt x="0" y="45720"/>
              </a:moveTo>
              <a:lnTo>
                <a:pt x="522891" y="45720"/>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2994250" y="2381193"/>
        <a:ext cx="26144" cy="26144"/>
      </dsp:txXfrm>
    </dsp:sp>
    <dsp:sp modelId="{67D5F028-FF4C-4A37-BFA0-1DF08F6B22B6}">
      <dsp:nvSpPr>
        <dsp:cNvPr id="0" name=""/>
        <dsp:cNvSpPr/>
      </dsp:nvSpPr>
      <dsp:spPr>
        <a:xfrm>
          <a:off x="2745876" y="1397901"/>
          <a:ext cx="522891" cy="996364"/>
        </a:xfrm>
        <a:custGeom>
          <a:avLst/>
          <a:gdLst/>
          <a:ahLst/>
          <a:cxnLst/>
          <a:rect l="0" t="0" r="0" b="0"/>
          <a:pathLst>
            <a:path>
              <a:moveTo>
                <a:pt x="0" y="996364"/>
              </a:moveTo>
              <a:lnTo>
                <a:pt x="261445" y="996364"/>
              </a:lnTo>
              <a:lnTo>
                <a:pt x="261445" y="0"/>
              </a:lnTo>
              <a:lnTo>
                <a:pt x="522891" y="0"/>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2979191" y="1867953"/>
        <a:ext cx="56261" cy="56261"/>
      </dsp:txXfrm>
    </dsp:sp>
    <dsp:sp modelId="{AD6C0204-FF11-4BB4-AC30-F441FE8032CD}">
      <dsp:nvSpPr>
        <dsp:cNvPr id="0" name=""/>
        <dsp:cNvSpPr/>
      </dsp:nvSpPr>
      <dsp:spPr>
        <a:xfrm>
          <a:off x="2745876" y="401537"/>
          <a:ext cx="522891" cy="1992728"/>
        </a:xfrm>
        <a:custGeom>
          <a:avLst/>
          <a:gdLst/>
          <a:ahLst/>
          <a:cxnLst/>
          <a:rect l="0" t="0" r="0" b="0"/>
          <a:pathLst>
            <a:path>
              <a:moveTo>
                <a:pt x="0" y="1992728"/>
              </a:moveTo>
              <a:lnTo>
                <a:pt x="261445" y="1992728"/>
              </a:lnTo>
              <a:lnTo>
                <a:pt x="261445" y="0"/>
              </a:lnTo>
              <a:lnTo>
                <a:pt x="522891" y="0"/>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tr-TR" sz="700" kern="1200"/>
        </a:p>
      </dsp:txBody>
      <dsp:txXfrm>
        <a:off x="2955817" y="1346397"/>
        <a:ext cx="103009" cy="103009"/>
      </dsp:txXfrm>
    </dsp:sp>
    <dsp:sp modelId="{4F2A5213-F168-45F8-AFED-439E29FCFBD3}">
      <dsp:nvSpPr>
        <dsp:cNvPr id="0" name=""/>
        <dsp:cNvSpPr/>
      </dsp:nvSpPr>
      <dsp:spPr>
        <a:xfrm rot="16200000">
          <a:off x="249722" y="1995720"/>
          <a:ext cx="4195217" cy="797091"/>
        </a:xfrm>
        <a:prstGeom prst="rect">
          <a:avLst/>
        </a:prstGeom>
        <a:solidFill>
          <a:schemeClr val="accent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1600200">
            <a:lnSpc>
              <a:spcPct val="90000"/>
            </a:lnSpc>
            <a:spcBef>
              <a:spcPct val="0"/>
            </a:spcBef>
            <a:spcAft>
              <a:spcPct val="35000"/>
            </a:spcAft>
            <a:buNone/>
          </a:pPr>
          <a:r>
            <a:rPr lang="tr-TR" sz="3600" kern="1200" dirty="0">
              <a:latin typeface="Comic Sans MS" panose="030F0902030302020204" pitchFamily="66" charset="0"/>
            </a:rPr>
            <a:t>Yeşil Belge</a:t>
          </a:r>
        </a:p>
      </dsp:txBody>
      <dsp:txXfrm>
        <a:off x="249722" y="1995720"/>
        <a:ext cx="4195217" cy="797091"/>
      </dsp:txXfrm>
    </dsp:sp>
    <dsp:sp modelId="{84226D37-B172-4702-965B-DE3D5FBFF306}">
      <dsp:nvSpPr>
        <dsp:cNvPr id="0" name=""/>
        <dsp:cNvSpPr/>
      </dsp:nvSpPr>
      <dsp:spPr>
        <a:xfrm>
          <a:off x="3268768" y="2992"/>
          <a:ext cx="7239830" cy="797091"/>
        </a:xfrm>
        <a:prstGeom prst="rect">
          <a:avLst/>
        </a:prstGeom>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tr-TR" sz="2800" kern="1200" dirty="0">
              <a:latin typeface="Comic Sans MS" panose="030F0902030302020204" pitchFamily="66" charset="0"/>
            </a:rPr>
            <a:t>Erken tanı ve değerlendirme</a:t>
          </a:r>
        </a:p>
      </dsp:txBody>
      <dsp:txXfrm>
        <a:off x="3268768" y="2992"/>
        <a:ext cx="7239830" cy="797091"/>
      </dsp:txXfrm>
    </dsp:sp>
    <dsp:sp modelId="{CAD36A3A-0939-463B-8F9C-3074BF4404E8}">
      <dsp:nvSpPr>
        <dsp:cNvPr id="0" name=""/>
        <dsp:cNvSpPr/>
      </dsp:nvSpPr>
      <dsp:spPr>
        <a:xfrm>
          <a:off x="3268768" y="999356"/>
          <a:ext cx="7236379" cy="797091"/>
        </a:xfrm>
        <a:prstGeom prst="rect">
          <a:avLst/>
        </a:prstGeom>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tr-TR" sz="2800" kern="1200" dirty="0">
              <a:latin typeface="Comic Sans MS" panose="030F0902030302020204" pitchFamily="66" charset="0"/>
            </a:rPr>
            <a:t>Ailelere karar verme yetkisinin verilmesi</a:t>
          </a:r>
        </a:p>
      </dsp:txBody>
      <dsp:txXfrm>
        <a:off x="3268768" y="999356"/>
        <a:ext cx="7236379" cy="797091"/>
      </dsp:txXfrm>
    </dsp:sp>
    <dsp:sp modelId="{91F01603-D426-4076-82BE-2B2C903DB331}">
      <dsp:nvSpPr>
        <dsp:cNvPr id="0" name=""/>
        <dsp:cNvSpPr/>
      </dsp:nvSpPr>
      <dsp:spPr>
        <a:xfrm>
          <a:off x="3268768" y="1995720"/>
          <a:ext cx="7102205" cy="797091"/>
        </a:xfrm>
        <a:prstGeom prst="rect">
          <a:avLst/>
        </a:prstGeom>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tr-TR" sz="2800" kern="1200" dirty="0">
              <a:latin typeface="Comic Sans MS" panose="030F0902030302020204" pitchFamily="66" charset="0"/>
            </a:rPr>
            <a:t>Öğrenme ve başarı</a:t>
          </a:r>
        </a:p>
      </dsp:txBody>
      <dsp:txXfrm>
        <a:off x="3268768" y="1995720"/>
        <a:ext cx="7102205" cy="797091"/>
      </dsp:txXfrm>
    </dsp:sp>
    <dsp:sp modelId="{A2CDAD3B-DE47-4EF2-AA39-3B9BB4265EAB}">
      <dsp:nvSpPr>
        <dsp:cNvPr id="0" name=""/>
        <dsp:cNvSpPr/>
      </dsp:nvSpPr>
      <dsp:spPr>
        <a:xfrm>
          <a:off x="3268768" y="2992084"/>
          <a:ext cx="7194678" cy="797091"/>
        </a:xfrm>
        <a:prstGeom prst="rect">
          <a:avLst/>
        </a:prstGeom>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tr-TR" sz="2800" kern="1200" dirty="0">
              <a:latin typeface="Comic Sans MS" panose="030F0902030302020204" pitchFamily="66" charset="0"/>
            </a:rPr>
            <a:t>Gençlerin yetişkin yaşamına hazırlanması</a:t>
          </a:r>
        </a:p>
      </dsp:txBody>
      <dsp:txXfrm>
        <a:off x="3268768" y="2992084"/>
        <a:ext cx="7194678" cy="797091"/>
      </dsp:txXfrm>
    </dsp:sp>
    <dsp:sp modelId="{DA9A38A3-99AA-44B5-84F2-819C8F836662}">
      <dsp:nvSpPr>
        <dsp:cNvPr id="0" name=""/>
        <dsp:cNvSpPr/>
      </dsp:nvSpPr>
      <dsp:spPr>
        <a:xfrm>
          <a:off x="3268768" y="3988448"/>
          <a:ext cx="7197868" cy="797091"/>
        </a:xfrm>
        <a:prstGeom prst="rect">
          <a:avLst/>
        </a:prstGeom>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tr-TR" sz="2800" kern="1200" dirty="0">
              <a:latin typeface="Comic Sans MS" panose="030F0902030302020204" pitchFamily="66" charset="0"/>
            </a:rPr>
            <a:t>Ailelerle birlikte çalışan enstitüler</a:t>
          </a:r>
        </a:p>
      </dsp:txBody>
      <dsp:txXfrm>
        <a:off x="3268768" y="3988448"/>
        <a:ext cx="7197868" cy="797091"/>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54DEB9-FCE1-4C72-ABEF-D17BA76D8986}">
      <dsp:nvSpPr>
        <dsp:cNvPr id="0" name=""/>
        <dsp:cNvSpPr/>
      </dsp:nvSpPr>
      <dsp:spPr>
        <a:xfrm rot="5400000">
          <a:off x="-295757" y="300982"/>
          <a:ext cx="1971717" cy="1380202"/>
        </a:xfrm>
        <a:prstGeom prst="chevron">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tr-TR" sz="2800" kern="1200" dirty="0">
              <a:latin typeface="Comic Sans MS" panose="030F0902030302020204" pitchFamily="66" charset="0"/>
            </a:rPr>
            <a:t>1. adım</a:t>
          </a:r>
        </a:p>
      </dsp:txBody>
      <dsp:txXfrm rot="-5400000">
        <a:off x="1" y="695325"/>
        <a:ext cx="1380202" cy="591515"/>
      </dsp:txXfrm>
    </dsp:sp>
    <dsp:sp modelId="{67F7EF66-A892-432F-B4AF-B743DB3C8838}">
      <dsp:nvSpPr>
        <dsp:cNvPr id="0" name=""/>
        <dsp:cNvSpPr/>
      </dsp:nvSpPr>
      <dsp:spPr>
        <a:xfrm rot="5400000">
          <a:off x="5629912" y="-4244486"/>
          <a:ext cx="1281616" cy="9781037"/>
        </a:xfrm>
        <a:prstGeom prst="round2Same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just" defTabSz="1244600">
            <a:lnSpc>
              <a:spcPct val="90000"/>
            </a:lnSpc>
            <a:spcBef>
              <a:spcPct val="0"/>
            </a:spcBef>
            <a:spcAft>
              <a:spcPct val="15000"/>
            </a:spcAft>
            <a:buChar char="•"/>
          </a:pPr>
          <a:r>
            <a:rPr lang="tr-TR" sz="2800" kern="1200" dirty="0">
              <a:latin typeface="Comic Sans MS" panose="030F0902030302020204" pitchFamily="66" charset="0"/>
            </a:rPr>
            <a:t>Okul yöneticileri ve eğitimciler birlikte okul kültürü, politikası ve uygulamalarını belirlemişler</a:t>
          </a:r>
        </a:p>
      </dsp:txBody>
      <dsp:txXfrm rot="-5400000">
        <a:off x="1380202" y="67787"/>
        <a:ext cx="9718474" cy="1156490"/>
      </dsp:txXfrm>
    </dsp:sp>
    <dsp:sp modelId="{7F891648-8DDA-40E8-A47D-F8759DE16FCC}">
      <dsp:nvSpPr>
        <dsp:cNvPr id="0" name=""/>
        <dsp:cNvSpPr/>
      </dsp:nvSpPr>
      <dsp:spPr>
        <a:xfrm rot="5400000">
          <a:off x="-295757" y="2082206"/>
          <a:ext cx="1971717" cy="1380202"/>
        </a:xfrm>
        <a:prstGeom prst="chevron">
          <a:avLst/>
        </a:prstGeom>
        <a:solidFill>
          <a:schemeClr val="accent2">
            <a:hueOff val="2340759"/>
            <a:satOff val="-2919"/>
            <a:lumOff val="686"/>
            <a:alphaOff val="0"/>
          </a:schemeClr>
        </a:solidFill>
        <a:ln w="25400" cap="flat" cmpd="sng" algn="ctr">
          <a:solidFill>
            <a:schemeClr val="accent2">
              <a:hueOff val="2340759"/>
              <a:satOff val="-2919"/>
              <a:lumOff val="686"/>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tr-TR" sz="2800" kern="1200" dirty="0">
              <a:latin typeface="Comic Sans MS" panose="030F0902030302020204" pitchFamily="66" charset="0"/>
            </a:rPr>
            <a:t>2. Adım	</a:t>
          </a:r>
        </a:p>
      </dsp:txBody>
      <dsp:txXfrm rot="-5400000">
        <a:off x="1" y="2476549"/>
        <a:ext cx="1380202" cy="591515"/>
      </dsp:txXfrm>
    </dsp:sp>
    <dsp:sp modelId="{C350AA85-4901-4483-868B-3AA00E69CEE1}">
      <dsp:nvSpPr>
        <dsp:cNvPr id="0" name=""/>
        <dsp:cNvSpPr/>
      </dsp:nvSpPr>
      <dsp:spPr>
        <a:xfrm rot="5400000">
          <a:off x="5629575" y="-2462924"/>
          <a:ext cx="1282290" cy="9781037"/>
        </a:xfrm>
        <a:prstGeom prst="round2SameRect">
          <a:avLst/>
        </a:prstGeom>
        <a:solidFill>
          <a:schemeClr val="lt1">
            <a:alpha val="90000"/>
            <a:hueOff val="0"/>
            <a:satOff val="0"/>
            <a:lumOff val="0"/>
            <a:alphaOff val="0"/>
          </a:schemeClr>
        </a:solidFill>
        <a:ln w="25400" cap="flat" cmpd="sng" algn="ctr">
          <a:solidFill>
            <a:schemeClr val="accent2">
              <a:hueOff val="2340759"/>
              <a:satOff val="-2919"/>
              <a:lumOff val="68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just" defTabSz="1244600">
            <a:lnSpc>
              <a:spcPct val="90000"/>
            </a:lnSpc>
            <a:spcBef>
              <a:spcPct val="0"/>
            </a:spcBef>
            <a:spcAft>
              <a:spcPct val="15000"/>
            </a:spcAft>
            <a:buChar char="•"/>
          </a:pPr>
          <a:r>
            <a:rPr lang="tr-TR" sz="2800" kern="1200" dirty="0">
              <a:latin typeface="Comic Sans MS" panose="030F0902030302020204" pitchFamily="66" charset="0"/>
            </a:rPr>
            <a:t>Okul ve eğitimci gelişimi için öncelik alanlarını belirlemişler </a:t>
          </a:r>
        </a:p>
      </dsp:txBody>
      <dsp:txXfrm rot="-5400000">
        <a:off x="1380202" y="1849045"/>
        <a:ext cx="9718441" cy="1157098"/>
      </dsp:txXfrm>
    </dsp:sp>
    <dsp:sp modelId="{79F4858C-6ADB-47DA-8D61-17B849ABE987}">
      <dsp:nvSpPr>
        <dsp:cNvPr id="0" name=""/>
        <dsp:cNvSpPr/>
      </dsp:nvSpPr>
      <dsp:spPr>
        <a:xfrm rot="5400000">
          <a:off x="-295757" y="3863431"/>
          <a:ext cx="1971717" cy="1380202"/>
        </a:xfrm>
        <a:prstGeom prst="chevron">
          <a:avLst/>
        </a:prstGeom>
        <a:solidFill>
          <a:schemeClr val="accent2">
            <a:hueOff val="4681519"/>
            <a:satOff val="-5839"/>
            <a:lumOff val="1373"/>
            <a:alphaOff val="0"/>
          </a:schemeClr>
        </a:solidFill>
        <a:ln w="25400" cap="flat" cmpd="sng" algn="ctr">
          <a:solidFill>
            <a:schemeClr val="accent2">
              <a:hueOff val="4681519"/>
              <a:satOff val="-5839"/>
              <a:lumOff val="1373"/>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tr-TR" sz="2800" kern="1200" dirty="0">
              <a:latin typeface="Comic Sans MS" panose="030F0902030302020204" pitchFamily="66" charset="0"/>
            </a:rPr>
            <a:t>3. Adım	</a:t>
          </a:r>
        </a:p>
      </dsp:txBody>
      <dsp:txXfrm rot="-5400000">
        <a:off x="1" y="4257774"/>
        <a:ext cx="1380202" cy="591515"/>
      </dsp:txXfrm>
    </dsp:sp>
    <dsp:sp modelId="{37AA59B0-C3A9-4CE3-98C9-C513BD288DF0}">
      <dsp:nvSpPr>
        <dsp:cNvPr id="0" name=""/>
        <dsp:cNvSpPr/>
      </dsp:nvSpPr>
      <dsp:spPr>
        <a:xfrm rot="5400000">
          <a:off x="5629912" y="-682036"/>
          <a:ext cx="1281616" cy="9781037"/>
        </a:xfrm>
        <a:prstGeom prst="round2SameRect">
          <a:avLst/>
        </a:prstGeom>
        <a:solidFill>
          <a:schemeClr val="lt1">
            <a:alpha val="90000"/>
            <a:hueOff val="0"/>
            <a:satOff val="0"/>
            <a:lumOff val="0"/>
            <a:alphaOff val="0"/>
          </a:schemeClr>
        </a:solidFill>
        <a:ln w="25400" cap="flat" cmpd="sng" algn="ctr">
          <a:solidFill>
            <a:schemeClr val="accent2">
              <a:hueOff val="4681519"/>
              <a:satOff val="-5839"/>
              <a:lumOff val="137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just" defTabSz="1244600">
            <a:lnSpc>
              <a:spcPct val="90000"/>
            </a:lnSpc>
            <a:spcBef>
              <a:spcPct val="0"/>
            </a:spcBef>
            <a:spcAft>
              <a:spcPct val="15000"/>
            </a:spcAft>
            <a:buChar char="•"/>
          </a:pPr>
          <a:r>
            <a:rPr lang="tr-TR" sz="2800" kern="1200" dirty="0">
              <a:latin typeface="Comic Sans MS" panose="030F0902030302020204" pitchFamily="66" charset="0"/>
            </a:rPr>
            <a:t>Tüm bunların sonucunda da ortaya çıkan değişim sürecinin yönetilmesini ve belgelenmesini sağlamışlardır.</a:t>
          </a:r>
        </a:p>
      </dsp:txBody>
      <dsp:txXfrm rot="-5400000">
        <a:off x="1380202" y="3630237"/>
        <a:ext cx="9718474" cy="115649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0CE7A4-369B-42E8-B51A-2B0898448EA2}">
      <dsp:nvSpPr>
        <dsp:cNvPr id="0" name=""/>
        <dsp:cNvSpPr/>
      </dsp:nvSpPr>
      <dsp:spPr>
        <a:xfrm>
          <a:off x="2131425" y="2128382"/>
          <a:ext cx="1394564" cy="1213214"/>
        </a:xfrm>
        <a:custGeom>
          <a:avLst/>
          <a:gdLst/>
          <a:ahLst/>
          <a:cxnLst/>
          <a:rect l="0" t="0" r="0" b="0"/>
          <a:pathLst>
            <a:path>
              <a:moveTo>
                <a:pt x="0" y="0"/>
              </a:moveTo>
              <a:lnTo>
                <a:pt x="697282" y="0"/>
              </a:lnTo>
              <a:lnTo>
                <a:pt x="697282" y="1213214"/>
              </a:lnTo>
              <a:lnTo>
                <a:pt x="1394564" y="1213214"/>
              </a:lnTo>
            </a:path>
          </a:pathLst>
        </a:custGeom>
        <a:noFill/>
        <a:ln w="25400" cap="flat" cmpd="sng" algn="ctr">
          <a:solidFill>
            <a:schemeClr val="accent3">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tr-TR" sz="600" kern="1200"/>
        </a:p>
      </dsp:txBody>
      <dsp:txXfrm>
        <a:off x="2782496" y="2688779"/>
        <a:ext cx="92421" cy="92421"/>
      </dsp:txXfrm>
    </dsp:sp>
    <dsp:sp modelId="{1CA79919-C9F0-4CDB-9A9A-2550423CE17B}">
      <dsp:nvSpPr>
        <dsp:cNvPr id="0" name=""/>
        <dsp:cNvSpPr/>
      </dsp:nvSpPr>
      <dsp:spPr>
        <a:xfrm>
          <a:off x="2131425" y="2082662"/>
          <a:ext cx="1394564" cy="91440"/>
        </a:xfrm>
        <a:custGeom>
          <a:avLst/>
          <a:gdLst/>
          <a:ahLst/>
          <a:cxnLst/>
          <a:rect l="0" t="0" r="0" b="0"/>
          <a:pathLst>
            <a:path>
              <a:moveTo>
                <a:pt x="0" y="45720"/>
              </a:moveTo>
              <a:lnTo>
                <a:pt x="697282" y="45720"/>
              </a:lnTo>
              <a:lnTo>
                <a:pt x="697282" y="107872"/>
              </a:lnTo>
              <a:lnTo>
                <a:pt x="1394564" y="107872"/>
              </a:lnTo>
            </a:path>
          </a:pathLst>
        </a:custGeom>
        <a:noFill/>
        <a:ln w="25400" cap="flat" cmpd="sng" algn="ctr">
          <a:solidFill>
            <a:schemeClr val="accent3">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2793808" y="2093484"/>
        <a:ext cx="69797" cy="69797"/>
      </dsp:txXfrm>
    </dsp:sp>
    <dsp:sp modelId="{D3E45329-C963-49E2-A94E-9A2BDCE5C0DB}">
      <dsp:nvSpPr>
        <dsp:cNvPr id="0" name=""/>
        <dsp:cNvSpPr/>
      </dsp:nvSpPr>
      <dsp:spPr>
        <a:xfrm>
          <a:off x="2131425" y="973174"/>
          <a:ext cx="1394564" cy="1155208"/>
        </a:xfrm>
        <a:custGeom>
          <a:avLst/>
          <a:gdLst/>
          <a:ahLst/>
          <a:cxnLst/>
          <a:rect l="0" t="0" r="0" b="0"/>
          <a:pathLst>
            <a:path>
              <a:moveTo>
                <a:pt x="0" y="1155208"/>
              </a:moveTo>
              <a:lnTo>
                <a:pt x="697282" y="1155208"/>
              </a:lnTo>
              <a:lnTo>
                <a:pt x="697282" y="0"/>
              </a:lnTo>
              <a:lnTo>
                <a:pt x="1394564" y="0"/>
              </a:lnTo>
            </a:path>
          </a:pathLst>
        </a:custGeom>
        <a:noFill/>
        <a:ln w="25400" cap="flat" cmpd="sng" algn="ctr">
          <a:solidFill>
            <a:schemeClr val="accent3">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tr-TR" sz="600" kern="1200"/>
        </a:p>
      </dsp:txBody>
      <dsp:txXfrm>
        <a:off x="2783435" y="1505506"/>
        <a:ext cx="90544" cy="90544"/>
      </dsp:txXfrm>
    </dsp:sp>
    <dsp:sp modelId="{67F69F71-0B88-49E8-97B1-914CD28B2F5C}">
      <dsp:nvSpPr>
        <dsp:cNvPr id="0" name=""/>
        <dsp:cNvSpPr/>
      </dsp:nvSpPr>
      <dsp:spPr>
        <a:xfrm rot="16200000">
          <a:off x="-1054376" y="1062670"/>
          <a:ext cx="4240178" cy="2131425"/>
        </a:xfrm>
        <a:prstGeom prst="rect">
          <a:avLst/>
        </a:prstGeom>
        <a:solidFill>
          <a:schemeClr val="accent3">
            <a:shade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1778000">
            <a:lnSpc>
              <a:spcPct val="90000"/>
            </a:lnSpc>
            <a:spcBef>
              <a:spcPct val="0"/>
            </a:spcBef>
            <a:spcAft>
              <a:spcPct val="35000"/>
            </a:spcAft>
            <a:buNone/>
          </a:pPr>
          <a:r>
            <a:rPr lang="tr-TR" sz="4000" kern="1200" dirty="0">
              <a:latin typeface="Comic Sans MS" panose="030F0902030302020204" pitchFamily="66" charset="0"/>
            </a:rPr>
            <a:t>Proje </a:t>
          </a:r>
        </a:p>
        <a:p>
          <a:pPr marL="0" lvl="0" indent="0" algn="ctr" defTabSz="1778000">
            <a:lnSpc>
              <a:spcPct val="90000"/>
            </a:lnSpc>
            <a:spcBef>
              <a:spcPct val="0"/>
            </a:spcBef>
            <a:spcAft>
              <a:spcPct val="35000"/>
            </a:spcAft>
            <a:buNone/>
          </a:pPr>
          <a:r>
            <a:rPr lang="tr-TR" sz="4000" kern="1200" dirty="0">
              <a:latin typeface="Comic Sans MS" panose="030F0902030302020204" pitchFamily="66" charset="0"/>
            </a:rPr>
            <a:t>sonucunda</a:t>
          </a:r>
        </a:p>
      </dsp:txBody>
      <dsp:txXfrm>
        <a:off x="-1054376" y="1062670"/>
        <a:ext cx="4240178" cy="2131425"/>
      </dsp:txXfrm>
    </dsp:sp>
    <dsp:sp modelId="{3AECC3FC-1650-45A7-9AF2-F8E30E45B89B}">
      <dsp:nvSpPr>
        <dsp:cNvPr id="0" name=""/>
        <dsp:cNvSpPr/>
      </dsp:nvSpPr>
      <dsp:spPr>
        <a:xfrm>
          <a:off x="3525989" y="360038"/>
          <a:ext cx="7176550" cy="1226271"/>
        </a:xfrm>
        <a:prstGeom prst="rect">
          <a:avLst/>
        </a:prstGeom>
        <a:solidFill>
          <a:schemeClr val="accent3">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tr-TR" sz="2800" kern="1200" dirty="0">
              <a:latin typeface="Comic Sans MS" panose="030F0902030302020204" pitchFamily="66" charset="0"/>
            </a:rPr>
            <a:t>Bütünleştirme de etkili adımlar</a:t>
          </a:r>
        </a:p>
      </dsp:txBody>
      <dsp:txXfrm>
        <a:off x="3525989" y="360038"/>
        <a:ext cx="7176550" cy="1226271"/>
      </dsp:txXfrm>
    </dsp:sp>
    <dsp:sp modelId="{C700B80B-D99E-4393-8484-B1B05569A2B0}">
      <dsp:nvSpPr>
        <dsp:cNvPr id="0" name=""/>
        <dsp:cNvSpPr/>
      </dsp:nvSpPr>
      <dsp:spPr>
        <a:xfrm>
          <a:off x="3525989" y="1787718"/>
          <a:ext cx="7146188" cy="805633"/>
        </a:xfrm>
        <a:prstGeom prst="rect">
          <a:avLst/>
        </a:prstGeom>
        <a:solidFill>
          <a:schemeClr val="accent3">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tr-TR" sz="2800" kern="1200" dirty="0">
              <a:latin typeface="Comic Sans MS" panose="030F0902030302020204" pitchFamily="66" charset="0"/>
            </a:rPr>
            <a:t>Eğitimcilerde gelişme</a:t>
          </a:r>
        </a:p>
      </dsp:txBody>
      <dsp:txXfrm>
        <a:off x="3525989" y="1787718"/>
        <a:ext cx="7146188" cy="805633"/>
      </dsp:txXfrm>
    </dsp:sp>
    <dsp:sp modelId="{F622478B-F505-477B-95ED-D5720C2CF4A6}">
      <dsp:nvSpPr>
        <dsp:cNvPr id="0" name=""/>
        <dsp:cNvSpPr/>
      </dsp:nvSpPr>
      <dsp:spPr>
        <a:xfrm>
          <a:off x="3525989" y="2794761"/>
          <a:ext cx="7085834" cy="1093672"/>
        </a:xfrm>
        <a:prstGeom prst="rect">
          <a:avLst/>
        </a:prstGeom>
        <a:solidFill>
          <a:schemeClr val="accent3">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tr-TR" sz="2800" kern="1200" dirty="0">
              <a:latin typeface="Comic Sans MS" panose="030F0902030302020204" pitchFamily="66" charset="0"/>
            </a:rPr>
            <a:t>Özel </a:t>
          </a:r>
          <a:r>
            <a:rPr lang="tr-TR" sz="2800" kern="1200" dirty="0" err="1">
              <a:latin typeface="Comic Sans MS" panose="030F0902030302020204" pitchFamily="66" charset="0"/>
            </a:rPr>
            <a:t>gereksinimli</a:t>
          </a:r>
          <a:r>
            <a:rPr lang="tr-TR" sz="2800" kern="1200" dirty="0">
              <a:latin typeface="Comic Sans MS" panose="030F0902030302020204" pitchFamily="66" charset="0"/>
            </a:rPr>
            <a:t> çocuklara farkındalık artmış </a:t>
          </a:r>
          <a:r>
            <a:rPr lang="tr-TR" sz="2800" kern="1200" dirty="0"/>
            <a:t>(</a:t>
          </a:r>
          <a:r>
            <a:rPr lang="tr-TR" sz="2800" kern="1200" dirty="0" err="1"/>
            <a:t>Carrington</a:t>
          </a:r>
          <a:r>
            <a:rPr lang="tr-TR" sz="2800" kern="1200" dirty="0"/>
            <a:t> ve </a:t>
          </a:r>
          <a:r>
            <a:rPr lang="tr-TR" sz="2800" kern="1200" dirty="0" err="1"/>
            <a:t>Robinson</a:t>
          </a:r>
          <a:r>
            <a:rPr lang="tr-TR" sz="2800" kern="1200" dirty="0"/>
            <a:t>, 2007)</a:t>
          </a:r>
          <a:endParaRPr lang="tr-TR" sz="2800" kern="1200" dirty="0">
            <a:latin typeface="Comic Sans MS" panose="030F0902030302020204" pitchFamily="66" charset="0"/>
          </a:endParaRPr>
        </a:p>
      </dsp:txBody>
      <dsp:txXfrm>
        <a:off x="3525989" y="2794761"/>
        <a:ext cx="7085834" cy="1093672"/>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9/3/layout/CircleRelationship">
  <dgm:title val=""/>
  <dgm:desc val=""/>
  <dgm:catLst>
    <dgm:cat type="relationship" pri="1500"/>
  </dgm:catLst>
  <dgm:sampData>
    <dgm:dataModel>
      <dgm:ptLst>
        <dgm:pt modelId="0" type="doc"/>
        <dgm:pt modelId="10">
          <dgm:prSet phldr="1"/>
        </dgm:pt>
        <dgm:pt modelId="11">
          <dgm:prSet phldr="1"/>
        </dgm:pt>
        <dgm:pt modelId="12">
          <dgm:prSet phldr="1"/>
        </dgm:pt>
      </dgm:ptLst>
      <dgm:cxnLst>
        <dgm:cxn modelId="20" srcId="0" destId="10" srcOrd="0" destOrd="0"/>
        <dgm:cxn modelId="21" srcId="10" destId="11" srcOrd="0" destOrd="0"/>
        <dgm:cxn modelId="22" srcId="10" destId="12" srcOrd="0" destOrd="0"/>
      </dgm:cxnLst>
      <dgm:bg/>
      <dgm:whole/>
    </dgm:dataModel>
  </dgm:sampData>
  <dgm:styleData>
    <dgm:dataModel>
      <dgm:ptLst>
        <dgm:pt modelId="0" type="doc"/>
        <dgm:pt modelId="10">
          <dgm:prSet phldr="1"/>
        </dgm:pt>
        <dgm:pt modelId="11">
          <dgm:prSet phldr="1"/>
        </dgm:pt>
        <dgm:pt modelId="12">
          <dgm:prSet phldr="1"/>
        </dgm:pt>
      </dgm:ptLst>
      <dgm:cxnLst>
        <dgm:cxn modelId="20" srcId="0" destId="10" srcOrd="0" destOrd="0"/>
        <dgm:cxn modelId="21" srcId="10" destId="11" srcOrd="0" destOrd="0"/>
        <dgm:cxn modelId="22" srcId="10" destId="12" srcOrd="0" destOrd="0"/>
      </dgm:cxnLst>
      <dgm:bg/>
      <dgm:whole/>
    </dgm:dataModel>
  </dgm:styleData>
  <dgm:clrData>
    <dgm:dataModel>
      <dgm:ptLst>
        <dgm:pt modelId="0" type="doc"/>
        <dgm:pt modelId="10">
          <dgm:prSet phldr="1"/>
        </dgm:pt>
        <dgm:pt modelId="11">
          <dgm:prSet phldr="1"/>
        </dgm:pt>
        <dgm:pt modelId="12">
          <dgm:prSet phldr="1"/>
        </dgm:pt>
      </dgm:ptLst>
      <dgm:cxnLst>
        <dgm:cxn modelId="20" srcId="0" destId="10" srcOrd="0" destOrd="0"/>
        <dgm:cxn modelId="21" srcId="10" destId="11" srcOrd="0" destOrd="0"/>
        <dgm:cxn modelId="22" srcId="10" destId="12" srcOrd="0" destOrd="0"/>
      </dgm:cxnLst>
      <dgm:bg/>
      <dgm:whole/>
    </dgm:dataModel>
  </dgm:clrData>
  <dgm:layoutNode name="Name0">
    <dgm:varLst>
      <dgm:chMax val="1"/>
      <dgm:chPref val="1"/>
    </dgm:varLst>
    <dgm:shape xmlns:r="http://schemas.openxmlformats.org/officeDocument/2006/relationships" r:blip="">
      <dgm:adjLst/>
    </dgm:shape>
    <dgm:choose name="Name1">
      <dgm:if name="Name2" axis="ch ch" ptType="node node" func="cnt" op="equ" val="0">
        <dgm:alg type="composite">
          <dgm:param type="ar" val="0.98"/>
        </dgm:alg>
        <dgm:constrLst>
          <dgm:constr type="primFontSz" for="des" ptType="node" op="equ" val="65"/>
          <dgm:constr type="l" for="ch" forName="Parent" refType="w" fact="0"/>
          <dgm:constr type="t" for="ch" forName="Parent" refType="h" fact="0.039"/>
          <dgm:constr type="w" for="ch" forName="Parent" refType="w" fact="0.8734"/>
          <dgm:constr type="h" for="ch" forName="Parent" refType="h" fact="0.856"/>
          <dgm:constr type="l" for="ch" forName="Accent1" refType="w" fact="0.4984"/>
          <dgm:constr type="t" for="ch" forName="Accent1" refType="h" fact="0"/>
          <dgm:constr type="w" for="ch" forName="Accent1" refType="w" fact="0.0972"/>
          <dgm:constr type="h" for="ch" forName="Accent1" refType="h" fact="0.0952"/>
          <dgm:constr type="l" for="ch" forName="Accent2" refType="w" fact="0.2684"/>
          <dgm:constr type="t" for="ch" forName="Accent2" refType="h" fact="0.8314"/>
          <dgm:constr type="w" for="ch" forName="Accent2" refType="w" fact="0.0704"/>
          <dgm:constr type="h" for="ch" forName="Accent2" refType="h" fact="0.069"/>
          <dgm:constr type="l" for="ch" forName="Accent3" refType="w" fact="0.9296"/>
          <dgm:constr type="t" for="ch" forName="Accent3" refType="h" fact="0.3864"/>
          <dgm:constr type="w" for="ch" forName="Accent3" refType="w" fact="0.0704"/>
          <dgm:constr type="h" for="ch" forName="Accent3" refType="h" fact="0.069"/>
          <dgm:constr type="l" for="ch" forName="Accent4" refType="w" fact="0.5931"/>
          <dgm:constr type="t" for="ch" forName="Accent4" refType="h" fact="0.9048"/>
          <dgm:constr type="w" for="ch" forName="Accent4" refType="w" fact="0.0972"/>
          <dgm:constr type="h" for="ch" forName="Accent4" refType="h" fact="0.0952"/>
          <dgm:constr type="l" for="ch" forName="Accent5" refType="w" fact="0.2883"/>
          <dgm:constr type="t" for="ch" forName="Accent5" refType="h" fact="0.1353"/>
          <dgm:constr type="w" for="ch" forName="Accent5" refType="w" fact="0.0704"/>
          <dgm:constr type="h" for="ch" forName="Accent5" refType="h" fact="0.069"/>
          <dgm:constr type="l" for="ch" forName="Accent6" refType="w" fact="0.0666"/>
          <dgm:constr type="t" for="ch" forName="Accent6" refType="h" fact="0.53"/>
          <dgm:constr type="w" for="ch" forName="Accent6" refType="w" fact="0.0704"/>
          <dgm:constr type="h" for="ch" forName="Accent6" refType="h" fact="0.069"/>
        </dgm:constrLst>
      </dgm:if>
      <dgm:if name="Name3" axis="ch ch" ptType="node node" func="cnt" op="equ" val="1">
        <dgm:alg type="composite">
          <dgm:param type="ar" val="1.2476"/>
        </dgm:alg>
        <dgm:constrLst>
          <dgm:constr type="primFontSz" for="des" ptType="node" op="equ" val="65"/>
          <dgm:constr type="l" for="ch" forName="Parent" refType="w" fact="0.2145"/>
          <dgm:constr type="t" for="ch" forName="Parent" refType="h" fact="0.039"/>
          <dgm:constr type="w" for="ch" forName="Parent" refType="w" fact="0.6861"/>
          <dgm:constr type="h" for="ch" forName="Parent" refType="h" fact="0.856"/>
          <dgm:constr type="l" for="ch" forName="Accent8" refType="w" fact="0.0262"/>
          <dgm:constr type="t" for="ch" forName="Accent8" refType="h" fact="0.6434"/>
          <dgm:constr type="w" for="ch" forName="Accent8" refType="w" fact="0.138"/>
          <dgm:constr type="h" for="ch" forName="Accent8" refType="h" fact="0.1721"/>
          <dgm:constr type="l" for="ch" forName="Accent1" refType="w" fact="0.6059"/>
          <dgm:constr type="t" for="ch" forName="Accent1" refType="h" fact="0"/>
          <dgm:constr type="w" for="ch" forName="Accent1" refType="w" fact="0.0763"/>
          <dgm:constr type="h" for="ch" forName="Accent1" refType="h" fact="0.0952"/>
          <dgm:constr type="l" for="ch" forName="Accent2" refType="w" fact="0.4253"/>
          <dgm:constr type="t" for="ch" forName="Accent2" refType="h" fact="0.8314"/>
          <dgm:constr type="w" for="ch" forName="Accent2" refType="w" fact="0.0553"/>
          <dgm:constr type="h" for="ch" forName="Accent2" refType="h" fact="0.069"/>
          <dgm:constr type="l" for="ch" forName="Accent3" refType="w" fact="0.9447"/>
          <dgm:constr type="t" for="ch" forName="Accent3" refType="h" fact="0.3864"/>
          <dgm:constr type="w" for="ch" forName="Accent3" refType="w" fact="0.0553"/>
          <dgm:constr type="h" for="ch" forName="Accent3" refType="h" fact="0.069"/>
          <dgm:constr type="l" for="ch" forName="Child1" refType="w" fact="0"/>
          <dgm:constr type="t" for="ch" forName="Child1" refType="h" fact="0.1935"/>
          <dgm:constr type="w" for="ch" forName="Child1" refType="w" fact="0.2789"/>
          <dgm:constr type="h" for="ch" forName="Child1" refType="h" fact="0.3479"/>
          <dgm:constr type="l" for="ch" forName="Accent4" refType="w" fact="0.6803"/>
          <dgm:constr type="t" for="ch" forName="Accent4" refType="h" fact="0.9048"/>
          <dgm:constr type="w" for="ch" forName="Accent4" refType="w" fact="0.0763"/>
          <dgm:constr type="h" for="ch" forName="Accent4" refType="h" fact="0.0952"/>
          <dgm:constr type="l" for="ch" forName="Accent7" refType="w" fact="0.5287"/>
          <dgm:constr type="t" for="ch" forName="Accent7" refType="h" fact="0.1383"/>
          <dgm:constr type="w" for="ch" forName="Accent7" refType="w" fact="0.0763"/>
          <dgm:constr type="h" for="ch" forName="Accent7" refType="h" fact="0.0952"/>
          <dgm:constr type="l" for="ch" forName="Accent5" refType="w" fact="0.4409"/>
          <dgm:constr type="t" for="ch" forName="Accent5" refType="h" fact="0.1353"/>
          <dgm:constr type="w" for="ch" forName="Accent5" refType="w" fact="0.0553"/>
          <dgm:constr type="h" for="ch" forName="Accent5" refType="h" fact="0.069"/>
          <dgm:constr type="l" for="ch" forName="Accent6" refType="w" fact="0.2668"/>
          <dgm:constr type="t" for="ch" forName="Accent6" refType="h" fact="0.53"/>
          <dgm:constr type="w" for="ch" forName="Accent6" refType="w" fact="0.0553"/>
          <dgm:constr type="h" for="ch" forName="Accent6" refType="h" fact="0.069"/>
        </dgm:constrLst>
      </dgm:if>
      <dgm:if name="Name4" axis="ch ch" ptType="node node" func="cnt" op="equ" val="2">
        <dgm:alg type="composite">
          <dgm:param type="ar" val="1.592"/>
        </dgm:alg>
        <dgm:constrLst>
          <dgm:constr type="primFontSz" for="des" ptType="node" op="equ" val="65"/>
          <dgm:constr type="l" for="ch" forName="Parent" refType="w" fact="0.1886"/>
          <dgm:constr type="t" for="ch" forName="Parent" refType="h" fact="0.039"/>
          <dgm:constr type="w" for="ch" forName="Parent" refType="w" fact="0.5377"/>
          <dgm:constr type="h" for="ch" forName="Parent" refType="h" fact="0.856"/>
          <dgm:constr type="l" for="ch" forName="Accent8" refType="w" fact="0.0411"/>
          <dgm:constr type="t" for="ch" forName="Accent8" refType="h" fact="0.6434"/>
          <dgm:constr type="w" for="ch" forName="Accent8" refType="w" fact="0.1081"/>
          <dgm:constr type="h" for="ch" forName="Accent8" refType="h" fact="0.1721"/>
          <dgm:constr type="l" for="ch" forName="Accent1" refType="w" fact="0.4954"/>
          <dgm:constr type="t" for="ch" forName="Accent1" refType="h" fact="0"/>
          <dgm:constr type="w" for="ch" forName="Accent1" refType="w" fact="0.0598"/>
          <dgm:constr type="h" for="ch" forName="Accent1" refType="h" fact="0.0952"/>
          <dgm:constr type="l" for="ch" forName="Accent2" refType="w" fact="0.3538"/>
          <dgm:constr type="t" for="ch" forName="Accent2" refType="h" fact="0.8314"/>
          <dgm:constr type="w" for="ch" forName="Accent2" refType="w" fact="0.0433"/>
          <dgm:constr type="h" for="ch" forName="Accent2" refType="h" fact="0.069"/>
          <dgm:constr type="l" for="ch" forName="Accent3" refType="w" fact="0.7609"/>
          <dgm:constr type="t" for="ch" forName="Accent3" refType="h" fact="0.3864"/>
          <dgm:constr type="w" for="ch" forName="Accent3" refType="w" fact="0.0433"/>
          <dgm:constr type="h" for="ch" forName="Accent3" refType="h" fact="0.069"/>
          <dgm:constr type="l" for="ch" forName="Accent9" refType="w" fact="0.6839"/>
          <dgm:constr type="t" for="ch" forName="Accent9" refType="h" fact="0.27"/>
          <dgm:constr type="w" for="ch" forName="Accent9" refType="w" fact="0.0598"/>
          <dgm:constr type="h" for="ch" forName="Accent9" refType="h" fact="0.0952"/>
          <dgm:constr type="l" for="ch" forName="Child1" refType="w" fact="0.0206"/>
          <dgm:constr type="t" for="ch" forName="Child1" refType="h" fact="0.1935"/>
          <dgm:constr type="w" for="ch" forName="Child1" refType="w" fact="0.2186"/>
          <dgm:constr type="h" for="ch" forName="Child1" refType="h" fact="0.3479"/>
          <dgm:constr type="l" for="ch" forName="Child2" refType="w" fact="0.7814"/>
          <dgm:constr type="t" for="ch" forName="Child2" refType="h" fact="0.0298"/>
          <dgm:constr type="w" for="ch" forName="Child2" refType="w" fact="0.2186"/>
          <dgm:constr type="h" for="ch" forName="Child2" refType="h" fact="0.3479"/>
          <dgm:constr type="l" for="ch" forName="Accent10" refType="w" fact="0"/>
          <dgm:constr type="t" for="ch" forName="Accent10" refType="h" fact="0.8482"/>
          <dgm:constr type="w" for="ch" forName="Accent10" refType="w" fact="0.0433"/>
          <dgm:constr type="h" for="ch" forName="Accent10" refType="h" fact="0.069"/>
          <dgm:constr type="l" for="ch" forName="Accent11" refType="w" fact="0.4318"/>
          <dgm:constr type="t" for="ch" forName="Accent11" refType="h" fact="0.75"/>
          <dgm:constr type="w" for="ch" forName="Accent11" refType="w" fact="0.0433"/>
          <dgm:constr type="h" for="ch" forName="Accent11" refType="h" fact="0.069"/>
          <dgm:constr type="l" for="ch" forName="Accent7" refType="w" fact="0.4349"/>
          <dgm:constr type="t" for="ch" forName="Accent7" refType="h" fact="0.1383"/>
          <dgm:constr type="w" for="ch" forName="Accent7" refType="w" fact="0.0598"/>
          <dgm:constr type="h" for="ch" forName="Accent7" refType="h" fact="0.0952"/>
          <dgm:constr type="l" for="ch" forName="Accent5" refType="w" fact="0.3661"/>
          <dgm:constr type="t" for="ch" forName="Accent5" refType="h" fact="0.1353"/>
          <dgm:constr type="w" for="ch" forName="Accent5" refType="w" fact="0.0433"/>
          <dgm:constr type="h" for="ch" forName="Accent5" refType="h" fact="0.069"/>
          <dgm:constr type="l" for="ch" forName="Accent6" refType="w" fact="0.2296"/>
          <dgm:constr type="t" for="ch" forName="Accent6" refType="h" fact="0.53"/>
          <dgm:constr type="w" for="ch" forName="Accent6" refType="w" fact="0.0433"/>
          <dgm:constr type="h" for="ch" forName="Accent6" refType="h" fact="0.069"/>
          <dgm:constr type="l" for="ch" forName="Accent4" refType="w" fact="0.5537"/>
          <dgm:constr type="t" for="ch" forName="Accent4" refType="h" fact="0.9048"/>
          <dgm:constr type="w" for="ch" forName="Accent4" refType="w" fact="0.0598"/>
          <dgm:constr type="h" for="ch" forName="Accent4" refType="h" fact="0.0952"/>
        </dgm:constrLst>
      </dgm:if>
      <dgm:if name="Name5" axis="ch ch" ptType="node node" func="cnt" op="equ" val="3">
        <dgm:alg type="composite">
          <dgm:param type="ar" val="1.7557"/>
        </dgm:alg>
        <dgm:constrLst>
          <dgm:constr type="primFontSz" for="des" ptType="node" op="equ" val="65"/>
          <dgm:constr type="l" for="ch" forName="Parent" refType="w" fact="0.171"/>
          <dgm:constr type="t" for="ch" forName="Parent" refType="h" fact="0.039"/>
          <dgm:constr type="w" for="ch" forName="Parent" refType="w" fact="0.4875"/>
          <dgm:constr type="h" for="ch" forName="Parent" refType="h" fact="0.856"/>
          <dgm:constr type="l" for="ch" forName="Accent8" refType="w" fact="0.0373"/>
          <dgm:constr type="t" for="ch" forName="Accent8" refType="h" fact="0.6434"/>
          <dgm:constr type="w" for="ch" forName="Accent8" refType="w" fact="0.098"/>
          <dgm:constr type="h" for="ch" forName="Accent8" refType="h" fact="0.1721"/>
          <dgm:constr type="l" for="ch" forName="Accent1" refType="w" fact="0.4492"/>
          <dgm:constr type="t" for="ch" forName="Accent1" refType="h" fact="0"/>
          <dgm:constr type="w" for="ch" forName="Accent1" refType="w" fact="0.0542"/>
          <dgm:constr type="h" for="ch" forName="Accent1" refType="h" fact="0.0952"/>
          <dgm:constr type="l" for="ch" forName="Accent2" refType="w" fact="0.3209"/>
          <dgm:constr type="t" for="ch" forName="Accent2" refType="h" fact="0.8314"/>
          <dgm:constr type="w" for="ch" forName="Accent2" refType="w" fact="0.0393"/>
          <dgm:constr type="h" for="ch" forName="Accent2" refType="h" fact="0.069"/>
          <dgm:constr type="l" for="ch" forName="Accent3" refType="w" fact="0.6899"/>
          <dgm:constr type="t" for="ch" forName="Accent3" refType="h" fact="0.3864"/>
          <dgm:constr type="w" for="ch" forName="Accent3" refType="w" fact="0.0393"/>
          <dgm:constr type="h" for="ch" forName="Accent3" refType="h" fact="0.069"/>
          <dgm:constr type="l" for="ch" forName="Accent9" refType="w" fact="0.6201"/>
          <dgm:constr type="t" for="ch" forName="Accent9" refType="h" fact="0.27"/>
          <dgm:constr type="w" for="ch" forName="Accent9" refType="w" fact="0.0542"/>
          <dgm:constr type="h" for="ch" forName="Accent9" refType="h" fact="0.0952"/>
          <dgm:constr type="l" for="ch" forName="Child1" refType="w" fact="0.0186"/>
          <dgm:constr type="t" for="ch" forName="Child1" refType="h" fact="0.1935"/>
          <dgm:constr type="w" for="ch" forName="Child1" refType="w" fact="0.1982"/>
          <dgm:constr type="h" for="ch" forName="Child1" refType="h" fact="0.3479"/>
          <dgm:constr type="l" for="ch" forName="Child2" refType="w" fact="0.7086"/>
          <dgm:constr type="t" for="ch" forName="Child2" refType="h" fact="0.0298"/>
          <dgm:constr type="w" for="ch" forName="Child2" refType="w" fact="0.1982"/>
          <dgm:constr type="h" for="ch" forName="Child2" refType="h" fact="0.3479"/>
          <dgm:constr type="l" for="ch" forName="Child3" refType="w" fact="0.8018"/>
          <dgm:constr type="t" for="ch" forName="Child3" refType="h" fact="0.6312"/>
          <dgm:constr type="w" for="ch" forName="Child3" refType="w" fact="0.1982"/>
          <dgm:constr type="h" for="ch" forName="Child3" refType="h" fact="0.3479"/>
          <dgm:constr type="l" for="ch" forName="Accent12" refType="w" fact="0.7459"/>
          <dgm:constr type="t" for="ch" forName="Accent12" refType="h" fact="0.619"/>
          <dgm:constr type="w" for="ch" forName="Accent12" refType="w" fact="0.0393"/>
          <dgm:constr type="h" for="ch" forName="Accent12" refType="h" fact="0.069"/>
          <dgm:constr type="l" for="ch" forName="Accent4" refType="w" fact="0.5021"/>
          <dgm:constr type="t" for="ch" forName="Accent4" refType="h" fact="0.9048"/>
          <dgm:constr type="w" for="ch" forName="Accent4" refType="w" fact="0.0542"/>
          <dgm:constr type="h" for="ch" forName="Accent4" refType="h" fact="0.0952"/>
          <dgm:constr type="l" for="ch" forName="Accent10" refType="w" fact="0"/>
          <dgm:constr type="t" for="ch" forName="Accent10" refType="h" fact="0.8482"/>
          <dgm:constr type="w" for="ch" forName="Accent10" refType="w" fact="0.0393"/>
          <dgm:constr type="h" for="ch" forName="Accent10" refType="h" fact="0.069"/>
          <dgm:constr type="l" for="ch" forName="Accent11" refType="w" fact="0.3916"/>
          <dgm:constr type="t" for="ch" forName="Accent11" refType="h" fact="0.75"/>
          <dgm:constr type="w" for="ch" forName="Accent11" refType="w" fact="0.0393"/>
          <dgm:constr type="h" for="ch" forName="Accent11" refType="h" fact="0.069"/>
          <dgm:constr type="l" for="ch" forName="Accent7" refType="w" fact="0.3944"/>
          <dgm:constr type="t" for="ch" forName="Accent7" refType="h" fact="0.1383"/>
          <dgm:constr type="w" for="ch" forName="Accent7" refType="w" fact="0.0542"/>
          <dgm:constr type="h" for="ch" forName="Accent7" refType="h" fact="0.0952"/>
          <dgm:constr type="l" for="ch" forName="Accent5" refType="w" fact="0.3319"/>
          <dgm:constr type="t" for="ch" forName="Accent5" refType="h" fact="0.1353"/>
          <dgm:constr type="w" for="ch" forName="Accent5" refType="w" fact="0.0393"/>
          <dgm:constr type="h" for="ch" forName="Accent5" refType="h" fact="0.069"/>
          <dgm:constr type="l" for="ch" forName="Accent6" refType="w" fact="0.2082"/>
          <dgm:constr type="t" for="ch" forName="Accent6" refType="h" fact="0.53"/>
          <dgm:constr type="w" for="ch" forName="Accent6" refType="w" fact="0.0393"/>
          <dgm:constr type="h" for="ch" forName="Accent6" refType="h" fact="0.069"/>
        </dgm:constrLst>
      </dgm:if>
      <dgm:if name="Name6" axis="ch ch" ptType="node node" func="cnt" op="equ" val="4">
        <dgm:alg type="composite">
          <dgm:param type="ar" val="1.3749"/>
        </dgm:alg>
        <dgm:constrLst>
          <dgm:constr type="primFontSz" for="des" ptType="node" op="equ" val="65"/>
          <dgm:constr type="l" for="ch" forName="Parent" refType="w" fact="0.171"/>
          <dgm:constr type="t" for="ch" forName="Parent" refType="h" fact="0.0306"/>
          <dgm:constr type="w" for="ch" forName="Parent" refType="w" fact="0.4875"/>
          <dgm:constr type="h" for="ch" forName="Parent" refType="h" fact="0.6703"/>
          <dgm:constr type="l" for="ch" forName="Accent8" refType="w" fact="0.0373"/>
          <dgm:constr type="t" for="ch" forName="Accent8" refType="h" fact="0.5038"/>
          <dgm:constr type="w" for="ch" forName="Accent8" refType="w" fact="0.098"/>
          <dgm:constr type="h" for="ch" forName="Accent8" refType="h" fact="0.1348"/>
          <dgm:constr type="l" for="ch" forName="Accent1" refType="w" fact="0.4492"/>
          <dgm:constr type="t" for="ch" forName="Accent1" refType="h" fact="0"/>
          <dgm:constr type="w" for="ch" forName="Accent1" refType="w" fact="0.0542"/>
          <dgm:constr type="h" for="ch" forName="Accent1" refType="h" fact="0.0746"/>
          <dgm:constr type="l" for="ch" forName="Accent2" refType="w" fact="0.3209"/>
          <dgm:constr type="t" for="ch" forName="Accent2" refType="h" fact="0.6511"/>
          <dgm:constr type="w" for="ch" forName="Accent2" refType="w" fact="0.0393"/>
          <dgm:constr type="h" for="ch" forName="Accent2" refType="h" fact="0.054"/>
          <dgm:constr type="l" for="ch" forName="Accent3" refType="w" fact="0.6899"/>
          <dgm:constr type="t" for="ch" forName="Accent3" refType="h" fact="0.3026"/>
          <dgm:constr type="w" for="ch" forName="Accent3" refType="w" fact="0.0393"/>
          <dgm:constr type="h" for="ch" forName="Accent3" refType="h" fact="0.054"/>
          <dgm:constr type="l" for="ch" forName="Accent9" refType="w" fact="0.6201"/>
          <dgm:constr type="t" for="ch" forName="Accent9" refType="h" fact="0.2115"/>
          <dgm:constr type="w" for="ch" forName="Accent9" refType="w" fact="0.0542"/>
          <dgm:constr type="h" for="ch" forName="Accent9" refType="h" fact="0.0746"/>
          <dgm:constr type="l" for="ch" forName="Child1" refType="w" fact="0.0186"/>
          <dgm:constr type="t" for="ch" forName="Child1" refType="h" fact="0.1515"/>
          <dgm:constr type="w" for="ch" forName="Child1" refType="w" fact="0.1982"/>
          <dgm:constr type="h" for="ch" forName="Child1" refType="h" fact="0.2725"/>
          <dgm:constr type="l" for="ch" forName="Child2" refType="w" fact="0.7086"/>
          <dgm:constr type="t" for="ch" forName="Child2" refType="h" fact="0.0233"/>
          <dgm:constr type="w" for="ch" forName="Child2" refType="w" fact="0.1982"/>
          <dgm:constr type="h" for="ch" forName="Child2" refType="h" fact="0.2725"/>
          <dgm:constr type="l" for="ch" forName="Child3" refType="w" fact="0.8018"/>
          <dgm:constr type="t" for="ch" forName="Child3" refType="h" fact="0.4943"/>
          <dgm:constr type="w" for="ch" forName="Child3" refType="w" fact="0.1982"/>
          <dgm:constr type="h" for="ch" forName="Child3" refType="h" fact="0.2725"/>
          <dgm:constr type="l" for="ch" forName="Accent12" refType="w" fact="0.7459"/>
          <dgm:constr type="t" for="ch" forName="Accent12" refType="h" fact="0.4848"/>
          <dgm:constr type="w" for="ch" forName="Accent12" refType="w" fact="0.0393"/>
          <dgm:constr type="h" for="ch" forName="Accent12" refType="h" fact="0.054"/>
          <dgm:constr type="l" for="ch" forName="Accent4" refType="w" fact="0.5021"/>
          <dgm:constr type="t" for="ch" forName="Accent4" refType="h" fact="0.7085"/>
          <dgm:constr type="w" for="ch" forName="Accent4" refType="w" fact="0.0542"/>
          <dgm:constr type="h" for="ch" forName="Accent4" refType="h" fact="0.0746"/>
          <dgm:constr type="l" for="ch" forName="Accent10" refType="w" fact="0"/>
          <dgm:constr type="t" for="ch" forName="Accent10" refType="h" fact="0.6642"/>
          <dgm:constr type="w" for="ch" forName="Accent10" refType="w" fact="0.0393"/>
          <dgm:constr type="h" for="ch" forName="Accent10" refType="h" fact="0.054"/>
          <dgm:constr type="l" for="ch" forName="Accent11" refType="w" fact="0.3916"/>
          <dgm:constr type="t" for="ch" forName="Accent11" refType="h" fact="0.5873"/>
          <dgm:constr type="w" for="ch" forName="Accent11" refType="w" fact="0.0393"/>
          <dgm:constr type="h" for="ch" forName="Accent11" refType="h" fact="0.054"/>
          <dgm:constr type="l" for="ch" forName="Accent7" refType="w" fact="0.3944"/>
          <dgm:constr type="t" for="ch" forName="Accent7" refType="h" fact="0.1083"/>
          <dgm:constr type="w" for="ch" forName="Accent7" refType="w" fact="0.0542"/>
          <dgm:constr type="h" for="ch" forName="Accent7" refType="h" fact="0.0746"/>
          <dgm:constr type="l" for="ch" forName="Accent5" refType="w" fact="0.3319"/>
          <dgm:constr type="t" for="ch" forName="Accent5" refType="h" fact="0.1059"/>
          <dgm:constr type="w" for="ch" forName="Accent5" refType="w" fact="0.0393"/>
          <dgm:constr type="h" for="ch" forName="Accent5" refType="h" fact="0.054"/>
          <dgm:constr type="l" for="ch" forName="Accent6" refType="w" fact="0.2082"/>
          <dgm:constr type="t" for="ch" forName="Accent6" refType="h" fact="0.4151"/>
          <dgm:constr type="w" for="ch" forName="Accent6" refType="w" fact="0.0393"/>
          <dgm:constr type="h" for="ch" forName="Accent6" refType="h" fact="0.054"/>
          <dgm:constr type="l" for="ch" forName="Child4" refType="w" fact="0.2329"/>
          <dgm:constr type="t" for="ch" forName="Child4" refType="h" fact="0.7275"/>
          <dgm:constr type="w" for="ch" forName="Child4" refType="w" fact="0.1982"/>
          <dgm:constr type="h" for="ch" forName="Child4" refType="h" fact="0.2725"/>
          <dgm:constr type="l" for="ch" forName="Accent13" refType="w" fact="0.4099"/>
          <dgm:constr type="t" for="ch" forName="Accent13" refType="h" fact="0.7183"/>
          <dgm:constr type="w" for="ch" forName="Accent13" refType="w" fact="0.0393"/>
          <dgm:constr type="h" for="ch" forName="Accent13" refType="h" fact="0.054"/>
        </dgm:constrLst>
      </dgm:if>
      <dgm:else name="Name7">
        <dgm:alg type="composite">
          <dgm:param type="ar" val="1.1477"/>
        </dgm:alg>
        <dgm:constrLst>
          <dgm:constr type="primFontSz" for="des" ptType="node" op="equ" val="65"/>
          <dgm:constr type="l" for="ch" forName="Parent" refType="w" fact="0.171"/>
          <dgm:constr type="t" for="ch" forName="Parent" refType="h" fact="0.1907"/>
          <dgm:constr type="w" for="ch" forName="Parent" refType="w" fact="0.4875"/>
          <dgm:constr type="h" for="ch" forName="Parent" refType="h" fact="0.5596"/>
          <dgm:constr type="l" for="ch" forName="Accent8" refType="w" fact="0.0373"/>
          <dgm:constr type="t" for="ch" forName="Accent8" refType="h" fact="0.5858"/>
          <dgm:constr type="w" for="ch" forName="Accent8" refType="w" fact="0.098"/>
          <dgm:constr type="h" for="ch" forName="Accent8" refType="h" fact="0.1125"/>
          <dgm:constr type="l" for="ch" forName="Accent1" refType="w" fact="0.4492"/>
          <dgm:constr type="t" for="ch" forName="Accent1" refType="h" fact="0.1652"/>
          <dgm:constr type="w" for="ch" forName="Accent1" refType="w" fact="0.0542"/>
          <dgm:constr type="h" for="ch" forName="Accent1" refType="h" fact="0.0623"/>
          <dgm:constr type="l" for="ch" forName="Accent2" refType="w" fact="0.3209"/>
          <dgm:constr type="t" for="ch" forName="Accent2" refType="h" fact="0.7087"/>
          <dgm:constr type="w" for="ch" forName="Accent2" refType="w" fact="0.0393"/>
          <dgm:constr type="h" for="ch" forName="Accent2" refType="h" fact="0.0451"/>
          <dgm:constr type="l" for="ch" forName="Accent3" refType="w" fact="0.6899"/>
          <dgm:constr type="t" for="ch" forName="Accent3" refType="h" fact="0.4178"/>
          <dgm:constr type="w" for="ch" forName="Accent3" refType="w" fact="0.0393"/>
          <dgm:constr type="h" for="ch" forName="Accent3" refType="h" fact="0.0451"/>
          <dgm:constr type="l" for="ch" forName="Accent9" refType="w" fact="0.6201"/>
          <dgm:constr type="t" for="ch" forName="Accent9" refType="h" fact="0.3417"/>
          <dgm:constr type="w" for="ch" forName="Accent9" refType="w" fact="0.0542"/>
          <dgm:constr type="h" for="ch" forName="Accent9" refType="h" fact="0.0623"/>
          <dgm:constr type="l" for="ch" forName="Child1" refType="w" fact="0.0186"/>
          <dgm:constr type="t" for="ch" forName="Child1" refType="h" fact="0.2917"/>
          <dgm:constr type="w" for="ch" forName="Child1" refType="w" fact="0.1982"/>
          <dgm:constr type="h" for="ch" forName="Child1" refType="h" fact="0.2275"/>
          <dgm:constr type="l" for="ch" forName="Child2" refType="w" fact="0.7086"/>
          <dgm:constr type="t" for="ch" forName="Child2" refType="h" fact="0.1847"/>
          <dgm:constr type="w" for="ch" forName="Child2" refType="w" fact="0.1982"/>
          <dgm:constr type="h" for="ch" forName="Child2" refType="h" fact="0.2275"/>
          <dgm:constr type="l" for="ch" forName="Child3" refType="w" fact="0.8018"/>
          <dgm:constr type="t" for="ch" forName="Child3" refType="h" fact="0.5778"/>
          <dgm:constr type="w" for="ch" forName="Child3" refType="w" fact="0.1982"/>
          <dgm:constr type="h" for="ch" forName="Child3" refType="h" fact="0.2275"/>
          <dgm:constr type="l" for="ch" forName="Accent12" refType="w" fact="0.7459"/>
          <dgm:constr type="t" for="ch" forName="Accent12" refType="h" fact="0.5699"/>
          <dgm:constr type="w" for="ch" forName="Accent12" refType="w" fact="0.0393"/>
          <dgm:constr type="h" for="ch" forName="Accent12" refType="h" fact="0.0451"/>
          <dgm:constr type="l" for="ch" forName="Accent4" refType="w" fact="0.5021"/>
          <dgm:constr type="t" for="ch" forName="Accent4" refType="h" fact="0.7567"/>
          <dgm:constr type="w" for="ch" forName="Accent4" refType="w" fact="0.0542"/>
          <dgm:constr type="h" for="ch" forName="Accent4" refType="h" fact="0.0623"/>
          <dgm:constr type="l" for="ch" forName="Accent10" refType="w" fact="0"/>
          <dgm:constr type="t" for="ch" forName="Accent10" refType="h" fact="0.7197"/>
          <dgm:constr type="w" for="ch" forName="Accent10" refType="w" fact="0.0393"/>
          <dgm:constr type="h" for="ch" forName="Accent10" refType="h" fact="0.0451"/>
          <dgm:constr type="l" for="ch" forName="Accent11" refType="w" fact="0.3916"/>
          <dgm:constr type="t" for="ch" forName="Accent11" refType="h" fact="0.6555"/>
          <dgm:constr type="w" for="ch" forName="Accent11" refType="w" fact="0.0393"/>
          <dgm:constr type="h" for="ch" forName="Accent11" refType="h" fact="0.0451"/>
          <dgm:constr type="l" for="ch" forName="Accent7" refType="w" fact="0.3944"/>
          <dgm:constr type="t" for="ch" forName="Accent7" refType="h" fact="0.2556"/>
          <dgm:constr type="w" for="ch" forName="Accent7" refType="w" fact="0.0542"/>
          <dgm:constr type="h" for="ch" forName="Accent7" refType="h" fact="0.0623"/>
          <dgm:constr type="l" for="ch" forName="Accent5" refType="w" fact="0.3319"/>
          <dgm:constr type="t" for="ch" forName="Accent5" refType="h" fact="0.2536"/>
          <dgm:constr type="w" for="ch" forName="Accent5" refType="w" fact="0.0393"/>
          <dgm:constr type="h" for="ch" forName="Accent5" refType="h" fact="0.0451"/>
          <dgm:constr type="l" for="ch" forName="Accent6" refType="w" fact="0.2082"/>
          <dgm:constr type="t" for="ch" forName="Accent6" refType="h" fact="0.5117"/>
          <dgm:constr type="w" for="ch" forName="Accent6" refType="w" fact="0.0393"/>
          <dgm:constr type="h" for="ch" forName="Accent6" refType="h" fact="0.0451"/>
          <dgm:constr type="l" for="ch" forName="Child5" refType="w" fact="0.4219"/>
          <dgm:constr type="t" for="ch" forName="Child5" refType="h" fact="0"/>
          <dgm:constr type="w" for="ch" forName="Child5" refType="w" fact="0.1982"/>
          <dgm:constr type="h" for="ch" forName="Child5" refType="h" fact="0.2275"/>
          <dgm:constr type="l" for="ch" forName="Child4" refType="w" fact="0.2329"/>
          <dgm:constr type="t" for="ch" forName="Child4" refType="h" fact="0.7725"/>
          <dgm:constr type="w" for="ch" forName="Child4" refType="w" fact="0.1982"/>
          <dgm:constr type="h" for="ch" forName="Child4" refType="h" fact="0.2275"/>
          <dgm:constr type="l" for="ch" forName="Accent15" refType="w" fact="0.1775"/>
          <dgm:constr type="t" for="ch" forName="Accent15" refType="h" fact="0.2466"/>
          <dgm:constr type="w" for="ch" forName="Accent15" refType="w" fact="0.0393"/>
          <dgm:constr type="h" for="ch" forName="Accent15" refType="h" fact="0.0451"/>
          <dgm:constr type="l" for="ch" forName="Accent16" refType="w" fact="0.6351"/>
          <dgm:constr type="t" for="ch" forName="Accent16" refType="h" fact="0.056"/>
          <dgm:constr type="w" for="ch" forName="Accent16" refType="w" fact="0.0393"/>
          <dgm:constr type="h" for="ch" forName="Accent16" refType="h" fact="0.0451"/>
          <dgm:constr type="l" for="ch" forName="Accent13" refType="w" fact="0.4099"/>
          <dgm:constr type="t" for="ch" forName="Accent13" refType="h" fact="0.7648"/>
          <dgm:constr type="w" for="ch" forName="Accent13" refType="w" fact="0.0393"/>
          <dgm:constr type="h" for="ch" forName="Accent13" refType="h" fact="0.0451"/>
        </dgm:constrLst>
      </dgm:else>
    </dgm:choose>
    <dgm:forEach name="wrapper" axis="self" ptType="parTrans">
      <dgm:forEach name="accentRepeat1" axis="self">
        <dgm:layoutNode name="AccentHold1" styleLbl="node1">
          <dgm:alg type="sp"/>
          <dgm:shape xmlns:r="http://schemas.openxmlformats.org/officeDocument/2006/relationships" type="ellipse" r:blip="">
            <dgm:adjLst/>
          </dgm:shape>
          <dgm:presOf/>
        </dgm:layoutNode>
      </dgm:forEach>
      <dgm:forEach name="accentRepeat2" axis="self">
        <dgm:layoutNode name="AccentHold2" styleLbl="node1">
          <dgm:alg type="sp"/>
          <dgm:shape xmlns:r="http://schemas.openxmlformats.org/officeDocument/2006/relationships" type="ellipse" r:blip="">
            <dgm:adjLst/>
          </dgm:shape>
          <dgm:presOf/>
        </dgm:layoutNode>
      </dgm:forEach>
      <dgm:forEach name="accentRepeat3" axis="self">
        <dgm:layoutNode name="AccentHold3" styleLbl="node1">
          <dgm:alg type="sp"/>
          <dgm:shape xmlns:r="http://schemas.openxmlformats.org/officeDocument/2006/relationships" type="ellipse" r:blip="">
            <dgm:adjLst/>
          </dgm:shape>
          <dgm:presOf/>
        </dgm:layoutNode>
      </dgm:forEach>
    </dgm:forEach>
    <dgm:forEach name="Name8" axis="ch" ptType="node" cnt="1">
      <dgm:layoutNode name="Parent" styleLbl="node0">
        <dgm:varLst>
          <dgm:chMax val="5"/>
          <dgm:chPref val="5"/>
        </dgm:varLst>
        <dgm:alg type="tx"/>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ch" ptType="node" func="cnt" op="lte" val="4">
          <dgm:layoutNode name="Accent1" styleLbl="node1">
            <dgm:alg type="sp"/>
            <dgm:shape xmlns:r="http://schemas.openxmlformats.org/officeDocument/2006/relationships" type="ellipse" r:blip="">
              <dgm:adjLst/>
            </dgm:shape>
            <dgm:presOf/>
            <dgm:constrLst/>
          </dgm:layoutNode>
        </dgm:if>
        <dgm:else name="Name11"/>
      </dgm:choose>
      <dgm:layoutNode name="Accent2" styleLbl="node1">
        <dgm:alg type="sp"/>
        <dgm:shape xmlns:r="http://schemas.openxmlformats.org/officeDocument/2006/relationships" type="ellipse" r:blip="">
          <dgm:adjLst/>
        </dgm:shape>
        <dgm:presOf/>
        <dgm:constrLst/>
      </dgm:layoutNode>
      <dgm:layoutNode name="Accent3" styleLbl="node1">
        <dgm:alg type="sp"/>
        <dgm:shape xmlns:r="http://schemas.openxmlformats.org/officeDocument/2006/relationships" type="ellipse" r:blip="">
          <dgm:adjLst/>
        </dgm:shape>
        <dgm:presOf/>
        <dgm:constrLst/>
      </dgm:layoutNode>
      <dgm:layoutNode name="Accent4" styleLbl="node1">
        <dgm:alg type="sp"/>
        <dgm:shape xmlns:r="http://schemas.openxmlformats.org/officeDocument/2006/relationships" type="ellipse" r:blip="">
          <dgm:adjLst/>
        </dgm:shape>
        <dgm:presOf/>
        <dgm:constrLst/>
      </dgm:layoutNode>
      <dgm:layoutNode name="Accent5" styleLbl="node1">
        <dgm:alg type="sp"/>
        <dgm:shape xmlns:r="http://schemas.openxmlformats.org/officeDocument/2006/relationships" type="ellipse" r:blip="">
          <dgm:adjLst/>
        </dgm:shape>
        <dgm:presOf/>
        <dgm:constrLst/>
      </dgm:layoutNode>
      <dgm:layoutNode name="Accent6" styleLbl="node1">
        <dgm:alg type="sp"/>
        <dgm:shape xmlns:r="http://schemas.openxmlformats.org/officeDocument/2006/relationships" type="ellipse" r:blip="">
          <dgm:adjLst/>
        </dgm:shape>
        <dgm:presOf/>
        <dgm:constrLst/>
      </dgm:layoutNode>
    </dgm:forEach>
    <dgm:forEach name="Name12" axis="ch ch" ptType="node node" st="1 1" cnt="1 1">
      <dgm:layoutNode name="Child1"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7">
        <dgm:alg type="sp"/>
        <dgm:shape xmlns:r="http://schemas.openxmlformats.org/officeDocument/2006/relationships" r:blip="">
          <dgm:adjLst/>
        </dgm:shape>
        <dgm:presOf/>
        <dgm:constrLst/>
        <dgm:forEach name="Name13" ref="accentRepeat1"/>
      </dgm:layoutNode>
      <dgm:layoutNode name="Accent8">
        <dgm:alg type="sp"/>
        <dgm:shape xmlns:r="http://schemas.openxmlformats.org/officeDocument/2006/relationships" r:blip="">
          <dgm:adjLst/>
        </dgm:shape>
        <dgm:presOf/>
        <dgm:constrLst/>
        <dgm:forEach name="Name14" ref="accentRepeat2"/>
      </dgm:layoutNode>
    </dgm:forEach>
    <dgm:forEach name="Name15" axis="ch ch" ptType="node node" st="1 2" cnt="1 1">
      <dgm:layoutNode name="Child2"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9">
        <dgm:alg type="sp"/>
        <dgm:shape xmlns:r="http://schemas.openxmlformats.org/officeDocument/2006/relationships" r:blip="">
          <dgm:adjLst/>
        </dgm:shape>
        <dgm:presOf/>
        <dgm:constrLst/>
        <dgm:forEach name="Name16" ref="accentRepeat1"/>
      </dgm:layoutNode>
      <dgm:layoutNode name="Accent10">
        <dgm:alg type="sp"/>
        <dgm:shape xmlns:r="http://schemas.openxmlformats.org/officeDocument/2006/relationships" r:blip="">
          <dgm:adjLst/>
        </dgm:shape>
        <dgm:presOf/>
        <dgm:constrLst/>
        <dgm:forEach name="Name17" ref="accentRepeat2"/>
      </dgm:layoutNode>
      <dgm:layoutNode name="Accent11">
        <dgm:alg type="sp"/>
        <dgm:shape xmlns:r="http://schemas.openxmlformats.org/officeDocument/2006/relationships" r:blip="">
          <dgm:adjLst/>
        </dgm:shape>
        <dgm:presOf/>
        <dgm:constrLst/>
        <dgm:forEach name="Name18" ref="accentRepeat3"/>
      </dgm:layoutNode>
    </dgm:forEach>
    <dgm:forEach name="Name19" axis="ch ch" ptType="node node" st="1 3" cnt="1 1">
      <dgm:layoutNode name="Child3"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12">
        <dgm:alg type="sp"/>
        <dgm:shape xmlns:r="http://schemas.openxmlformats.org/officeDocument/2006/relationships" r:blip="">
          <dgm:adjLst/>
        </dgm:shape>
        <dgm:presOf/>
        <dgm:constrLst/>
        <dgm:forEach name="Name20" ref="accentRepeat1"/>
      </dgm:layoutNode>
    </dgm:forEach>
    <dgm:forEach name="Name21" axis="ch ch" ptType="node node" st="1 4" cnt="1 1">
      <dgm:layoutNode name="Child4"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13">
        <dgm:alg type="sp"/>
        <dgm:shape xmlns:r="http://schemas.openxmlformats.org/officeDocument/2006/relationships" r:blip="">
          <dgm:adjLst/>
        </dgm:shape>
        <dgm:presOf/>
        <dgm:constrLst/>
        <dgm:forEach name="Name22" ref="accentRepeat1"/>
      </dgm:layoutNode>
    </dgm:forEach>
    <dgm:forEach name="Name23" axis="ch ch" ptType="node node" st="1 5" cnt="1 1">
      <dgm:layoutNode name="Child5"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15">
        <dgm:alg type="sp"/>
        <dgm:shape xmlns:r="http://schemas.openxmlformats.org/officeDocument/2006/relationships" r:blip="">
          <dgm:adjLst/>
        </dgm:shape>
        <dgm:presOf/>
        <dgm:constrLst/>
        <dgm:forEach name="Name24" ref="accentRepeat2"/>
      </dgm:layoutNode>
      <dgm:layoutNode name="Accent16">
        <dgm:alg type="sp"/>
        <dgm:shape xmlns:r="http://schemas.openxmlformats.org/officeDocument/2006/relationships" r:blip="">
          <dgm:adjLst/>
        </dgm:shape>
        <dgm:presOf/>
        <dgm:constrLst/>
        <dgm:forEach name="Name25" ref="accentRepeat3"/>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42482E2-60E1-4CB7-AB7C-E9961B228336}" type="datetimeFigureOut">
              <a:rPr lang="tr-TR" smtClean="0"/>
              <a:t>6.12.2020</a:t>
            </a:fld>
            <a:endParaRPr lang="tr-TR"/>
          </a:p>
        </p:txBody>
      </p:sp>
      <p:sp>
        <p:nvSpPr>
          <p:cNvPr id="4" name="Slayt Görüntüsü Yer Tutucus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5B0678-2170-4851-AD79-8316D9777509}" type="slidenum">
              <a:rPr lang="tr-TR" smtClean="0"/>
              <a:t>‹#›</a:t>
            </a:fld>
            <a:endParaRPr lang="tr-TR"/>
          </a:p>
        </p:txBody>
      </p:sp>
    </p:spTree>
    <p:extLst>
      <p:ext uri="{BB962C8B-B14F-4D97-AF65-F5344CB8AC3E}">
        <p14:creationId xmlns:p14="http://schemas.microsoft.com/office/powerpoint/2010/main" val="4620344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914400" y="2130426"/>
            <a:ext cx="10363200" cy="1470025"/>
          </a:xfrm>
        </p:spPr>
        <p:txBody>
          <a:bodyPr/>
          <a:lstStyle/>
          <a:p>
            <a:r>
              <a:rPr lang="tr-TR"/>
              <a:t>Asıl başlık stili için tıklatın</a:t>
            </a:r>
          </a:p>
        </p:txBody>
      </p:sp>
      <p:sp>
        <p:nvSpPr>
          <p:cNvPr id="3" name="2 Alt Başlık"/>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CCC40AEB-6B1E-D74C-95BE-AB0C551FB083}" type="datetime1">
              <a:rPr lang="tr-TR" smtClean="0"/>
              <a:t>6.12.2020</a:t>
            </a:fld>
            <a:endParaRPr lang="tr-TR"/>
          </a:p>
        </p:txBody>
      </p:sp>
      <p:sp>
        <p:nvSpPr>
          <p:cNvPr id="5" name="4 Altbilgi Yer Tutucusu"/>
          <p:cNvSpPr>
            <a:spLocks noGrp="1"/>
          </p:cNvSpPr>
          <p:nvPr>
            <p:ph type="ftr" sz="quarter" idx="11"/>
          </p:nvPr>
        </p:nvSpPr>
        <p:spPr/>
        <p:txBody>
          <a:bodyPr/>
          <a:lstStyle/>
          <a:p>
            <a:r>
              <a:rPr lang="tr-TR" dirty="0"/>
              <a:t>Prof. Dr. Neriman ARAL- Kaynaştırma Uygulamaları</a:t>
            </a:r>
          </a:p>
        </p:txBody>
      </p:sp>
      <p:sp>
        <p:nvSpPr>
          <p:cNvPr id="6" name="5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C5ADCD0B-DDB2-4F47-BA1D-453066CDFFE1}" type="datetime1">
              <a:rPr lang="tr-TR" smtClean="0"/>
              <a:t>6.12.2020</a:t>
            </a:fld>
            <a:endParaRPr lang="tr-TR"/>
          </a:p>
        </p:txBody>
      </p:sp>
      <p:sp>
        <p:nvSpPr>
          <p:cNvPr id="5" name="4 Altbilgi Yer Tutucusu"/>
          <p:cNvSpPr>
            <a:spLocks noGrp="1"/>
          </p:cNvSpPr>
          <p:nvPr>
            <p:ph type="ftr" sz="quarter" idx="11"/>
          </p:nvPr>
        </p:nvSpPr>
        <p:spPr/>
        <p:txBody>
          <a:bodyPr/>
          <a:lstStyle/>
          <a:p>
            <a:r>
              <a:rPr lang="tr-TR"/>
              <a:t>Prof. Dr. Neriman ARAL- Kaynaştırma Uygulamaları</a:t>
            </a:r>
          </a:p>
        </p:txBody>
      </p:sp>
      <p:sp>
        <p:nvSpPr>
          <p:cNvPr id="6" name="5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39"/>
            <a:ext cx="27432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609600" y="274639"/>
            <a:ext cx="80264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ECC0126-8978-C54E-85ED-5776D4AF6DD2}" type="datetime1">
              <a:rPr lang="tr-TR" smtClean="0"/>
              <a:t>6.12.2020</a:t>
            </a:fld>
            <a:endParaRPr lang="tr-TR"/>
          </a:p>
        </p:txBody>
      </p:sp>
      <p:sp>
        <p:nvSpPr>
          <p:cNvPr id="5" name="4 Altbilgi Yer Tutucusu"/>
          <p:cNvSpPr>
            <a:spLocks noGrp="1"/>
          </p:cNvSpPr>
          <p:nvPr>
            <p:ph type="ftr" sz="quarter" idx="11"/>
          </p:nvPr>
        </p:nvSpPr>
        <p:spPr/>
        <p:txBody>
          <a:bodyPr/>
          <a:lstStyle/>
          <a:p>
            <a:r>
              <a:rPr lang="tr-TR"/>
              <a:t>Prof. Dr. Neriman ARAL- Kaynaştırma Uygulamaları</a:t>
            </a:r>
          </a:p>
        </p:txBody>
      </p:sp>
      <p:sp>
        <p:nvSpPr>
          <p:cNvPr id="6" name="5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B3421656-A9C1-9242-B565-59446EC6EAC9}" type="datetime1">
              <a:rPr lang="tr-TR" smtClean="0"/>
              <a:t>6.12.2020</a:t>
            </a:fld>
            <a:endParaRPr lang="tr-TR"/>
          </a:p>
        </p:txBody>
      </p:sp>
      <p:sp>
        <p:nvSpPr>
          <p:cNvPr id="5" name="4 Altbilgi Yer Tutucusu"/>
          <p:cNvSpPr>
            <a:spLocks noGrp="1"/>
          </p:cNvSpPr>
          <p:nvPr>
            <p:ph type="ftr" sz="quarter" idx="11"/>
          </p:nvPr>
        </p:nvSpPr>
        <p:spPr/>
        <p:txBody>
          <a:bodyPr/>
          <a:lstStyle/>
          <a:p>
            <a:r>
              <a:rPr lang="tr-TR" dirty="0"/>
              <a:t>Prof. Dr. Neriman ARAL- Kaynaştırma Uygulamaları</a:t>
            </a:r>
          </a:p>
        </p:txBody>
      </p:sp>
      <p:sp>
        <p:nvSpPr>
          <p:cNvPr id="6" name="5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963084" y="4406901"/>
            <a:ext cx="103632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989DC3BF-EAF3-9240-BB2A-18BA5BC318F8}" type="datetime1">
              <a:rPr lang="tr-TR" smtClean="0"/>
              <a:t>6.12.2020</a:t>
            </a:fld>
            <a:endParaRPr lang="tr-TR"/>
          </a:p>
        </p:txBody>
      </p:sp>
      <p:sp>
        <p:nvSpPr>
          <p:cNvPr id="5" name="4 Altbilgi Yer Tutucusu"/>
          <p:cNvSpPr>
            <a:spLocks noGrp="1"/>
          </p:cNvSpPr>
          <p:nvPr>
            <p:ph type="ftr" sz="quarter" idx="11"/>
          </p:nvPr>
        </p:nvSpPr>
        <p:spPr/>
        <p:txBody>
          <a:bodyPr/>
          <a:lstStyle/>
          <a:p>
            <a:r>
              <a:rPr lang="tr-TR" dirty="0"/>
              <a:t>Prof. Dr. Neriman ARAL- Kaynaştırma Uygulamaları</a:t>
            </a:r>
          </a:p>
        </p:txBody>
      </p:sp>
      <p:sp>
        <p:nvSpPr>
          <p:cNvPr id="6" name="5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EC59D6A2-83CB-FA47-8F9F-A2028BA17FA9}" type="datetime1">
              <a:rPr lang="tr-TR" smtClean="0"/>
              <a:t>6.12.2020</a:t>
            </a:fld>
            <a:endParaRPr lang="tr-TR"/>
          </a:p>
        </p:txBody>
      </p:sp>
      <p:sp>
        <p:nvSpPr>
          <p:cNvPr id="6" name="5 Altbilgi Yer Tutucusu"/>
          <p:cNvSpPr>
            <a:spLocks noGrp="1"/>
          </p:cNvSpPr>
          <p:nvPr>
            <p:ph type="ftr" sz="quarter" idx="11"/>
          </p:nvPr>
        </p:nvSpPr>
        <p:spPr/>
        <p:txBody>
          <a:bodyPr/>
          <a:lstStyle/>
          <a:p>
            <a:r>
              <a:rPr lang="tr-TR" dirty="0"/>
              <a:t>Prof. Dr. Neriman ARAL- Kaynaştırma Uygulamaları</a:t>
            </a:r>
          </a:p>
        </p:txBody>
      </p:sp>
      <p:sp>
        <p:nvSpPr>
          <p:cNvPr id="7" name="6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73E42FFC-97FD-8A48-9676-68AF4A4E2A88}" type="datetime1">
              <a:rPr lang="tr-TR" smtClean="0"/>
              <a:t>6.12.2020</a:t>
            </a:fld>
            <a:endParaRPr lang="tr-TR"/>
          </a:p>
        </p:txBody>
      </p:sp>
      <p:sp>
        <p:nvSpPr>
          <p:cNvPr id="8" name="7 Altbilgi Yer Tutucusu"/>
          <p:cNvSpPr>
            <a:spLocks noGrp="1"/>
          </p:cNvSpPr>
          <p:nvPr>
            <p:ph type="ftr" sz="quarter" idx="11"/>
          </p:nvPr>
        </p:nvSpPr>
        <p:spPr/>
        <p:txBody>
          <a:bodyPr/>
          <a:lstStyle/>
          <a:p>
            <a:r>
              <a:rPr lang="tr-TR" dirty="0"/>
              <a:t>Prof. Dr. Neriman ARAL- Kaynaştırma Uygulamaları</a:t>
            </a:r>
          </a:p>
        </p:txBody>
      </p:sp>
      <p:sp>
        <p:nvSpPr>
          <p:cNvPr id="9" name="8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F559495A-5273-D149-B571-8F680A04E0DB}" type="datetime1">
              <a:rPr lang="tr-TR" smtClean="0"/>
              <a:t>6.12.2020</a:t>
            </a:fld>
            <a:endParaRPr lang="tr-TR"/>
          </a:p>
        </p:txBody>
      </p:sp>
      <p:sp>
        <p:nvSpPr>
          <p:cNvPr id="4" name="3 Altbilgi Yer Tutucusu"/>
          <p:cNvSpPr>
            <a:spLocks noGrp="1"/>
          </p:cNvSpPr>
          <p:nvPr>
            <p:ph type="ftr" sz="quarter" idx="11"/>
          </p:nvPr>
        </p:nvSpPr>
        <p:spPr/>
        <p:txBody>
          <a:bodyPr/>
          <a:lstStyle/>
          <a:p>
            <a:r>
              <a:rPr lang="tr-TR" dirty="0"/>
              <a:t>Prof. Dr. Neriman ARAL- Kaynaştırma Uygulamaları</a:t>
            </a:r>
          </a:p>
        </p:txBody>
      </p:sp>
      <p:sp>
        <p:nvSpPr>
          <p:cNvPr id="5" name="4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5247E101-AF2A-2F48-8574-7375B3DFD8BD}" type="datetime1">
              <a:rPr lang="tr-TR" smtClean="0"/>
              <a:t>6.12.2020</a:t>
            </a:fld>
            <a:endParaRPr lang="tr-TR"/>
          </a:p>
        </p:txBody>
      </p:sp>
      <p:sp>
        <p:nvSpPr>
          <p:cNvPr id="3" name="2 Altbilgi Yer Tutucusu"/>
          <p:cNvSpPr>
            <a:spLocks noGrp="1"/>
          </p:cNvSpPr>
          <p:nvPr>
            <p:ph type="ftr" sz="quarter" idx="11"/>
          </p:nvPr>
        </p:nvSpPr>
        <p:spPr/>
        <p:txBody>
          <a:bodyPr/>
          <a:lstStyle/>
          <a:p>
            <a:r>
              <a:rPr lang="tr-TR" dirty="0"/>
              <a:t>Prof. Dr. Neriman ARAL- Kaynaştırma Uygulamaları</a:t>
            </a:r>
          </a:p>
        </p:txBody>
      </p:sp>
      <p:sp>
        <p:nvSpPr>
          <p:cNvPr id="4" name="3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1" y="273050"/>
            <a:ext cx="4011084"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522DB84-2A41-154A-B88F-BAF2F40ED174}" type="datetime1">
              <a:rPr lang="tr-TR" smtClean="0"/>
              <a:t>6.12.2020</a:t>
            </a:fld>
            <a:endParaRPr lang="tr-TR"/>
          </a:p>
        </p:txBody>
      </p:sp>
      <p:sp>
        <p:nvSpPr>
          <p:cNvPr id="6" name="5 Altbilgi Yer Tutucusu"/>
          <p:cNvSpPr>
            <a:spLocks noGrp="1"/>
          </p:cNvSpPr>
          <p:nvPr>
            <p:ph type="ftr" sz="quarter" idx="11"/>
          </p:nvPr>
        </p:nvSpPr>
        <p:spPr/>
        <p:txBody>
          <a:bodyPr/>
          <a:lstStyle/>
          <a:p>
            <a:r>
              <a:rPr lang="tr-TR"/>
              <a:t>Prof. Dr. Neriman ARAL- Kaynaştırma Uygulamaları</a:t>
            </a:r>
          </a:p>
        </p:txBody>
      </p:sp>
      <p:sp>
        <p:nvSpPr>
          <p:cNvPr id="7" name="6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2389717" y="4800600"/>
            <a:ext cx="73152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773644A5-DCA8-B244-BE33-4CA59C971633}" type="datetime1">
              <a:rPr lang="tr-TR" smtClean="0"/>
              <a:t>6.12.2020</a:t>
            </a:fld>
            <a:endParaRPr lang="tr-TR"/>
          </a:p>
        </p:txBody>
      </p:sp>
      <p:sp>
        <p:nvSpPr>
          <p:cNvPr id="6" name="5 Altbilgi Yer Tutucusu"/>
          <p:cNvSpPr>
            <a:spLocks noGrp="1"/>
          </p:cNvSpPr>
          <p:nvPr>
            <p:ph type="ftr" sz="quarter" idx="11"/>
          </p:nvPr>
        </p:nvSpPr>
        <p:spPr/>
        <p:txBody>
          <a:bodyPr/>
          <a:lstStyle/>
          <a:p>
            <a:r>
              <a:rPr lang="tr-TR"/>
              <a:t>Prof. Dr. Neriman ARAL- Kaynaştırma Uygulamaları</a:t>
            </a:r>
          </a:p>
        </p:txBody>
      </p:sp>
      <p:sp>
        <p:nvSpPr>
          <p:cNvPr id="7" name="6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926588-8A96-1640-BF58-4903A05608F1}" type="datetime1">
              <a:rPr lang="tr-TR" smtClean="0"/>
              <a:t>6.12.2020</a:t>
            </a:fld>
            <a:endParaRPr lang="tr-TR"/>
          </a:p>
        </p:txBody>
      </p:sp>
      <p:sp>
        <p:nvSpPr>
          <p:cNvPr id="5" name="4 Altbilgi Yer Tutucusu"/>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dirty="0"/>
              <a:t>Prof. Dr. Neriman ARAL- Kaynaştırma Uygulamaları</a:t>
            </a:r>
          </a:p>
        </p:txBody>
      </p:sp>
      <p:sp>
        <p:nvSpPr>
          <p:cNvPr id="6" name="5 Slayt Numarası Yer Tutucusu"/>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ED82AB-A661-473C-BBD3-1DC14BEB2E30}"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7.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7.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7.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39.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7.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7.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7.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49.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7.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3" Type="http://schemas.openxmlformats.org/officeDocument/2006/relationships/hyperlink" Target="https://www.eenet.org.uk/resources/docs/index%20English.pdf" TargetMode="External"/><Relationship Id="rId2" Type="http://schemas.openxmlformats.org/officeDocument/2006/relationships/hyperlink" Target="https://ailevecalisma.gov.tr/media/5599/engellilerin-haklarina-iliskin-sozlesme-kapsaminda-engelli-haklari-ulusal-g&#246;stergeleri-kitabi-turkce.pdf" TargetMode="External"/><Relationship Id="rId1" Type="http://schemas.openxmlformats.org/officeDocument/2006/relationships/slideLayout" Target="../slideLayouts/slideLayout2.xml"/><Relationship Id="rId6" Type="http://schemas.openxmlformats.org/officeDocument/2006/relationships/hyperlink" Target="https://tr.qwewiki/wiki/Individuals_with_Disabilities_Education_Act" TargetMode="External"/><Relationship Id="rId5" Type="http://schemas.openxmlformats.org/officeDocument/2006/relationships/hyperlink" Target="https://www.tohumotizm.org.tr/wp-content/uploads/2018/0614.pdf" TargetMode="External"/><Relationship Id="rId4" Type="http://schemas.openxmlformats.org/officeDocument/2006/relationships/hyperlink" Target="https://www.academia.edu/9268222/Engelli_cocuklara_ve_Ailelerine_saglanan_sosyal_hizmetler_&#304;ngiltere_orne&#287;i" TargetMode="External"/></Relationships>
</file>

<file path=ppt/slides/_rels/slide56.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23392" y="1601070"/>
            <a:ext cx="10945216" cy="2315144"/>
          </a:xfrm>
          <a:solidFill>
            <a:schemeClr val="accent6">
              <a:lumMod val="20000"/>
              <a:lumOff val="80000"/>
            </a:schemeClr>
          </a:solidFill>
        </p:spPr>
        <p:txBody>
          <a:bodyPr>
            <a:normAutofit/>
          </a:bodyPr>
          <a:lstStyle/>
          <a:p>
            <a:r>
              <a:rPr lang="tr-TR" sz="4000" b="1" cap="none" dirty="0">
                <a:solidFill>
                  <a:schemeClr val="tx1"/>
                </a:solidFill>
                <a:latin typeface="Comic Sans MS" panose="030F0902030302020204" pitchFamily="66" charset="0"/>
                <a:cs typeface="Arial" charset="0"/>
              </a:rPr>
              <a:t>TÜRKİYE’DE VE DİĞER ÜLKELERDE KAYNAŞTIRMA UYGULAMALARI, TİPLERİ VE MODELLERİ</a:t>
            </a:r>
            <a:endParaRPr lang="tr-TR" sz="4000" dirty="0">
              <a:latin typeface="Comic Sans MS" panose="030F0902030302020204" pitchFamily="66" charset="0"/>
            </a:endParaRPr>
          </a:p>
        </p:txBody>
      </p:sp>
      <p:sp>
        <p:nvSpPr>
          <p:cNvPr id="3" name="2 Alt Başlık"/>
          <p:cNvSpPr>
            <a:spLocks noGrp="1"/>
          </p:cNvSpPr>
          <p:nvPr>
            <p:ph type="subTitle" idx="1"/>
          </p:nvPr>
        </p:nvSpPr>
        <p:spPr>
          <a:xfrm>
            <a:off x="3071664" y="4221088"/>
            <a:ext cx="5256584" cy="1752600"/>
          </a:xfrm>
          <a:solidFill>
            <a:schemeClr val="accent6">
              <a:lumMod val="20000"/>
              <a:lumOff val="80000"/>
            </a:schemeClr>
          </a:solidFill>
        </p:spPr>
        <p:txBody>
          <a:bodyPr/>
          <a:lstStyle/>
          <a:p>
            <a:r>
              <a:rPr lang="tr-TR" b="1" dirty="0">
                <a:solidFill>
                  <a:schemeClr val="tx1"/>
                </a:solidFill>
                <a:latin typeface="Comic Sans MS" panose="030F0902030302020204" pitchFamily="66" charset="0"/>
              </a:rPr>
              <a:t>Prof. Dr. Neriman ARAL</a:t>
            </a:r>
          </a:p>
          <a:p>
            <a:r>
              <a:rPr lang="tr-TR" b="1" dirty="0">
                <a:solidFill>
                  <a:schemeClr val="tx1"/>
                </a:solidFill>
                <a:latin typeface="Comic Sans MS" panose="030F0902030302020204" pitchFamily="66" charset="0"/>
              </a:rPr>
              <a:t>Sağlık Bilimleri Fakültesi</a:t>
            </a:r>
          </a:p>
          <a:p>
            <a:r>
              <a:rPr lang="tr-TR" b="1" dirty="0">
                <a:solidFill>
                  <a:schemeClr val="tx1"/>
                </a:solidFill>
                <a:latin typeface="Comic Sans MS" panose="030F0902030302020204" pitchFamily="66" charset="0"/>
              </a:rPr>
              <a:t>Çocuk Gelişimi Bölümü</a:t>
            </a:r>
          </a:p>
          <a:p>
            <a:endParaRPr lang="tr-TR" dirty="0">
              <a:latin typeface="Comic Sans MS" panose="030F0902030302020204" pitchFamily="66"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9336" y="127415"/>
            <a:ext cx="1298575" cy="1268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08368" y="127415"/>
            <a:ext cx="2914650" cy="1487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 Kaynaştırma Uygulamaları</a:t>
            </a:r>
          </a:p>
        </p:txBody>
      </p:sp>
      <p:graphicFrame>
        <p:nvGraphicFramePr>
          <p:cNvPr id="3" name="Diyagram 2"/>
          <p:cNvGraphicFramePr/>
          <p:nvPr>
            <p:extLst>
              <p:ext uri="{D42A27DB-BD31-4B8C-83A1-F6EECF244321}">
                <p14:modId xmlns:p14="http://schemas.microsoft.com/office/powerpoint/2010/main" val="2731447302"/>
              </p:ext>
            </p:extLst>
          </p:nvPr>
        </p:nvGraphicFramePr>
        <p:xfrm>
          <a:off x="695400" y="404664"/>
          <a:ext cx="10873208" cy="58326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934738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 Kaynaştırma Uygulamaları</a:t>
            </a:r>
          </a:p>
        </p:txBody>
      </p:sp>
      <p:sp>
        <p:nvSpPr>
          <p:cNvPr id="4" name="Dikdörtgen 3"/>
          <p:cNvSpPr/>
          <p:nvPr/>
        </p:nvSpPr>
        <p:spPr>
          <a:xfrm>
            <a:off x="613376" y="1218098"/>
            <a:ext cx="11233248" cy="1313501"/>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gn="ctr">
              <a:lnSpc>
                <a:spcPct val="150000"/>
              </a:lnSpc>
            </a:pPr>
            <a:r>
              <a:rPr lang="tr-TR" sz="2800" dirty="0">
                <a:latin typeface="Comic Sans MS" panose="030F0902030302020204" pitchFamily="66" charset="0"/>
              </a:rPr>
              <a:t>Finlandiya’da çocuğun durumu ne olursa olsun her çocuğun eğitim almasına yönelik yapılan girişimler 1970’lere dayanmaktadır. </a:t>
            </a:r>
            <a:r>
              <a:rPr lang="tr-TR" dirty="0"/>
              <a:t> </a:t>
            </a:r>
          </a:p>
        </p:txBody>
      </p:sp>
      <p:sp>
        <p:nvSpPr>
          <p:cNvPr id="5" name="Dikdörtgen 4">
            <a:extLst>
              <a:ext uri="{FF2B5EF4-FFF2-40B4-BE49-F238E27FC236}">
                <a16:creationId xmlns:a16="http://schemas.microsoft.com/office/drawing/2014/main" id="{CB52C892-0697-0749-8F27-474E436648BF}"/>
              </a:ext>
            </a:extLst>
          </p:cNvPr>
          <p:cNvSpPr/>
          <p:nvPr/>
        </p:nvSpPr>
        <p:spPr>
          <a:xfrm>
            <a:off x="479376" y="2915707"/>
            <a:ext cx="11377264" cy="3252493"/>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gn="ctr">
              <a:lnSpc>
                <a:spcPct val="150000"/>
              </a:lnSpc>
            </a:pPr>
            <a:r>
              <a:rPr lang="tr-TR" sz="2800" dirty="0" err="1">
                <a:latin typeface="Comic Sans MS" panose="030F0902030302020204" pitchFamily="66" charset="0"/>
              </a:rPr>
              <a:t>Salamanca</a:t>
            </a:r>
            <a:r>
              <a:rPr lang="tr-TR" sz="2800" dirty="0">
                <a:latin typeface="Comic Sans MS" panose="030F0902030302020204" pitchFamily="66" charset="0"/>
              </a:rPr>
              <a:t> Bildirgesi, Herkese Eğitim ve Birleşmiş Milletlerin Engelli Olan Bireylere yönelik eğitim haklarına ait hükümlerini eğitim sistemine aktaran Finlandiya’da kaynaştırma eğitimine büyük önem verilmekte ve tüm çocuklar aynı öğrenme ortamında eğitimlerine devam etmektedirler (</a:t>
            </a:r>
            <a:r>
              <a:rPr lang="tr-TR" sz="2800" dirty="0" err="1">
                <a:latin typeface="Comic Sans MS" panose="030F0902030302020204" pitchFamily="66" charset="0"/>
              </a:rPr>
              <a:t>Halinen</a:t>
            </a:r>
            <a:r>
              <a:rPr lang="tr-TR" sz="2800" dirty="0">
                <a:latin typeface="Comic Sans MS" panose="030F0902030302020204" pitchFamily="66" charset="0"/>
              </a:rPr>
              <a:t> ve </a:t>
            </a:r>
            <a:r>
              <a:rPr lang="tr-TR" sz="2800" dirty="0" err="1">
                <a:latin typeface="Comic Sans MS" panose="030F0902030302020204" pitchFamily="66" charset="0"/>
              </a:rPr>
              <a:t>Jarvinen</a:t>
            </a:r>
            <a:r>
              <a:rPr lang="tr-TR" sz="2800" dirty="0">
                <a:latin typeface="Comic Sans MS" panose="030F0902030302020204" pitchFamily="66" charset="0"/>
              </a:rPr>
              <a:t>, 2008). </a:t>
            </a:r>
          </a:p>
        </p:txBody>
      </p:sp>
      <p:grpSp>
        <p:nvGrpSpPr>
          <p:cNvPr id="6" name="Grup 5">
            <a:extLst>
              <a:ext uri="{FF2B5EF4-FFF2-40B4-BE49-F238E27FC236}">
                <a16:creationId xmlns:a16="http://schemas.microsoft.com/office/drawing/2014/main" id="{9A87FE94-BFF2-8243-97ED-ECE53B4B964E}"/>
              </a:ext>
            </a:extLst>
          </p:cNvPr>
          <p:cNvGrpSpPr/>
          <p:nvPr/>
        </p:nvGrpSpPr>
        <p:grpSpPr>
          <a:xfrm>
            <a:off x="3951578" y="377158"/>
            <a:ext cx="4432859" cy="625283"/>
            <a:chOff x="3534442" y="20906"/>
            <a:chExt cx="3797526" cy="1606650"/>
          </a:xfrm>
          <a:scene3d>
            <a:camera prst="orthographicFront"/>
            <a:lightRig rig="flat" dir="t"/>
          </a:scene3d>
        </p:grpSpPr>
        <p:sp>
          <p:nvSpPr>
            <p:cNvPr id="7" name="Oval 6">
              <a:extLst>
                <a:ext uri="{FF2B5EF4-FFF2-40B4-BE49-F238E27FC236}">
                  <a16:creationId xmlns:a16="http://schemas.microsoft.com/office/drawing/2014/main" id="{0110F447-6B51-2A41-B898-FA83CC48E758}"/>
                </a:ext>
              </a:extLst>
            </p:cNvPr>
            <p:cNvSpPr/>
            <p:nvPr/>
          </p:nvSpPr>
          <p:spPr>
            <a:xfrm>
              <a:off x="3534442" y="20906"/>
              <a:ext cx="3797526" cy="1606650"/>
            </a:xfrm>
            <a:prstGeom prst="ellipse">
              <a:avLst/>
            </a:prstGeom>
            <a:sp3d prstMaterial="plastic">
              <a:bevelT w="120900" h="88900"/>
              <a:bevelB w="88900" h="31750" prst="angle"/>
            </a:sp3d>
          </p:spPr>
          <p:style>
            <a:lnRef idx="0">
              <a:schemeClr val="lt1">
                <a:hueOff val="0"/>
                <a:satOff val="0"/>
                <a:lumOff val="0"/>
                <a:alphaOff val="0"/>
              </a:schemeClr>
            </a:lnRef>
            <a:fillRef idx="3">
              <a:schemeClr val="accent3">
                <a:hueOff val="0"/>
                <a:satOff val="0"/>
                <a:lumOff val="0"/>
                <a:alphaOff val="0"/>
              </a:schemeClr>
            </a:fillRef>
            <a:effectRef idx="2">
              <a:schemeClr val="accent3">
                <a:hueOff val="0"/>
                <a:satOff val="0"/>
                <a:lumOff val="0"/>
                <a:alphaOff val="0"/>
              </a:schemeClr>
            </a:effectRef>
            <a:fontRef idx="minor">
              <a:schemeClr val="lt1"/>
            </a:fontRef>
          </p:style>
        </p:sp>
        <p:sp>
          <p:nvSpPr>
            <p:cNvPr id="8" name="Oval 4">
              <a:extLst>
                <a:ext uri="{FF2B5EF4-FFF2-40B4-BE49-F238E27FC236}">
                  <a16:creationId xmlns:a16="http://schemas.microsoft.com/office/drawing/2014/main" id="{6FDB1BBA-528A-DD4F-BE1F-759B177CD194}"/>
                </a:ext>
              </a:extLst>
            </p:cNvPr>
            <p:cNvSpPr txBox="1"/>
            <p:nvPr/>
          </p:nvSpPr>
          <p:spPr>
            <a:xfrm>
              <a:off x="4090577" y="256194"/>
              <a:ext cx="2685256" cy="1136074"/>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tr-TR" sz="2800" b="0" kern="1200" dirty="0">
                  <a:solidFill>
                    <a:schemeClr val="tx1"/>
                  </a:solidFill>
                  <a:latin typeface="Comic Sans MS" panose="030F0702030302020204" pitchFamily="66" charset="0"/>
                </a:rPr>
                <a:t>Finlandiya</a:t>
              </a:r>
            </a:p>
          </p:txBody>
        </p:sp>
      </p:grpSp>
    </p:spTree>
    <p:extLst>
      <p:ext uri="{BB962C8B-B14F-4D97-AF65-F5344CB8AC3E}">
        <p14:creationId xmlns:p14="http://schemas.microsoft.com/office/powerpoint/2010/main" val="25198132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 Kaynaştırma Uygulamaları</a:t>
            </a:r>
          </a:p>
        </p:txBody>
      </p:sp>
      <p:sp>
        <p:nvSpPr>
          <p:cNvPr id="3" name="Dikdörtgen 2">
            <a:extLst>
              <a:ext uri="{FF2B5EF4-FFF2-40B4-BE49-F238E27FC236}">
                <a16:creationId xmlns:a16="http://schemas.microsoft.com/office/drawing/2014/main" id="{3FC34ADD-5222-9A41-A3B7-B9BF6AF80F2E}"/>
              </a:ext>
            </a:extLst>
          </p:cNvPr>
          <p:cNvSpPr/>
          <p:nvPr/>
        </p:nvSpPr>
        <p:spPr>
          <a:xfrm>
            <a:off x="2749698" y="3252937"/>
            <a:ext cx="6548588" cy="523220"/>
          </a:xfrm>
          <a:prstGeom prst="rect">
            <a:avLst/>
          </a:prstGeom>
          <a:solidFill>
            <a:schemeClr val="bg2">
              <a:lumMod val="90000"/>
            </a:schemeClr>
          </a:solidFill>
          <a:ln>
            <a:solidFill>
              <a:schemeClr val="accent1"/>
            </a:solidFill>
          </a:ln>
        </p:spPr>
        <p:txBody>
          <a:bodyPr wrap="none">
            <a:spAutoFit/>
          </a:bodyPr>
          <a:lstStyle/>
          <a:p>
            <a:r>
              <a:rPr lang="tr-TR" sz="2800" b="1" dirty="0">
                <a:latin typeface="Comic Sans MS" panose="030F0902030302020204" pitchFamily="66" charset="0"/>
              </a:rPr>
              <a:t>Yerinden Yönetim ve Esnek Müfredat</a:t>
            </a:r>
            <a:endParaRPr lang="tr-TR" b="1" dirty="0"/>
          </a:p>
        </p:txBody>
      </p:sp>
      <p:sp>
        <p:nvSpPr>
          <p:cNvPr id="4" name="Dikdörtgen 3">
            <a:extLst>
              <a:ext uri="{FF2B5EF4-FFF2-40B4-BE49-F238E27FC236}">
                <a16:creationId xmlns:a16="http://schemas.microsoft.com/office/drawing/2014/main" id="{4A0E8F85-AC08-0141-B880-3DEA93F07FF8}"/>
              </a:ext>
            </a:extLst>
          </p:cNvPr>
          <p:cNvSpPr/>
          <p:nvPr/>
        </p:nvSpPr>
        <p:spPr>
          <a:xfrm>
            <a:off x="443372" y="4077072"/>
            <a:ext cx="11305256" cy="1959832"/>
          </a:xfrm>
          <a:prstGeom prst="rect">
            <a:avLst/>
          </a:prstGeom>
          <a:solidFill>
            <a:schemeClr val="accent3"/>
          </a:solidFill>
          <a:ln/>
        </p:spPr>
        <p:style>
          <a:lnRef idx="1">
            <a:schemeClr val="accent4"/>
          </a:lnRef>
          <a:fillRef idx="2">
            <a:schemeClr val="accent4"/>
          </a:fillRef>
          <a:effectRef idx="1">
            <a:schemeClr val="accent4"/>
          </a:effectRef>
          <a:fontRef idx="minor">
            <a:schemeClr val="dk1"/>
          </a:fontRef>
        </p:style>
        <p:txBody>
          <a:bodyPr wrap="square">
            <a:spAutoFit/>
          </a:bodyPr>
          <a:lstStyle/>
          <a:p>
            <a:pPr algn="ctr">
              <a:lnSpc>
                <a:spcPct val="150000"/>
              </a:lnSpc>
            </a:pPr>
            <a:r>
              <a:rPr lang="tr-TR" sz="2800" dirty="0">
                <a:latin typeface="Comic Sans MS" panose="030F0902030302020204" pitchFamily="66" charset="0"/>
              </a:rPr>
              <a:t>Finlandiya’da eğitim sisteminde yönetimde okul sisteminin temel yapı taşı olan öğrenenlerin, ailelerin ihtiyaçları ön plana alınmakta ve buna uygun düzenlemeler yapılmaktadır.</a:t>
            </a:r>
          </a:p>
        </p:txBody>
      </p:sp>
      <p:sp>
        <p:nvSpPr>
          <p:cNvPr id="5" name="Dikdörtgen 4">
            <a:extLst>
              <a:ext uri="{FF2B5EF4-FFF2-40B4-BE49-F238E27FC236}">
                <a16:creationId xmlns:a16="http://schemas.microsoft.com/office/drawing/2014/main" id="{75F32102-3803-8946-9574-3C94D8432F2D}"/>
              </a:ext>
            </a:extLst>
          </p:cNvPr>
          <p:cNvSpPr/>
          <p:nvPr/>
        </p:nvSpPr>
        <p:spPr>
          <a:xfrm>
            <a:off x="335360" y="996133"/>
            <a:ext cx="11377264" cy="1959832"/>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gn="ctr">
              <a:lnSpc>
                <a:spcPct val="150000"/>
              </a:lnSpc>
            </a:pPr>
            <a:r>
              <a:rPr lang="tr-TR" sz="2800" dirty="0">
                <a:latin typeface="Comic Sans MS" panose="030F0902030302020204" pitchFamily="66" charset="0"/>
              </a:rPr>
              <a:t>Finlandiya Hükümeti eğitimde bütünlüğü sağlamak amacıyla birtakım uygulamalar geliştirmiştir. Bunlar aşağıda sunulmuştur (URL,1).</a:t>
            </a:r>
          </a:p>
          <a:p>
            <a:pPr algn="ctr">
              <a:lnSpc>
                <a:spcPct val="150000"/>
              </a:lnSpc>
            </a:pPr>
            <a:endParaRPr lang="tr-TR" sz="2800" dirty="0">
              <a:latin typeface="Comic Sans MS" panose="030F0902030302020204" pitchFamily="66" charset="0"/>
            </a:endParaRPr>
          </a:p>
        </p:txBody>
      </p:sp>
      <p:grpSp>
        <p:nvGrpSpPr>
          <p:cNvPr id="6" name="Grup 5">
            <a:extLst>
              <a:ext uri="{FF2B5EF4-FFF2-40B4-BE49-F238E27FC236}">
                <a16:creationId xmlns:a16="http://schemas.microsoft.com/office/drawing/2014/main" id="{31EF0E68-5503-7E40-A72C-F50D9E2831C0}"/>
              </a:ext>
            </a:extLst>
          </p:cNvPr>
          <p:cNvGrpSpPr/>
          <p:nvPr/>
        </p:nvGrpSpPr>
        <p:grpSpPr>
          <a:xfrm>
            <a:off x="3951578" y="377158"/>
            <a:ext cx="4432859" cy="625283"/>
            <a:chOff x="3534442" y="20906"/>
            <a:chExt cx="3797526" cy="1606650"/>
          </a:xfrm>
          <a:scene3d>
            <a:camera prst="orthographicFront"/>
            <a:lightRig rig="flat" dir="t"/>
          </a:scene3d>
        </p:grpSpPr>
        <p:sp>
          <p:nvSpPr>
            <p:cNvPr id="7" name="Oval 6">
              <a:extLst>
                <a:ext uri="{FF2B5EF4-FFF2-40B4-BE49-F238E27FC236}">
                  <a16:creationId xmlns:a16="http://schemas.microsoft.com/office/drawing/2014/main" id="{94EBBBC9-A94A-1D44-AE74-12DF34285327}"/>
                </a:ext>
              </a:extLst>
            </p:cNvPr>
            <p:cNvSpPr/>
            <p:nvPr/>
          </p:nvSpPr>
          <p:spPr>
            <a:xfrm>
              <a:off x="3534442" y="20906"/>
              <a:ext cx="3797526" cy="1606650"/>
            </a:xfrm>
            <a:prstGeom prst="ellipse">
              <a:avLst/>
            </a:prstGeom>
            <a:sp3d prstMaterial="plastic">
              <a:bevelT w="120900" h="88900"/>
              <a:bevelB w="88900" h="31750" prst="angle"/>
            </a:sp3d>
          </p:spPr>
          <p:style>
            <a:lnRef idx="0">
              <a:schemeClr val="lt1">
                <a:hueOff val="0"/>
                <a:satOff val="0"/>
                <a:lumOff val="0"/>
                <a:alphaOff val="0"/>
              </a:schemeClr>
            </a:lnRef>
            <a:fillRef idx="3">
              <a:schemeClr val="accent3">
                <a:hueOff val="0"/>
                <a:satOff val="0"/>
                <a:lumOff val="0"/>
                <a:alphaOff val="0"/>
              </a:schemeClr>
            </a:fillRef>
            <a:effectRef idx="2">
              <a:schemeClr val="accent3">
                <a:hueOff val="0"/>
                <a:satOff val="0"/>
                <a:lumOff val="0"/>
                <a:alphaOff val="0"/>
              </a:schemeClr>
            </a:effectRef>
            <a:fontRef idx="minor">
              <a:schemeClr val="lt1"/>
            </a:fontRef>
          </p:style>
        </p:sp>
        <p:sp>
          <p:nvSpPr>
            <p:cNvPr id="8" name="Oval 4">
              <a:extLst>
                <a:ext uri="{FF2B5EF4-FFF2-40B4-BE49-F238E27FC236}">
                  <a16:creationId xmlns:a16="http://schemas.microsoft.com/office/drawing/2014/main" id="{29989826-61AC-DE49-86A2-6D6033E6226C}"/>
                </a:ext>
              </a:extLst>
            </p:cNvPr>
            <p:cNvSpPr txBox="1"/>
            <p:nvPr/>
          </p:nvSpPr>
          <p:spPr>
            <a:xfrm>
              <a:off x="4090577" y="256194"/>
              <a:ext cx="2685256" cy="1136074"/>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tr-TR" sz="2800" b="0" kern="1200" dirty="0">
                  <a:solidFill>
                    <a:schemeClr val="tx1"/>
                  </a:solidFill>
                  <a:latin typeface="Comic Sans MS" panose="030F0702030302020204" pitchFamily="66" charset="0"/>
                </a:rPr>
                <a:t>Finlandiya</a:t>
              </a:r>
            </a:p>
          </p:txBody>
        </p:sp>
      </p:grpSp>
    </p:spTree>
    <p:extLst>
      <p:ext uri="{BB962C8B-B14F-4D97-AF65-F5344CB8AC3E}">
        <p14:creationId xmlns:p14="http://schemas.microsoft.com/office/powerpoint/2010/main" val="14552249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 Kaynaştırma Uygulamaları</a:t>
            </a:r>
          </a:p>
        </p:txBody>
      </p:sp>
      <p:sp>
        <p:nvSpPr>
          <p:cNvPr id="3" name="Dikdörtgen 2">
            <a:extLst>
              <a:ext uri="{FF2B5EF4-FFF2-40B4-BE49-F238E27FC236}">
                <a16:creationId xmlns:a16="http://schemas.microsoft.com/office/drawing/2014/main" id="{3FC34ADD-5222-9A41-A3B7-B9BF6AF80F2E}"/>
              </a:ext>
            </a:extLst>
          </p:cNvPr>
          <p:cNvSpPr/>
          <p:nvPr/>
        </p:nvSpPr>
        <p:spPr>
          <a:xfrm>
            <a:off x="2929718" y="1648087"/>
            <a:ext cx="6548588" cy="523220"/>
          </a:xfrm>
          <a:prstGeom prst="rect">
            <a:avLst/>
          </a:prstGeom>
          <a:solidFill>
            <a:schemeClr val="bg2">
              <a:lumMod val="90000"/>
            </a:schemeClr>
          </a:solidFill>
          <a:ln>
            <a:solidFill>
              <a:schemeClr val="accent1"/>
            </a:solidFill>
          </a:ln>
        </p:spPr>
        <p:txBody>
          <a:bodyPr wrap="none">
            <a:spAutoFit/>
          </a:bodyPr>
          <a:lstStyle/>
          <a:p>
            <a:r>
              <a:rPr lang="tr-TR" sz="2800" b="1" dirty="0">
                <a:latin typeface="Comic Sans MS" panose="030F0902030302020204" pitchFamily="66" charset="0"/>
              </a:rPr>
              <a:t>Yerinden Yönetim ve Esnek Müfredat</a:t>
            </a:r>
            <a:endParaRPr lang="tr-TR" b="1" dirty="0"/>
          </a:p>
        </p:txBody>
      </p:sp>
      <p:sp>
        <p:nvSpPr>
          <p:cNvPr id="4" name="Dikdörtgen 3">
            <a:extLst>
              <a:ext uri="{FF2B5EF4-FFF2-40B4-BE49-F238E27FC236}">
                <a16:creationId xmlns:a16="http://schemas.microsoft.com/office/drawing/2014/main" id="{4A0E8F85-AC08-0141-B880-3DEA93F07FF8}"/>
              </a:ext>
            </a:extLst>
          </p:cNvPr>
          <p:cNvSpPr/>
          <p:nvPr/>
        </p:nvSpPr>
        <p:spPr>
          <a:xfrm>
            <a:off x="551384" y="2636912"/>
            <a:ext cx="11305256" cy="3252493"/>
          </a:xfrm>
          <a:prstGeom prst="rect">
            <a:avLst/>
          </a:prstGeom>
          <a:solidFill>
            <a:schemeClr val="accent3"/>
          </a:solidFill>
          <a:ln/>
        </p:spPr>
        <p:style>
          <a:lnRef idx="1">
            <a:schemeClr val="accent4"/>
          </a:lnRef>
          <a:fillRef idx="2">
            <a:schemeClr val="accent4"/>
          </a:fillRef>
          <a:effectRef idx="1">
            <a:schemeClr val="accent4"/>
          </a:effectRef>
          <a:fontRef idx="minor">
            <a:schemeClr val="dk1"/>
          </a:fontRef>
        </p:style>
        <p:txBody>
          <a:bodyPr wrap="square">
            <a:spAutoFit/>
          </a:bodyPr>
          <a:lstStyle/>
          <a:p>
            <a:pPr algn="ctr">
              <a:lnSpc>
                <a:spcPct val="150000"/>
              </a:lnSpc>
            </a:pPr>
            <a:r>
              <a:rPr lang="tr-TR" sz="2800" dirty="0">
                <a:latin typeface="Comic Sans MS" panose="030F0902030302020204" pitchFamily="66" charset="0"/>
              </a:rPr>
              <a:t>Finlandiya’da zorunlu eğitim dokuz yıldır. </a:t>
            </a:r>
          </a:p>
          <a:p>
            <a:pPr algn="ctr">
              <a:lnSpc>
                <a:spcPct val="150000"/>
              </a:lnSpc>
            </a:pPr>
            <a:r>
              <a:rPr lang="tr-TR" sz="2800" dirty="0">
                <a:latin typeface="Comic Sans MS" panose="030F0902030302020204" pitchFamily="66" charset="0"/>
              </a:rPr>
              <a:t>Zorunlu eğitimin devam ettiği süre içinde de yönetim yerel yönetimler tarafından sağlanmaktadır. </a:t>
            </a:r>
          </a:p>
          <a:p>
            <a:pPr algn="ctr">
              <a:lnSpc>
                <a:spcPct val="150000"/>
              </a:lnSpc>
            </a:pPr>
            <a:r>
              <a:rPr lang="tr-TR" sz="2800" dirty="0">
                <a:latin typeface="Comic Sans MS" panose="030F0902030302020204" pitchFamily="66" charset="0"/>
              </a:rPr>
              <a:t>Böylece daha işbirlikçi, etkin ve etkileşimli bir sistem de oluşturulmuş olmaktadır. </a:t>
            </a:r>
          </a:p>
        </p:txBody>
      </p:sp>
      <p:grpSp>
        <p:nvGrpSpPr>
          <p:cNvPr id="5" name="Grup 4">
            <a:extLst>
              <a:ext uri="{FF2B5EF4-FFF2-40B4-BE49-F238E27FC236}">
                <a16:creationId xmlns:a16="http://schemas.microsoft.com/office/drawing/2014/main" id="{7E9AA400-D6DC-C547-87C8-3B4AC12BE62E}"/>
              </a:ext>
            </a:extLst>
          </p:cNvPr>
          <p:cNvGrpSpPr/>
          <p:nvPr/>
        </p:nvGrpSpPr>
        <p:grpSpPr>
          <a:xfrm>
            <a:off x="3951578" y="377158"/>
            <a:ext cx="4432859" cy="625283"/>
            <a:chOff x="3534442" y="20906"/>
            <a:chExt cx="3797526" cy="1606650"/>
          </a:xfrm>
          <a:scene3d>
            <a:camera prst="orthographicFront"/>
            <a:lightRig rig="flat" dir="t"/>
          </a:scene3d>
        </p:grpSpPr>
        <p:sp>
          <p:nvSpPr>
            <p:cNvPr id="6" name="Oval 5">
              <a:extLst>
                <a:ext uri="{FF2B5EF4-FFF2-40B4-BE49-F238E27FC236}">
                  <a16:creationId xmlns:a16="http://schemas.microsoft.com/office/drawing/2014/main" id="{89B17936-B8E8-CD48-A8BE-A5334168084F}"/>
                </a:ext>
              </a:extLst>
            </p:cNvPr>
            <p:cNvSpPr/>
            <p:nvPr/>
          </p:nvSpPr>
          <p:spPr>
            <a:xfrm>
              <a:off x="3534442" y="20906"/>
              <a:ext cx="3797526" cy="1606650"/>
            </a:xfrm>
            <a:prstGeom prst="ellipse">
              <a:avLst/>
            </a:prstGeom>
            <a:sp3d prstMaterial="plastic">
              <a:bevelT w="120900" h="88900"/>
              <a:bevelB w="88900" h="31750" prst="angle"/>
            </a:sp3d>
          </p:spPr>
          <p:style>
            <a:lnRef idx="0">
              <a:schemeClr val="lt1">
                <a:hueOff val="0"/>
                <a:satOff val="0"/>
                <a:lumOff val="0"/>
                <a:alphaOff val="0"/>
              </a:schemeClr>
            </a:lnRef>
            <a:fillRef idx="3">
              <a:schemeClr val="accent3">
                <a:hueOff val="0"/>
                <a:satOff val="0"/>
                <a:lumOff val="0"/>
                <a:alphaOff val="0"/>
              </a:schemeClr>
            </a:fillRef>
            <a:effectRef idx="2">
              <a:schemeClr val="accent3">
                <a:hueOff val="0"/>
                <a:satOff val="0"/>
                <a:lumOff val="0"/>
                <a:alphaOff val="0"/>
              </a:schemeClr>
            </a:effectRef>
            <a:fontRef idx="minor">
              <a:schemeClr val="lt1"/>
            </a:fontRef>
          </p:style>
        </p:sp>
        <p:sp>
          <p:nvSpPr>
            <p:cNvPr id="7" name="Oval 4">
              <a:extLst>
                <a:ext uri="{FF2B5EF4-FFF2-40B4-BE49-F238E27FC236}">
                  <a16:creationId xmlns:a16="http://schemas.microsoft.com/office/drawing/2014/main" id="{007D33BE-B867-1142-902F-4BA5B487658F}"/>
                </a:ext>
              </a:extLst>
            </p:cNvPr>
            <p:cNvSpPr txBox="1"/>
            <p:nvPr/>
          </p:nvSpPr>
          <p:spPr>
            <a:xfrm>
              <a:off x="4090577" y="256194"/>
              <a:ext cx="2685256" cy="1136074"/>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tr-TR" sz="2800" b="0" kern="1200" dirty="0">
                  <a:solidFill>
                    <a:schemeClr val="tx1"/>
                  </a:solidFill>
                  <a:latin typeface="Comic Sans MS" panose="030F0702030302020204" pitchFamily="66" charset="0"/>
                </a:rPr>
                <a:t>Finlandiya</a:t>
              </a:r>
            </a:p>
          </p:txBody>
        </p:sp>
      </p:grpSp>
    </p:spTree>
    <p:extLst>
      <p:ext uri="{BB962C8B-B14F-4D97-AF65-F5344CB8AC3E}">
        <p14:creationId xmlns:p14="http://schemas.microsoft.com/office/powerpoint/2010/main" val="8307656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 Kaynaştırma Uygulamaları</a:t>
            </a:r>
          </a:p>
        </p:txBody>
      </p:sp>
      <p:sp>
        <p:nvSpPr>
          <p:cNvPr id="3" name="Dikdörtgen 2">
            <a:extLst>
              <a:ext uri="{FF2B5EF4-FFF2-40B4-BE49-F238E27FC236}">
                <a16:creationId xmlns:a16="http://schemas.microsoft.com/office/drawing/2014/main" id="{5FDF15B4-194A-2948-8445-41FA45C90BF7}"/>
              </a:ext>
            </a:extLst>
          </p:cNvPr>
          <p:cNvSpPr/>
          <p:nvPr/>
        </p:nvSpPr>
        <p:spPr>
          <a:xfrm>
            <a:off x="2711624" y="1732602"/>
            <a:ext cx="6548588" cy="523220"/>
          </a:xfrm>
          <a:prstGeom prst="rect">
            <a:avLst/>
          </a:prstGeom>
          <a:solidFill>
            <a:schemeClr val="bg2">
              <a:lumMod val="90000"/>
            </a:schemeClr>
          </a:solidFill>
          <a:ln>
            <a:solidFill>
              <a:schemeClr val="accent1"/>
            </a:solidFill>
          </a:ln>
        </p:spPr>
        <p:txBody>
          <a:bodyPr wrap="none">
            <a:spAutoFit/>
          </a:bodyPr>
          <a:lstStyle/>
          <a:p>
            <a:r>
              <a:rPr lang="tr-TR" sz="2800" b="1" dirty="0">
                <a:latin typeface="Comic Sans MS" panose="030F0902030302020204" pitchFamily="66" charset="0"/>
              </a:rPr>
              <a:t>Yerinden Yönetim ve Esnek Müfredat</a:t>
            </a:r>
            <a:endParaRPr lang="tr-TR" b="1" dirty="0"/>
          </a:p>
        </p:txBody>
      </p:sp>
      <p:sp>
        <p:nvSpPr>
          <p:cNvPr id="4" name="Dikdörtgen 3"/>
          <p:cNvSpPr/>
          <p:nvPr/>
        </p:nvSpPr>
        <p:spPr>
          <a:xfrm>
            <a:off x="479376" y="2924944"/>
            <a:ext cx="11233248" cy="2606163"/>
          </a:xfrm>
          <a:prstGeom prst="rect">
            <a:avLst/>
          </a:prstGeom>
          <a:solidFill>
            <a:schemeClr val="accent3"/>
          </a:solidFill>
        </p:spPr>
        <p:style>
          <a:lnRef idx="1">
            <a:schemeClr val="accent4"/>
          </a:lnRef>
          <a:fillRef idx="2">
            <a:schemeClr val="accent4"/>
          </a:fillRef>
          <a:effectRef idx="1">
            <a:schemeClr val="accent4"/>
          </a:effectRef>
          <a:fontRef idx="minor">
            <a:schemeClr val="dk1"/>
          </a:fontRef>
        </p:style>
        <p:txBody>
          <a:bodyPr wrap="square">
            <a:spAutoFit/>
          </a:bodyPr>
          <a:lstStyle/>
          <a:p>
            <a:pPr indent="457200" algn="ctr">
              <a:lnSpc>
                <a:spcPct val="150000"/>
              </a:lnSpc>
            </a:pPr>
            <a:r>
              <a:rPr lang="tr-TR" sz="2800" dirty="0">
                <a:latin typeface="Comic Sans MS" panose="030F0902030302020204" pitchFamily="66" charset="0"/>
              </a:rPr>
              <a:t>Eğitimcilere esnek çalışma şekilleri getirilmiş olması, aynı zamanda eğitimcilerin sınıflarında özel gereksinime sahip olan çocuklara yönelik etkili uygulamalar geliştirmelerini de sağlamaktadır. </a:t>
            </a:r>
          </a:p>
        </p:txBody>
      </p:sp>
      <p:grpSp>
        <p:nvGrpSpPr>
          <p:cNvPr id="5" name="Grup 4">
            <a:extLst>
              <a:ext uri="{FF2B5EF4-FFF2-40B4-BE49-F238E27FC236}">
                <a16:creationId xmlns:a16="http://schemas.microsoft.com/office/drawing/2014/main" id="{44024E53-8415-E540-A198-F6918D017F71}"/>
              </a:ext>
            </a:extLst>
          </p:cNvPr>
          <p:cNvGrpSpPr/>
          <p:nvPr/>
        </p:nvGrpSpPr>
        <p:grpSpPr>
          <a:xfrm>
            <a:off x="3951578" y="377158"/>
            <a:ext cx="4432859" cy="625283"/>
            <a:chOff x="3534442" y="20906"/>
            <a:chExt cx="3797526" cy="1606650"/>
          </a:xfrm>
          <a:scene3d>
            <a:camera prst="orthographicFront"/>
            <a:lightRig rig="flat" dir="t"/>
          </a:scene3d>
        </p:grpSpPr>
        <p:sp>
          <p:nvSpPr>
            <p:cNvPr id="6" name="Oval 5">
              <a:extLst>
                <a:ext uri="{FF2B5EF4-FFF2-40B4-BE49-F238E27FC236}">
                  <a16:creationId xmlns:a16="http://schemas.microsoft.com/office/drawing/2014/main" id="{C0DBD6FD-1943-F847-925B-82AAD529B074}"/>
                </a:ext>
              </a:extLst>
            </p:cNvPr>
            <p:cNvSpPr/>
            <p:nvPr/>
          </p:nvSpPr>
          <p:spPr>
            <a:xfrm>
              <a:off x="3534442" y="20906"/>
              <a:ext cx="3797526" cy="1606650"/>
            </a:xfrm>
            <a:prstGeom prst="ellipse">
              <a:avLst/>
            </a:prstGeom>
            <a:sp3d prstMaterial="plastic">
              <a:bevelT w="120900" h="88900"/>
              <a:bevelB w="88900" h="31750" prst="angle"/>
            </a:sp3d>
          </p:spPr>
          <p:style>
            <a:lnRef idx="0">
              <a:schemeClr val="lt1">
                <a:hueOff val="0"/>
                <a:satOff val="0"/>
                <a:lumOff val="0"/>
                <a:alphaOff val="0"/>
              </a:schemeClr>
            </a:lnRef>
            <a:fillRef idx="3">
              <a:schemeClr val="accent3">
                <a:hueOff val="0"/>
                <a:satOff val="0"/>
                <a:lumOff val="0"/>
                <a:alphaOff val="0"/>
              </a:schemeClr>
            </a:fillRef>
            <a:effectRef idx="2">
              <a:schemeClr val="accent3">
                <a:hueOff val="0"/>
                <a:satOff val="0"/>
                <a:lumOff val="0"/>
                <a:alphaOff val="0"/>
              </a:schemeClr>
            </a:effectRef>
            <a:fontRef idx="minor">
              <a:schemeClr val="lt1"/>
            </a:fontRef>
          </p:style>
        </p:sp>
        <p:sp>
          <p:nvSpPr>
            <p:cNvPr id="7" name="Oval 4">
              <a:extLst>
                <a:ext uri="{FF2B5EF4-FFF2-40B4-BE49-F238E27FC236}">
                  <a16:creationId xmlns:a16="http://schemas.microsoft.com/office/drawing/2014/main" id="{3DFC3764-32EB-7B4E-AB64-C3716249B982}"/>
                </a:ext>
              </a:extLst>
            </p:cNvPr>
            <p:cNvSpPr txBox="1"/>
            <p:nvPr/>
          </p:nvSpPr>
          <p:spPr>
            <a:xfrm>
              <a:off x="4090577" y="256194"/>
              <a:ext cx="2685256" cy="1136074"/>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tr-TR" sz="2800" b="0" kern="1200" dirty="0">
                  <a:solidFill>
                    <a:schemeClr val="tx1"/>
                  </a:solidFill>
                  <a:latin typeface="Comic Sans MS" panose="030F0702030302020204" pitchFamily="66" charset="0"/>
                </a:rPr>
                <a:t>Finlandiya</a:t>
              </a:r>
            </a:p>
          </p:txBody>
        </p:sp>
      </p:grpSp>
    </p:spTree>
    <p:extLst>
      <p:ext uri="{BB962C8B-B14F-4D97-AF65-F5344CB8AC3E}">
        <p14:creationId xmlns:p14="http://schemas.microsoft.com/office/powerpoint/2010/main" val="39941761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 Kaynaştırma Uygulamaları</a:t>
            </a:r>
          </a:p>
        </p:txBody>
      </p:sp>
      <p:sp>
        <p:nvSpPr>
          <p:cNvPr id="3" name="Dikdörtgen 2">
            <a:extLst>
              <a:ext uri="{FF2B5EF4-FFF2-40B4-BE49-F238E27FC236}">
                <a16:creationId xmlns:a16="http://schemas.microsoft.com/office/drawing/2014/main" id="{4D38E862-9E3D-BB46-883E-D9B52F8C7FB2}"/>
              </a:ext>
            </a:extLst>
          </p:cNvPr>
          <p:cNvSpPr/>
          <p:nvPr/>
        </p:nvSpPr>
        <p:spPr>
          <a:xfrm>
            <a:off x="2821706" y="1727492"/>
            <a:ext cx="6548588" cy="523220"/>
          </a:xfrm>
          <a:prstGeom prst="rect">
            <a:avLst/>
          </a:prstGeom>
          <a:solidFill>
            <a:schemeClr val="bg2">
              <a:lumMod val="90000"/>
            </a:schemeClr>
          </a:solidFill>
          <a:ln>
            <a:solidFill>
              <a:schemeClr val="accent1"/>
            </a:solidFill>
          </a:ln>
        </p:spPr>
        <p:txBody>
          <a:bodyPr wrap="none">
            <a:spAutoFit/>
          </a:bodyPr>
          <a:lstStyle/>
          <a:p>
            <a:r>
              <a:rPr lang="tr-TR" sz="2800" b="1" dirty="0">
                <a:latin typeface="Comic Sans MS" panose="030F0902030302020204" pitchFamily="66" charset="0"/>
              </a:rPr>
              <a:t>Yerinden Yönetim ve Esnek Müfredat</a:t>
            </a:r>
            <a:endParaRPr lang="tr-TR" b="1" dirty="0"/>
          </a:p>
        </p:txBody>
      </p:sp>
      <p:sp>
        <p:nvSpPr>
          <p:cNvPr id="4" name="Dikdörtgen 3"/>
          <p:cNvSpPr/>
          <p:nvPr/>
        </p:nvSpPr>
        <p:spPr>
          <a:xfrm>
            <a:off x="335360" y="2924944"/>
            <a:ext cx="11521280" cy="2606163"/>
          </a:xfrm>
          <a:prstGeom prst="rect">
            <a:avLst/>
          </a:prstGeom>
          <a:solidFill>
            <a:schemeClr val="accent3"/>
          </a:solidFill>
        </p:spPr>
        <p:style>
          <a:lnRef idx="1">
            <a:schemeClr val="accent4"/>
          </a:lnRef>
          <a:fillRef idx="2">
            <a:schemeClr val="accent4"/>
          </a:fillRef>
          <a:effectRef idx="1">
            <a:schemeClr val="accent4"/>
          </a:effectRef>
          <a:fontRef idx="minor">
            <a:schemeClr val="dk1"/>
          </a:fontRef>
        </p:style>
        <p:txBody>
          <a:bodyPr wrap="square">
            <a:spAutoFit/>
          </a:bodyPr>
          <a:lstStyle/>
          <a:p>
            <a:pPr indent="457200" algn="ctr">
              <a:lnSpc>
                <a:spcPct val="150000"/>
              </a:lnSpc>
            </a:pPr>
            <a:r>
              <a:rPr lang="tr-TR" sz="2800" dirty="0">
                <a:latin typeface="Comic Sans MS" panose="030F0902030302020204" pitchFamily="66" charset="0"/>
              </a:rPr>
              <a:t>Eğitimde </a:t>
            </a:r>
            <a:r>
              <a:rPr lang="tr-TR" sz="2800" dirty="0" err="1">
                <a:latin typeface="Comic Sans MS" panose="030F0902030302020204" pitchFamily="66" charset="0"/>
              </a:rPr>
              <a:t>müfredatların</a:t>
            </a:r>
            <a:r>
              <a:rPr lang="tr-TR" sz="2800" dirty="0">
                <a:latin typeface="Comic Sans MS" panose="030F0902030302020204" pitchFamily="66" charset="0"/>
              </a:rPr>
              <a:t> planlanmasında, sosyal kurumların, sağlık kurumlarının ve ailelerin de görüşleri alınmakta, böylece aileler de çocuklarının durumlarını göz önüne alarak eğitimde söz sahibi olabilmektedir. </a:t>
            </a:r>
          </a:p>
        </p:txBody>
      </p:sp>
      <p:grpSp>
        <p:nvGrpSpPr>
          <p:cNvPr id="5" name="Grup 4">
            <a:extLst>
              <a:ext uri="{FF2B5EF4-FFF2-40B4-BE49-F238E27FC236}">
                <a16:creationId xmlns:a16="http://schemas.microsoft.com/office/drawing/2014/main" id="{09321496-496F-8944-BC42-E96F39A5A56C}"/>
              </a:ext>
            </a:extLst>
          </p:cNvPr>
          <p:cNvGrpSpPr/>
          <p:nvPr/>
        </p:nvGrpSpPr>
        <p:grpSpPr>
          <a:xfrm>
            <a:off x="3951578" y="377158"/>
            <a:ext cx="4432859" cy="625283"/>
            <a:chOff x="3534442" y="20906"/>
            <a:chExt cx="3797526" cy="1606650"/>
          </a:xfrm>
          <a:scene3d>
            <a:camera prst="orthographicFront"/>
            <a:lightRig rig="flat" dir="t"/>
          </a:scene3d>
        </p:grpSpPr>
        <p:sp>
          <p:nvSpPr>
            <p:cNvPr id="6" name="Oval 5">
              <a:extLst>
                <a:ext uri="{FF2B5EF4-FFF2-40B4-BE49-F238E27FC236}">
                  <a16:creationId xmlns:a16="http://schemas.microsoft.com/office/drawing/2014/main" id="{1F2073B2-8893-454D-85DB-AF17335F8202}"/>
                </a:ext>
              </a:extLst>
            </p:cNvPr>
            <p:cNvSpPr/>
            <p:nvPr/>
          </p:nvSpPr>
          <p:spPr>
            <a:xfrm>
              <a:off x="3534442" y="20906"/>
              <a:ext cx="3797526" cy="1606650"/>
            </a:xfrm>
            <a:prstGeom prst="ellipse">
              <a:avLst/>
            </a:prstGeom>
            <a:sp3d prstMaterial="plastic">
              <a:bevelT w="120900" h="88900"/>
              <a:bevelB w="88900" h="31750" prst="angle"/>
            </a:sp3d>
          </p:spPr>
          <p:style>
            <a:lnRef idx="0">
              <a:schemeClr val="lt1">
                <a:hueOff val="0"/>
                <a:satOff val="0"/>
                <a:lumOff val="0"/>
                <a:alphaOff val="0"/>
              </a:schemeClr>
            </a:lnRef>
            <a:fillRef idx="3">
              <a:schemeClr val="accent3">
                <a:hueOff val="0"/>
                <a:satOff val="0"/>
                <a:lumOff val="0"/>
                <a:alphaOff val="0"/>
              </a:schemeClr>
            </a:fillRef>
            <a:effectRef idx="2">
              <a:schemeClr val="accent3">
                <a:hueOff val="0"/>
                <a:satOff val="0"/>
                <a:lumOff val="0"/>
                <a:alphaOff val="0"/>
              </a:schemeClr>
            </a:effectRef>
            <a:fontRef idx="minor">
              <a:schemeClr val="lt1"/>
            </a:fontRef>
          </p:style>
        </p:sp>
        <p:sp>
          <p:nvSpPr>
            <p:cNvPr id="7" name="Oval 4">
              <a:extLst>
                <a:ext uri="{FF2B5EF4-FFF2-40B4-BE49-F238E27FC236}">
                  <a16:creationId xmlns:a16="http://schemas.microsoft.com/office/drawing/2014/main" id="{91D446A4-F2A9-D040-9AC4-99EFB3D2596F}"/>
                </a:ext>
              </a:extLst>
            </p:cNvPr>
            <p:cNvSpPr txBox="1"/>
            <p:nvPr/>
          </p:nvSpPr>
          <p:spPr>
            <a:xfrm>
              <a:off x="4090577" y="256194"/>
              <a:ext cx="2685256" cy="1136074"/>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tr-TR" sz="2800" b="0" kern="1200" dirty="0">
                  <a:solidFill>
                    <a:schemeClr val="tx1"/>
                  </a:solidFill>
                  <a:latin typeface="Comic Sans MS" panose="030F0702030302020204" pitchFamily="66" charset="0"/>
                </a:rPr>
                <a:t>Finlandiya</a:t>
              </a:r>
            </a:p>
          </p:txBody>
        </p:sp>
      </p:grpSp>
    </p:spTree>
    <p:extLst>
      <p:ext uri="{BB962C8B-B14F-4D97-AF65-F5344CB8AC3E}">
        <p14:creationId xmlns:p14="http://schemas.microsoft.com/office/powerpoint/2010/main" val="8884825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 Kaynaştırma Uygulamaları</a:t>
            </a:r>
          </a:p>
        </p:txBody>
      </p:sp>
      <p:sp>
        <p:nvSpPr>
          <p:cNvPr id="3" name="Dikdörtgen 2">
            <a:extLst>
              <a:ext uri="{FF2B5EF4-FFF2-40B4-BE49-F238E27FC236}">
                <a16:creationId xmlns:a16="http://schemas.microsoft.com/office/drawing/2014/main" id="{4D38E862-9E3D-BB46-883E-D9B52F8C7FB2}"/>
              </a:ext>
            </a:extLst>
          </p:cNvPr>
          <p:cNvSpPr/>
          <p:nvPr/>
        </p:nvSpPr>
        <p:spPr>
          <a:xfrm>
            <a:off x="2783632" y="1294573"/>
            <a:ext cx="2004075" cy="523220"/>
          </a:xfrm>
          <a:prstGeom prst="rect">
            <a:avLst/>
          </a:prstGeom>
          <a:solidFill>
            <a:schemeClr val="bg2">
              <a:lumMod val="90000"/>
            </a:schemeClr>
          </a:solidFill>
          <a:ln>
            <a:solidFill>
              <a:schemeClr val="accent1"/>
            </a:solidFill>
          </a:ln>
        </p:spPr>
        <p:txBody>
          <a:bodyPr wrap="none">
            <a:spAutoFit/>
          </a:bodyPr>
          <a:lstStyle/>
          <a:p>
            <a:r>
              <a:rPr lang="tr-TR" sz="2800" b="1" dirty="0">
                <a:latin typeface="Comic Sans MS" panose="030F0902030302020204" pitchFamily="66" charset="0"/>
              </a:rPr>
              <a:t>Eğitimciler</a:t>
            </a:r>
            <a:endParaRPr lang="tr-TR" b="1" dirty="0">
              <a:latin typeface="Comic Sans MS" panose="030F0902030302020204" pitchFamily="66" charset="0"/>
            </a:endParaRPr>
          </a:p>
        </p:txBody>
      </p:sp>
      <p:sp>
        <p:nvSpPr>
          <p:cNvPr id="4" name="Dikdörtgen 3"/>
          <p:cNvSpPr/>
          <p:nvPr/>
        </p:nvSpPr>
        <p:spPr>
          <a:xfrm>
            <a:off x="443372" y="2420888"/>
            <a:ext cx="11305256" cy="3252493"/>
          </a:xfrm>
          <a:prstGeom prst="rect">
            <a:avLst/>
          </a:prstGeom>
          <a:solidFill>
            <a:srgbClr val="00B050"/>
          </a:solidFill>
        </p:spPr>
        <p:style>
          <a:lnRef idx="1">
            <a:schemeClr val="accent4"/>
          </a:lnRef>
          <a:fillRef idx="2">
            <a:schemeClr val="accent4"/>
          </a:fillRef>
          <a:effectRef idx="1">
            <a:schemeClr val="accent4"/>
          </a:effectRef>
          <a:fontRef idx="minor">
            <a:schemeClr val="dk1"/>
          </a:fontRef>
        </p:style>
        <p:txBody>
          <a:bodyPr wrap="square">
            <a:spAutoFit/>
          </a:bodyPr>
          <a:lstStyle/>
          <a:p>
            <a:pPr indent="457200" algn="ctr">
              <a:lnSpc>
                <a:spcPct val="150000"/>
              </a:lnSpc>
            </a:pPr>
            <a:r>
              <a:rPr lang="tr-TR" sz="2800" dirty="0">
                <a:latin typeface="Comic Sans MS" panose="030F0902030302020204" pitchFamily="66" charset="0"/>
              </a:rPr>
              <a:t>Finlandiya’da eğitim sisteminde eğitimcilere büyük görevler düşmektedir ve eğitimciler eğitimin başarıya ulaşmasında önemli rol ve sorumluluklara sahiptir. Eğitimciler çocukların özel gereksinim ve bireysel ilgi ve ihtiyaçlarına yönelik eğitim programları düzenlemekte ve uygulamaktadırlar. </a:t>
            </a:r>
          </a:p>
        </p:txBody>
      </p:sp>
      <p:grpSp>
        <p:nvGrpSpPr>
          <p:cNvPr id="5" name="Grup 4">
            <a:extLst>
              <a:ext uri="{FF2B5EF4-FFF2-40B4-BE49-F238E27FC236}">
                <a16:creationId xmlns:a16="http://schemas.microsoft.com/office/drawing/2014/main" id="{24964B35-E7D6-1D4B-A7F8-E68BFA6B66BC}"/>
              </a:ext>
            </a:extLst>
          </p:cNvPr>
          <p:cNvGrpSpPr/>
          <p:nvPr/>
        </p:nvGrpSpPr>
        <p:grpSpPr>
          <a:xfrm>
            <a:off x="3951578" y="377158"/>
            <a:ext cx="4432859" cy="625283"/>
            <a:chOff x="3534442" y="20906"/>
            <a:chExt cx="3797526" cy="1606650"/>
          </a:xfrm>
          <a:scene3d>
            <a:camera prst="orthographicFront"/>
            <a:lightRig rig="flat" dir="t"/>
          </a:scene3d>
        </p:grpSpPr>
        <p:sp>
          <p:nvSpPr>
            <p:cNvPr id="6" name="Oval 5">
              <a:extLst>
                <a:ext uri="{FF2B5EF4-FFF2-40B4-BE49-F238E27FC236}">
                  <a16:creationId xmlns:a16="http://schemas.microsoft.com/office/drawing/2014/main" id="{2CA42732-124E-7946-8ECC-70762008CA2B}"/>
                </a:ext>
              </a:extLst>
            </p:cNvPr>
            <p:cNvSpPr/>
            <p:nvPr/>
          </p:nvSpPr>
          <p:spPr>
            <a:xfrm>
              <a:off x="3534442" y="20906"/>
              <a:ext cx="3797526" cy="1606650"/>
            </a:xfrm>
            <a:prstGeom prst="ellipse">
              <a:avLst/>
            </a:prstGeom>
            <a:sp3d prstMaterial="plastic">
              <a:bevelT w="120900" h="88900"/>
              <a:bevelB w="88900" h="31750" prst="angle"/>
            </a:sp3d>
          </p:spPr>
          <p:style>
            <a:lnRef idx="0">
              <a:schemeClr val="lt1">
                <a:hueOff val="0"/>
                <a:satOff val="0"/>
                <a:lumOff val="0"/>
                <a:alphaOff val="0"/>
              </a:schemeClr>
            </a:lnRef>
            <a:fillRef idx="3">
              <a:schemeClr val="accent3">
                <a:hueOff val="0"/>
                <a:satOff val="0"/>
                <a:lumOff val="0"/>
                <a:alphaOff val="0"/>
              </a:schemeClr>
            </a:fillRef>
            <a:effectRef idx="2">
              <a:schemeClr val="accent3">
                <a:hueOff val="0"/>
                <a:satOff val="0"/>
                <a:lumOff val="0"/>
                <a:alphaOff val="0"/>
              </a:schemeClr>
            </a:effectRef>
            <a:fontRef idx="minor">
              <a:schemeClr val="lt1"/>
            </a:fontRef>
          </p:style>
        </p:sp>
        <p:sp>
          <p:nvSpPr>
            <p:cNvPr id="7" name="Oval 4">
              <a:extLst>
                <a:ext uri="{FF2B5EF4-FFF2-40B4-BE49-F238E27FC236}">
                  <a16:creationId xmlns:a16="http://schemas.microsoft.com/office/drawing/2014/main" id="{23F0DD39-2366-EE4A-B0C0-4D6D69C580F3}"/>
                </a:ext>
              </a:extLst>
            </p:cNvPr>
            <p:cNvSpPr txBox="1"/>
            <p:nvPr/>
          </p:nvSpPr>
          <p:spPr>
            <a:xfrm>
              <a:off x="4090577" y="256194"/>
              <a:ext cx="2685256" cy="1136074"/>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tr-TR" sz="2800" b="0" kern="1200" dirty="0">
                  <a:solidFill>
                    <a:schemeClr val="tx1"/>
                  </a:solidFill>
                  <a:latin typeface="Comic Sans MS" panose="030F0702030302020204" pitchFamily="66" charset="0"/>
                </a:rPr>
                <a:t>Finlandiya</a:t>
              </a:r>
            </a:p>
          </p:txBody>
        </p:sp>
      </p:grpSp>
    </p:spTree>
    <p:extLst>
      <p:ext uri="{BB962C8B-B14F-4D97-AF65-F5344CB8AC3E}">
        <p14:creationId xmlns:p14="http://schemas.microsoft.com/office/powerpoint/2010/main" val="14628226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 Kaynaştırma Uygulamaları</a:t>
            </a:r>
          </a:p>
        </p:txBody>
      </p:sp>
      <p:sp>
        <p:nvSpPr>
          <p:cNvPr id="3" name="Dikdörtgen 2">
            <a:extLst>
              <a:ext uri="{FF2B5EF4-FFF2-40B4-BE49-F238E27FC236}">
                <a16:creationId xmlns:a16="http://schemas.microsoft.com/office/drawing/2014/main" id="{4D38E862-9E3D-BB46-883E-D9B52F8C7FB2}"/>
              </a:ext>
            </a:extLst>
          </p:cNvPr>
          <p:cNvSpPr/>
          <p:nvPr/>
        </p:nvSpPr>
        <p:spPr>
          <a:xfrm>
            <a:off x="2495600" y="1795872"/>
            <a:ext cx="2997937" cy="523220"/>
          </a:xfrm>
          <a:prstGeom prst="rect">
            <a:avLst/>
          </a:prstGeom>
          <a:solidFill>
            <a:schemeClr val="bg2">
              <a:lumMod val="90000"/>
            </a:schemeClr>
          </a:solidFill>
          <a:ln>
            <a:solidFill>
              <a:schemeClr val="accent1"/>
            </a:solidFill>
          </a:ln>
        </p:spPr>
        <p:txBody>
          <a:bodyPr wrap="none">
            <a:spAutoFit/>
          </a:bodyPr>
          <a:lstStyle/>
          <a:p>
            <a:r>
              <a:rPr lang="tr-TR" sz="2800" b="1" dirty="0">
                <a:latin typeface="Comic Sans MS" panose="030F0902030302020204" pitchFamily="66" charset="0"/>
              </a:rPr>
              <a:t>Öğrenme Ortamı</a:t>
            </a:r>
            <a:endParaRPr lang="tr-TR" b="1" dirty="0">
              <a:latin typeface="Comic Sans MS" panose="030F0902030302020204" pitchFamily="66" charset="0"/>
            </a:endParaRPr>
          </a:p>
        </p:txBody>
      </p:sp>
      <p:sp>
        <p:nvSpPr>
          <p:cNvPr id="4" name="Dikdörtgen 3"/>
          <p:cNvSpPr/>
          <p:nvPr/>
        </p:nvSpPr>
        <p:spPr>
          <a:xfrm>
            <a:off x="623392" y="2708920"/>
            <a:ext cx="11233248" cy="3252493"/>
          </a:xfrm>
          <a:prstGeom prst="rect">
            <a:avLst/>
          </a:prstGeom>
          <a:solidFill>
            <a:srgbClr val="00B0F0"/>
          </a:solidFill>
        </p:spPr>
        <p:style>
          <a:lnRef idx="1">
            <a:schemeClr val="accent4"/>
          </a:lnRef>
          <a:fillRef idx="2">
            <a:schemeClr val="accent4"/>
          </a:fillRef>
          <a:effectRef idx="1">
            <a:schemeClr val="accent4"/>
          </a:effectRef>
          <a:fontRef idx="minor">
            <a:schemeClr val="dk1"/>
          </a:fontRef>
        </p:style>
        <p:txBody>
          <a:bodyPr wrap="square">
            <a:spAutoFit/>
          </a:bodyPr>
          <a:lstStyle/>
          <a:p>
            <a:pPr indent="457200" algn="ctr">
              <a:lnSpc>
                <a:spcPct val="150000"/>
              </a:lnSpc>
            </a:pPr>
            <a:r>
              <a:rPr lang="tr-TR" sz="2800" dirty="0">
                <a:latin typeface="Comic Sans MS" panose="030F0902030302020204" pitchFamily="66" charset="0"/>
              </a:rPr>
              <a:t>Eğitim geleneksel anlayıştan farklı olarak sadece okulun dört duvarı içinde kalmamakta, okulun dışındaki sosyal ve psikolojik çevreyi de kapsamaktadır. Bu nedenle özel gereksinimi olan çocuklar da diğer normal gelişim gösteren akranlarında olduğu gibi toplumla sosyal ve psikolojik olarak bütünleşebilmektedir.</a:t>
            </a:r>
          </a:p>
        </p:txBody>
      </p:sp>
      <p:grpSp>
        <p:nvGrpSpPr>
          <p:cNvPr id="5" name="Grup 4">
            <a:extLst>
              <a:ext uri="{FF2B5EF4-FFF2-40B4-BE49-F238E27FC236}">
                <a16:creationId xmlns:a16="http://schemas.microsoft.com/office/drawing/2014/main" id="{301AB4EB-93A6-094A-8F2B-BD4821E3DC93}"/>
              </a:ext>
            </a:extLst>
          </p:cNvPr>
          <p:cNvGrpSpPr/>
          <p:nvPr/>
        </p:nvGrpSpPr>
        <p:grpSpPr>
          <a:xfrm>
            <a:off x="3951578" y="377158"/>
            <a:ext cx="4432859" cy="625283"/>
            <a:chOff x="3534442" y="20906"/>
            <a:chExt cx="3797526" cy="1606650"/>
          </a:xfrm>
          <a:scene3d>
            <a:camera prst="orthographicFront"/>
            <a:lightRig rig="flat" dir="t"/>
          </a:scene3d>
        </p:grpSpPr>
        <p:sp>
          <p:nvSpPr>
            <p:cNvPr id="6" name="Oval 5">
              <a:extLst>
                <a:ext uri="{FF2B5EF4-FFF2-40B4-BE49-F238E27FC236}">
                  <a16:creationId xmlns:a16="http://schemas.microsoft.com/office/drawing/2014/main" id="{08795D9B-C659-B745-A8F9-E582A3B444BD}"/>
                </a:ext>
              </a:extLst>
            </p:cNvPr>
            <p:cNvSpPr/>
            <p:nvPr/>
          </p:nvSpPr>
          <p:spPr>
            <a:xfrm>
              <a:off x="3534442" y="20906"/>
              <a:ext cx="3797526" cy="1606650"/>
            </a:xfrm>
            <a:prstGeom prst="ellipse">
              <a:avLst/>
            </a:prstGeom>
            <a:sp3d prstMaterial="plastic">
              <a:bevelT w="120900" h="88900"/>
              <a:bevelB w="88900" h="31750" prst="angle"/>
            </a:sp3d>
          </p:spPr>
          <p:style>
            <a:lnRef idx="0">
              <a:schemeClr val="lt1">
                <a:hueOff val="0"/>
                <a:satOff val="0"/>
                <a:lumOff val="0"/>
                <a:alphaOff val="0"/>
              </a:schemeClr>
            </a:lnRef>
            <a:fillRef idx="3">
              <a:schemeClr val="accent3">
                <a:hueOff val="0"/>
                <a:satOff val="0"/>
                <a:lumOff val="0"/>
                <a:alphaOff val="0"/>
              </a:schemeClr>
            </a:fillRef>
            <a:effectRef idx="2">
              <a:schemeClr val="accent3">
                <a:hueOff val="0"/>
                <a:satOff val="0"/>
                <a:lumOff val="0"/>
                <a:alphaOff val="0"/>
              </a:schemeClr>
            </a:effectRef>
            <a:fontRef idx="minor">
              <a:schemeClr val="lt1"/>
            </a:fontRef>
          </p:style>
        </p:sp>
        <p:sp>
          <p:nvSpPr>
            <p:cNvPr id="7" name="Oval 4">
              <a:extLst>
                <a:ext uri="{FF2B5EF4-FFF2-40B4-BE49-F238E27FC236}">
                  <a16:creationId xmlns:a16="http://schemas.microsoft.com/office/drawing/2014/main" id="{C616CBDB-2803-564B-BF71-B9BBD3FCB086}"/>
                </a:ext>
              </a:extLst>
            </p:cNvPr>
            <p:cNvSpPr txBox="1"/>
            <p:nvPr/>
          </p:nvSpPr>
          <p:spPr>
            <a:xfrm>
              <a:off x="4090577" y="256194"/>
              <a:ext cx="2685256" cy="1136074"/>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tr-TR" sz="2800" b="0" kern="1200" dirty="0">
                  <a:solidFill>
                    <a:schemeClr val="tx1"/>
                  </a:solidFill>
                  <a:latin typeface="Comic Sans MS" panose="030F0702030302020204" pitchFamily="66" charset="0"/>
                </a:rPr>
                <a:t>Finlandiya</a:t>
              </a:r>
            </a:p>
          </p:txBody>
        </p:sp>
      </p:grpSp>
    </p:spTree>
    <p:extLst>
      <p:ext uri="{BB962C8B-B14F-4D97-AF65-F5344CB8AC3E}">
        <p14:creationId xmlns:p14="http://schemas.microsoft.com/office/powerpoint/2010/main" val="31301426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 Kaynaştırma Uygulamaları</a:t>
            </a:r>
          </a:p>
        </p:txBody>
      </p:sp>
      <p:sp>
        <p:nvSpPr>
          <p:cNvPr id="3" name="Dikdörtgen 2">
            <a:extLst>
              <a:ext uri="{FF2B5EF4-FFF2-40B4-BE49-F238E27FC236}">
                <a16:creationId xmlns:a16="http://schemas.microsoft.com/office/drawing/2014/main" id="{4D38E862-9E3D-BB46-883E-D9B52F8C7FB2}"/>
              </a:ext>
            </a:extLst>
          </p:cNvPr>
          <p:cNvSpPr/>
          <p:nvPr/>
        </p:nvSpPr>
        <p:spPr>
          <a:xfrm>
            <a:off x="2639616" y="1700808"/>
            <a:ext cx="3879588" cy="523220"/>
          </a:xfrm>
          <a:prstGeom prst="rect">
            <a:avLst/>
          </a:prstGeom>
          <a:solidFill>
            <a:schemeClr val="bg2">
              <a:lumMod val="90000"/>
            </a:schemeClr>
          </a:solidFill>
          <a:ln>
            <a:solidFill>
              <a:schemeClr val="accent1"/>
            </a:solidFill>
          </a:ln>
        </p:spPr>
        <p:txBody>
          <a:bodyPr wrap="none">
            <a:spAutoFit/>
          </a:bodyPr>
          <a:lstStyle/>
          <a:p>
            <a:r>
              <a:rPr lang="tr-TR" sz="2800" b="1" dirty="0">
                <a:latin typeface="Comic Sans MS" panose="030F0902030302020204" pitchFamily="66" charset="0"/>
              </a:rPr>
              <a:t>Destek Mekanizmaları</a:t>
            </a:r>
            <a:endParaRPr lang="tr-TR" b="1" dirty="0">
              <a:latin typeface="Comic Sans MS" panose="030F0902030302020204" pitchFamily="66" charset="0"/>
            </a:endParaRPr>
          </a:p>
        </p:txBody>
      </p:sp>
      <p:sp>
        <p:nvSpPr>
          <p:cNvPr id="4" name="Dikdörtgen 3"/>
          <p:cNvSpPr/>
          <p:nvPr/>
        </p:nvSpPr>
        <p:spPr>
          <a:xfrm>
            <a:off x="623392" y="3140968"/>
            <a:ext cx="11233248" cy="2606163"/>
          </a:xfrm>
          <a:prstGeom prst="rect">
            <a:avLst/>
          </a:prstGeom>
          <a:solidFill>
            <a:srgbClr val="FF0000"/>
          </a:solidFill>
        </p:spPr>
        <p:style>
          <a:lnRef idx="1">
            <a:schemeClr val="accent4"/>
          </a:lnRef>
          <a:fillRef idx="2">
            <a:schemeClr val="accent4"/>
          </a:fillRef>
          <a:effectRef idx="1">
            <a:schemeClr val="accent4"/>
          </a:effectRef>
          <a:fontRef idx="minor">
            <a:schemeClr val="dk1"/>
          </a:fontRef>
        </p:style>
        <p:txBody>
          <a:bodyPr wrap="square">
            <a:spAutoFit/>
          </a:bodyPr>
          <a:lstStyle/>
          <a:p>
            <a:pPr indent="457200" algn="ctr">
              <a:lnSpc>
                <a:spcPct val="150000"/>
              </a:lnSpc>
            </a:pPr>
            <a:r>
              <a:rPr lang="tr-TR" sz="2800" dirty="0">
                <a:latin typeface="Comic Sans MS" panose="030F0902030302020204" pitchFamily="66" charset="0"/>
              </a:rPr>
              <a:t>Eğitim sisteminde yer alan özel </a:t>
            </a:r>
            <a:r>
              <a:rPr lang="tr-TR" sz="2800" dirty="0" err="1">
                <a:latin typeface="Comic Sans MS" panose="030F0902030302020204" pitchFamily="66" charset="0"/>
              </a:rPr>
              <a:t>gereksinimli</a:t>
            </a:r>
            <a:r>
              <a:rPr lang="tr-TR" sz="2800" dirty="0">
                <a:latin typeface="Comic Sans MS" panose="030F0902030302020204" pitchFamily="66" charset="0"/>
              </a:rPr>
              <a:t> çocukların kaynaştırma eğitiminden ne derece yararlanabildiği tespit edilerek, gerektiği durumlarda çocuklara ihtiyaç duyduğu özel eğitim desteği sağlanmaktadır.</a:t>
            </a:r>
          </a:p>
        </p:txBody>
      </p:sp>
      <p:grpSp>
        <p:nvGrpSpPr>
          <p:cNvPr id="5" name="Grup 4">
            <a:extLst>
              <a:ext uri="{FF2B5EF4-FFF2-40B4-BE49-F238E27FC236}">
                <a16:creationId xmlns:a16="http://schemas.microsoft.com/office/drawing/2014/main" id="{834E83A9-31FF-F943-8B82-ED502C50C6DF}"/>
              </a:ext>
            </a:extLst>
          </p:cNvPr>
          <p:cNvGrpSpPr/>
          <p:nvPr/>
        </p:nvGrpSpPr>
        <p:grpSpPr>
          <a:xfrm>
            <a:off x="3951578" y="377158"/>
            <a:ext cx="4432859" cy="625283"/>
            <a:chOff x="3534442" y="20906"/>
            <a:chExt cx="3797526" cy="1606650"/>
          </a:xfrm>
          <a:scene3d>
            <a:camera prst="orthographicFront"/>
            <a:lightRig rig="flat" dir="t"/>
          </a:scene3d>
        </p:grpSpPr>
        <p:sp>
          <p:nvSpPr>
            <p:cNvPr id="6" name="Oval 5">
              <a:extLst>
                <a:ext uri="{FF2B5EF4-FFF2-40B4-BE49-F238E27FC236}">
                  <a16:creationId xmlns:a16="http://schemas.microsoft.com/office/drawing/2014/main" id="{7873BB66-811B-884F-9E5E-A4FEE2A2DDBF}"/>
                </a:ext>
              </a:extLst>
            </p:cNvPr>
            <p:cNvSpPr/>
            <p:nvPr/>
          </p:nvSpPr>
          <p:spPr>
            <a:xfrm>
              <a:off x="3534442" y="20906"/>
              <a:ext cx="3797526" cy="1606650"/>
            </a:xfrm>
            <a:prstGeom prst="ellipse">
              <a:avLst/>
            </a:prstGeom>
            <a:sp3d prstMaterial="plastic">
              <a:bevelT w="120900" h="88900"/>
              <a:bevelB w="88900" h="31750" prst="angle"/>
            </a:sp3d>
          </p:spPr>
          <p:style>
            <a:lnRef idx="0">
              <a:schemeClr val="lt1">
                <a:hueOff val="0"/>
                <a:satOff val="0"/>
                <a:lumOff val="0"/>
                <a:alphaOff val="0"/>
              </a:schemeClr>
            </a:lnRef>
            <a:fillRef idx="3">
              <a:schemeClr val="accent3">
                <a:hueOff val="0"/>
                <a:satOff val="0"/>
                <a:lumOff val="0"/>
                <a:alphaOff val="0"/>
              </a:schemeClr>
            </a:fillRef>
            <a:effectRef idx="2">
              <a:schemeClr val="accent3">
                <a:hueOff val="0"/>
                <a:satOff val="0"/>
                <a:lumOff val="0"/>
                <a:alphaOff val="0"/>
              </a:schemeClr>
            </a:effectRef>
            <a:fontRef idx="minor">
              <a:schemeClr val="lt1"/>
            </a:fontRef>
          </p:style>
        </p:sp>
        <p:sp>
          <p:nvSpPr>
            <p:cNvPr id="7" name="Oval 4">
              <a:extLst>
                <a:ext uri="{FF2B5EF4-FFF2-40B4-BE49-F238E27FC236}">
                  <a16:creationId xmlns:a16="http://schemas.microsoft.com/office/drawing/2014/main" id="{DF3CDBD9-3350-5C4E-BC21-3A5184CAA604}"/>
                </a:ext>
              </a:extLst>
            </p:cNvPr>
            <p:cNvSpPr txBox="1"/>
            <p:nvPr/>
          </p:nvSpPr>
          <p:spPr>
            <a:xfrm>
              <a:off x="4090577" y="256194"/>
              <a:ext cx="2685256" cy="1136074"/>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tr-TR" sz="2800" b="0" kern="1200" dirty="0">
                  <a:solidFill>
                    <a:schemeClr val="tx1"/>
                  </a:solidFill>
                  <a:latin typeface="Comic Sans MS" panose="030F0702030302020204" pitchFamily="66" charset="0"/>
                </a:rPr>
                <a:t>Finlandiya</a:t>
              </a:r>
            </a:p>
          </p:txBody>
        </p:sp>
      </p:grpSp>
    </p:spTree>
    <p:extLst>
      <p:ext uri="{BB962C8B-B14F-4D97-AF65-F5344CB8AC3E}">
        <p14:creationId xmlns:p14="http://schemas.microsoft.com/office/powerpoint/2010/main" val="16626586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 Kaynaştırma Uygulamaları</a:t>
            </a:r>
          </a:p>
        </p:txBody>
      </p:sp>
      <p:sp>
        <p:nvSpPr>
          <p:cNvPr id="3" name="Dikdörtgen 2">
            <a:extLst>
              <a:ext uri="{FF2B5EF4-FFF2-40B4-BE49-F238E27FC236}">
                <a16:creationId xmlns:a16="http://schemas.microsoft.com/office/drawing/2014/main" id="{4D38E862-9E3D-BB46-883E-D9B52F8C7FB2}"/>
              </a:ext>
            </a:extLst>
          </p:cNvPr>
          <p:cNvSpPr/>
          <p:nvPr/>
        </p:nvSpPr>
        <p:spPr>
          <a:xfrm>
            <a:off x="2783632" y="1618609"/>
            <a:ext cx="5616624" cy="523220"/>
          </a:xfrm>
          <a:prstGeom prst="rect">
            <a:avLst/>
          </a:prstGeom>
          <a:solidFill>
            <a:schemeClr val="bg2">
              <a:lumMod val="90000"/>
            </a:schemeClr>
          </a:solidFill>
          <a:ln>
            <a:solidFill>
              <a:schemeClr val="accent1"/>
            </a:solidFill>
          </a:ln>
        </p:spPr>
        <p:txBody>
          <a:bodyPr wrap="square">
            <a:spAutoFit/>
          </a:bodyPr>
          <a:lstStyle/>
          <a:p>
            <a:r>
              <a:rPr lang="tr-TR" sz="2800" b="1" dirty="0">
                <a:latin typeface="Comic Sans MS" panose="030F0902030302020204" pitchFamily="66" charset="0"/>
              </a:rPr>
              <a:t>Aile - Okul İşbirliği ve İletişim</a:t>
            </a:r>
          </a:p>
        </p:txBody>
      </p:sp>
      <p:sp>
        <p:nvSpPr>
          <p:cNvPr id="4" name="Dikdörtgen 3"/>
          <p:cNvSpPr/>
          <p:nvPr/>
        </p:nvSpPr>
        <p:spPr>
          <a:xfrm>
            <a:off x="695400" y="2636912"/>
            <a:ext cx="10801200" cy="3252493"/>
          </a:xfrm>
          <a:prstGeom prst="rect">
            <a:avLst/>
          </a:prstGeom>
          <a:noFill/>
        </p:spPr>
        <p:style>
          <a:lnRef idx="1">
            <a:schemeClr val="accent4"/>
          </a:lnRef>
          <a:fillRef idx="2">
            <a:schemeClr val="accent4"/>
          </a:fillRef>
          <a:effectRef idx="1">
            <a:schemeClr val="accent4"/>
          </a:effectRef>
          <a:fontRef idx="minor">
            <a:schemeClr val="dk1"/>
          </a:fontRef>
        </p:style>
        <p:txBody>
          <a:bodyPr wrap="square">
            <a:spAutoFit/>
          </a:bodyPr>
          <a:lstStyle/>
          <a:p>
            <a:pPr indent="457200" algn="ctr">
              <a:lnSpc>
                <a:spcPct val="150000"/>
              </a:lnSpc>
            </a:pPr>
            <a:r>
              <a:rPr lang="tr-TR" sz="2800" dirty="0">
                <a:latin typeface="Comic Sans MS" panose="030F0902030302020204" pitchFamily="66" charset="0"/>
              </a:rPr>
              <a:t>Çocuğun eğitiminde başarılı olmasında okul ve ailenin işbirliği içinde çalışması gerekliliğinin bilincinde hareket edilmektedir. Okul, aile ile çocuğa yönelik daha somut bilgiler elde etmekte, aile de okulda çocuğa kazandırılanlar hakkında bilgi edinerek, bu bilgilerin evde devamının sağlanmasına çalışmaktadır.</a:t>
            </a:r>
          </a:p>
        </p:txBody>
      </p:sp>
      <p:grpSp>
        <p:nvGrpSpPr>
          <p:cNvPr id="5" name="Grup 4">
            <a:extLst>
              <a:ext uri="{FF2B5EF4-FFF2-40B4-BE49-F238E27FC236}">
                <a16:creationId xmlns:a16="http://schemas.microsoft.com/office/drawing/2014/main" id="{3B01B487-93E2-9B49-9F1B-0F8661422AEE}"/>
              </a:ext>
            </a:extLst>
          </p:cNvPr>
          <p:cNvGrpSpPr/>
          <p:nvPr/>
        </p:nvGrpSpPr>
        <p:grpSpPr>
          <a:xfrm>
            <a:off x="3951578" y="377158"/>
            <a:ext cx="4432859" cy="625283"/>
            <a:chOff x="3534442" y="20906"/>
            <a:chExt cx="3797526" cy="1606650"/>
          </a:xfrm>
          <a:scene3d>
            <a:camera prst="orthographicFront"/>
            <a:lightRig rig="flat" dir="t"/>
          </a:scene3d>
        </p:grpSpPr>
        <p:sp>
          <p:nvSpPr>
            <p:cNvPr id="6" name="Oval 5">
              <a:extLst>
                <a:ext uri="{FF2B5EF4-FFF2-40B4-BE49-F238E27FC236}">
                  <a16:creationId xmlns:a16="http://schemas.microsoft.com/office/drawing/2014/main" id="{EDFA8BD3-8956-994B-8737-4AB9367ABA41}"/>
                </a:ext>
              </a:extLst>
            </p:cNvPr>
            <p:cNvSpPr/>
            <p:nvPr/>
          </p:nvSpPr>
          <p:spPr>
            <a:xfrm>
              <a:off x="3534442" y="20906"/>
              <a:ext cx="3797526" cy="1606650"/>
            </a:xfrm>
            <a:prstGeom prst="ellipse">
              <a:avLst/>
            </a:prstGeom>
            <a:sp3d prstMaterial="plastic">
              <a:bevelT w="120900" h="88900"/>
              <a:bevelB w="88900" h="31750" prst="angle"/>
            </a:sp3d>
          </p:spPr>
          <p:style>
            <a:lnRef idx="0">
              <a:schemeClr val="lt1">
                <a:hueOff val="0"/>
                <a:satOff val="0"/>
                <a:lumOff val="0"/>
                <a:alphaOff val="0"/>
              </a:schemeClr>
            </a:lnRef>
            <a:fillRef idx="3">
              <a:schemeClr val="accent3">
                <a:hueOff val="0"/>
                <a:satOff val="0"/>
                <a:lumOff val="0"/>
                <a:alphaOff val="0"/>
              </a:schemeClr>
            </a:fillRef>
            <a:effectRef idx="2">
              <a:schemeClr val="accent3">
                <a:hueOff val="0"/>
                <a:satOff val="0"/>
                <a:lumOff val="0"/>
                <a:alphaOff val="0"/>
              </a:schemeClr>
            </a:effectRef>
            <a:fontRef idx="minor">
              <a:schemeClr val="lt1"/>
            </a:fontRef>
          </p:style>
        </p:sp>
        <p:sp>
          <p:nvSpPr>
            <p:cNvPr id="7" name="Oval 4">
              <a:extLst>
                <a:ext uri="{FF2B5EF4-FFF2-40B4-BE49-F238E27FC236}">
                  <a16:creationId xmlns:a16="http://schemas.microsoft.com/office/drawing/2014/main" id="{394B626E-AC8F-A747-BA84-9DDCAEA60569}"/>
                </a:ext>
              </a:extLst>
            </p:cNvPr>
            <p:cNvSpPr txBox="1"/>
            <p:nvPr/>
          </p:nvSpPr>
          <p:spPr>
            <a:xfrm>
              <a:off x="4090577" y="256194"/>
              <a:ext cx="2685256" cy="1136074"/>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tr-TR" sz="2800" b="0" kern="1200" dirty="0">
                  <a:solidFill>
                    <a:schemeClr val="tx1"/>
                  </a:solidFill>
                  <a:latin typeface="Comic Sans MS" panose="030F0702030302020204" pitchFamily="66" charset="0"/>
                </a:rPr>
                <a:t>Finlandiya</a:t>
              </a:r>
            </a:p>
          </p:txBody>
        </p:sp>
      </p:grpSp>
    </p:spTree>
    <p:extLst>
      <p:ext uri="{BB962C8B-B14F-4D97-AF65-F5344CB8AC3E}">
        <p14:creationId xmlns:p14="http://schemas.microsoft.com/office/powerpoint/2010/main" val="35547314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4631E57-CAB8-4606-9CDE-B3811962F436}"/>
              </a:ext>
            </a:extLst>
          </p:cNvPr>
          <p:cNvSpPr>
            <a:spLocks noGrp="1"/>
          </p:cNvSpPr>
          <p:nvPr>
            <p:ph type="title"/>
          </p:nvPr>
        </p:nvSpPr>
        <p:spPr>
          <a:xfrm>
            <a:off x="2202656" y="966068"/>
            <a:ext cx="7886700" cy="994172"/>
          </a:xfrm>
        </p:spPr>
        <p:txBody>
          <a:bodyPr/>
          <a:lstStyle/>
          <a:p>
            <a:pPr algn="ctr"/>
            <a:r>
              <a:rPr lang="tr-TR" b="1" dirty="0">
                <a:latin typeface="Comic Sans MS" panose="030F0702030302020204" pitchFamily="66" charset="0"/>
              </a:rPr>
              <a:t>SUNU AKIŞI</a:t>
            </a:r>
            <a:endParaRPr lang="tr-TR" dirty="0">
              <a:latin typeface="Comic Sans MS" panose="030F0702030302020204" pitchFamily="66" charset="0"/>
            </a:endParaRPr>
          </a:p>
        </p:txBody>
      </p:sp>
      <p:sp>
        <p:nvSpPr>
          <p:cNvPr id="4" name="Alt Bilgi Yer Tutucusu 3">
            <a:extLst>
              <a:ext uri="{FF2B5EF4-FFF2-40B4-BE49-F238E27FC236}">
                <a16:creationId xmlns:a16="http://schemas.microsoft.com/office/drawing/2014/main" id="{06A577A3-18BF-47C2-941F-680A3DC7103B}"/>
              </a:ext>
            </a:extLst>
          </p:cNvPr>
          <p:cNvSpPr>
            <a:spLocks noGrp="1"/>
          </p:cNvSpPr>
          <p:nvPr>
            <p:ph type="ftr" sz="quarter" idx="11"/>
          </p:nvPr>
        </p:nvSpPr>
        <p:spPr/>
        <p:txBody>
          <a:bodyPr/>
          <a:lstStyle/>
          <a:p>
            <a:r>
              <a:rPr lang="tr-TR"/>
              <a:t>Prof. Dr. Neriman ARAL- Kaynaştırma Uygulamaları</a:t>
            </a:r>
          </a:p>
        </p:txBody>
      </p:sp>
      <p:sp>
        <p:nvSpPr>
          <p:cNvPr id="5" name="İçerik Yer Tutucusu 2">
            <a:extLst>
              <a:ext uri="{FF2B5EF4-FFF2-40B4-BE49-F238E27FC236}">
                <a16:creationId xmlns:a16="http://schemas.microsoft.com/office/drawing/2014/main" id="{DEFB6805-871C-4A29-8FFF-BB3B9B70F2A1}"/>
              </a:ext>
            </a:extLst>
          </p:cNvPr>
          <p:cNvSpPr>
            <a:spLocks noGrp="1"/>
          </p:cNvSpPr>
          <p:nvPr>
            <p:ph idx="1"/>
          </p:nvPr>
        </p:nvSpPr>
        <p:spPr>
          <a:xfrm>
            <a:off x="623392" y="2218804"/>
            <a:ext cx="11017224" cy="3010396"/>
          </a:xfrm>
          <a:solidFill>
            <a:schemeClr val="accent4">
              <a:lumMod val="20000"/>
              <a:lumOff val="80000"/>
            </a:schemeClr>
          </a:solidFill>
        </p:spPr>
        <p:txBody>
          <a:bodyPr>
            <a:noAutofit/>
          </a:bodyPr>
          <a:lstStyle/>
          <a:p>
            <a:pPr marL="800100" lvl="1" indent="-457200">
              <a:lnSpc>
                <a:spcPct val="150000"/>
              </a:lnSpc>
              <a:buFont typeface="Arial" panose="020B0604020202020204" pitchFamily="34" charset="0"/>
              <a:buChar char="•"/>
            </a:pPr>
            <a:r>
              <a:rPr lang="tr-TR" sz="2700" b="1" dirty="0">
                <a:latin typeface="Comic Sans MS" panose="030F0702030302020204" pitchFamily="66" charset="0"/>
                <a:cs typeface="Arial" charset="0"/>
              </a:rPr>
              <a:t>DÜNYADA KAYNAŞTIRMA/BÜTÜNLEŞTİRME UYGULAMALARI</a:t>
            </a:r>
            <a:endParaRPr lang="tr-TR" sz="2400" b="1" dirty="0">
              <a:latin typeface="Comic Sans MS" panose="030F0702030302020204" pitchFamily="66" charset="0"/>
            </a:endParaRPr>
          </a:p>
          <a:p>
            <a:pPr marL="800100" lvl="1" indent="-457200">
              <a:lnSpc>
                <a:spcPct val="150000"/>
              </a:lnSpc>
              <a:buFont typeface="Arial" panose="020B0604020202020204" pitchFamily="34" charset="0"/>
              <a:buChar char="•"/>
            </a:pPr>
            <a:r>
              <a:rPr lang="tr-TR" sz="2700" b="1" dirty="0">
                <a:latin typeface="Comic Sans MS" panose="030F0702030302020204" pitchFamily="66" charset="0"/>
                <a:cs typeface="Arial" charset="0"/>
              </a:rPr>
              <a:t>TÜRKİYE’DE KAYNAŞTIRMA/BÜTÜNLEŞTİRME UYGULAMALARI</a:t>
            </a:r>
          </a:p>
          <a:p>
            <a:pPr marL="0" indent="0">
              <a:lnSpc>
                <a:spcPct val="150000"/>
              </a:lnSpc>
              <a:buNone/>
            </a:pPr>
            <a:endParaRPr lang="tr-TR" b="1" dirty="0">
              <a:latin typeface="Comic Sans MS" panose="030F0702030302020204" pitchFamily="66" charset="0"/>
            </a:endParaRPr>
          </a:p>
        </p:txBody>
      </p:sp>
    </p:spTree>
    <p:extLst>
      <p:ext uri="{BB962C8B-B14F-4D97-AF65-F5344CB8AC3E}">
        <p14:creationId xmlns:p14="http://schemas.microsoft.com/office/powerpoint/2010/main" val="10528609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 Kaynaştırma Uygulamaları</a:t>
            </a:r>
          </a:p>
        </p:txBody>
      </p:sp>
      <p:sp>
        <p:nvSpPr>
          <p:cNvPr id="3" name="Dikdörtgen 2">
            <a:extLst>
              <a:ext uri="{FF2B5EF4-FFF2-40B4-BE49-F238E27FC236}">
                <a16:creationId xmlns:a16="http://schemas.microsoft.com/office/drawing/2014/main" id="{4D38E862-9E3D-BB46-883E-D9B52F8C7FB2}"/>
              </a:ext>
            </a:extLst>
          </p:cNvPr>
          <p:cNvSpPr/>
          <p:nvPr/>
        </p:nvSpPr>
        <p:spPr>
          <a:xfrm>
            <a:off x="2639616" y="1402585"/>
            <a:ext cx="2646878" cy="523220"/>
          </a:xfrm>
          <a:prstGeom prst="rect">
            <a:avLst/>
          </a:prstGeom>
          <a:solidFill>
            <a:schemeClr val="bg2">
              <a:lumMod val="90000"/>
            </a:schemeClr>
          </a:solidFill>
          <a:ln>
            <a:solidFill>
              <a:schemeClr val="accent1"/>
            </a:solidFill>
          </a:ln>
        </p:spPr>
        <p:txBody>
          <a:bodyPr wrap="none">
            <a:spAutoFit/>
          </a:bodyPr>
          <a:lstStyle/>
          <a:p>
            <a:r>
              <a:rPr lang="tr-TR" sz="2800" b="1" dirty="0">
                <a:latin typeface="Comic Sans MS" panose="030F0902030302020204" pitchFamily="66" charset="0"/>
              </a:rPr>
              <a:t>Değerlendirme</a:t>
            </a:r>
            <a:endParaRPr lang="tr-TR" b="1" dirty="0">
              <a:latin typeface="Comic Sans MS" panose="030F0902030302020204" pitchFamily="66" charset="0"/>
            </a:endParaRPr>
          </a:p>
        </p:txBody>
      </p:sp>
      <p:sp>
        <p:nvSpPr>
          <p:cNvPr id="4" name="Dikdörtgen 3"/>
          <p:cNvSpPr/>
          <p:nvPr/>
        </p:nvSpPr>
        <p:spPr>
          <a:xfrm>
            <a:off x="983432" y="2492896"/>
            <a:ext cx="10873208" cy="3252493"/>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indent="457200" algn="ctr">
              <a:lnSpc>
                <a:spcPct val="150000"/>
              </a:lnSpc>
            </a:pPr>
            <a:r>
              <a:rPr lang="tr-TR" sz="2800" dirty="0">
                <a:latin typeface="Comic Sans MS" panose="030F0902030302020204" pitchFamily="66" charset="0"/>
              </a:rPr>
              <a:t>Finlandiya’da eğitim sisteminde değerlendirme, sınavlar ile yapılmamaktadır. Öğrenme hedeflerinin gerçekleştirilip gerçekleştirilmediğinin belirlenmesinde, çocuklarda olumlu davranışların ne oranda kazanıldığına yönelik değerlendirme kriterleri kullanılmaktadır.</a:t>
            </a:r>
          </a:p>
        </p:txBody>
      </p:sp>
      <p:grpSp>
        <p:nvGrpSpPr>
          <p:cNvPr id="5" name="Grup 4">
            <a:extLst>
              <a:ext uri="{FF2B5EF4-FFF2-40B4-BE49-F238E27FC236}">
                <a16:creationId xmlns:a16="http://schemas.microsoft.com/office/drawing/2014/main" id="{5458E6DF-C09A-2848-8D2A-7AABB72F8F35}"/>
              </a:ext>
            </a:extLst>
          </p:cNvPr>
          <p:cNvGrpSpPr/>
          <p:nvPr/>
        </p:nvGrpSpPr>
        <p:grpSpPr>
          <a:xfrm>
            <a:off x="3951578" y="377158"/>
            <a:ext cx="4432859" cy="625283"/>
            <a:chOff x="3534442" y="20906"/>
            <a:chExt cx="3797526" cy="1606650"/>
          </a:xfrm>
          <a:scene3d>
            <a:camera prst="orthographicFront"/>
            <a:lightRig rig="flat" dir="t"/>
          </a:scene3d>
        </p:grpSpPr>
        <p:sp>
          <p:nvSpPr>
            <p:cNvPr id="6" name="Oval 5">
              <a:extLst>
                <a:ext uri="{FF2B5EF4-FFF2-40B4-BE49-F238E27FC236}">
                  <a16:creationId xmlns:a16="http://schemas.microsoft.com/office/drawing/2014/main" id="{A31D1BBF-5216-FB41-B4FE-6DD22C65AD93}"/>
                </a:ext>
              </a:extLst>
            </p:cNvPr>
            <p:cNvSpPr/>
            <p:nvPr/>
          </p:nvSpPr>
          <p:spPr>
            <a:xfrm>
              <a:off x="3534442" y="20906"/>
              <a:ext cx="3797526" cy="1606650"/>
            </a:xfrm>
            <a:prstGeom prst="ellipse">
              <a:avLst/>
            </a:prstGeom>
            <a:sp3d prstMaterial="plastic">
              <a:bevelT w="120900" h="88900"/>
              <a:bevelB w="88900" h="31750" prst="angle"/>
            </a:sp3d>
          </p:spPr>
          <p:style>
            <a:lnRef idx="0">
              <a:schemeClr val="lt1">
                <a:hueOff val="0"/>
                <a:satOff val="0"/>
                <a:lumOff val="0"/>
                <a:alphaOff val="0"/>
              </a:schemeClr>
            </a:lnRef>
            <a:fillRef idx="3">
              <a:schemeClr val="accent3">
                <a:hueOff val="0"/>
                <a:satOff val="0"/>
                <a:lumOff val="0"/>
                <a:alphaOff val="0"/>
              </a:schemeClr>
            </a:fillRef>
            <a:effectRef idx="2">
              <a:schemeClr val="accent3">
                <a:hueOff val="0"/>
                <a:satOff val="0"/>
                <a:lumOff val="0"/>
                <a:alphaOff val="0"/>
              </a:schemeClr>
            </a:effectRef>
            <a:fontRef idx="minor">
              <a:schemeClr val="lt1"/>
            </a:fontRef>
          </p:style>
        </p:sp>
        <p:sp>
          <p:nvSpPr>
            <p:cNvPr id="7" name="Oval 4">
              <a:extLst>
                <a:ext uri="{FF2B5EF4-FFF2-40B4-BE49-F238E27FC236}">
                  <a16:creationId xmlns:a16="http://schemas.microsoft.com/office/drawing/2014/main" id="{9D945616-B491-574F-9098-8F8755C57760}"/>
                </a:ext>
              </a:extLst>
            </p:cNvPr>
            <p:cNvSpPr txBox="1"/>
            <p:nvPr/>
          </p:nvSpPr>
          <p:spPr>
            <a:xfrm>
              <a:off x="4090577" y="256194"/>
              <a:ext cx="2685256" cy="1136074"/>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tr-TR" sz="2800" b="0" kern="1200" dirty="0">
                  <a:solidFill>
                    <a:schemeClr val="tx1"/>
                  </a:solidFill>
                  <a:latin typeface="Comic Sans MS" panose="030F0702030302020204" pitchFamily="66" charset="0"/>
                </a:rPr>
                <a:t>Finlandiya</a:t>
              </a:r>
            </a:p>
          </p:txBody>
        </p:sp>
      </p:grpSp>
    </p:spTree>
    <p:extLst>
      <p:ext uri="{BB962C8B-B14F-4D97-AF65-F5344CB8AC3E}">
        <p14:creationId xmlns:p14="http://schemas.microsoft.com/office/powerpoint/2010/main" val="40917264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 Kaynaştırma Uygulamaları</a:t>
            </a:r>
          </a:p>
        </p:txBody>
      </p:sp>
      <p:sp>
        <p:nvSpPr>
          <p:cNvPr id="3" name="Dikdörtgen 2">
            <a:extLst>
              <a:ext uri="{FF2B5EF4-FFF2-40B4-BE49-F238E27FC236}">
                <a16:creationId xmlns:a16="http://schemas.microsoft.com/office/drawing/2014/main" id="{BED2B573-75C3-684F-A11D-ABE20A6C42DB}"/>
              </a:ext>
            </a:extLst>
          </p:cNvPr>
          <p:cNvSpPr/>
          <p:nvPr/>
        </p:nvSpPr>
        <p:spPr>
          <a:xfrm>
            <a:off x="1487487" y="480924"/>
            <a:ext cx="9649073" cy="667170"/>
          </a:xfrm>
          <a:prstGeom prst="rect">
            <a:avLst/>
          </a:prstGeom>
          <a:solidFill>
            <a:srgbClr val="FFC000"/>
          </a:solidFill>
        </p:spPr>
        <p:txBody>
          <a:bodyPr wrap="square">
            <a:spAutoFit/>
          </a:bodyPr>
          <a:lstStyle/>
          <a:p>
            <a:pPr algn="ctr">
              <a:lnSpc>
                <a:spcPct val="150000"/>
              </a:lnSpc>
            </a:pPr>
            <a:r>
              <a:rPr lang="tr-TR" sz="2800" b="1" dirty="0">
                <a:latin typeface="Comic Sans MS" panose="030F0902030302020204" pitchFamily="66" charset="0"/>
              </a:rPr>
              <a:t>İngiltere’de Kaynaştırma/Bütünleştirme Uygulamaları</a:t>
            </a:r>
            <a:endParaRPr lang="tr-TR" sz="2800" dirty="0">
              <a:latin typeface="Comic Sans MS" panose="030F0902030302020204" pitchFamily="66" charset="0"/>
            </a:endParaRPr>
          </a:p>
        </p:txBody>
      </p:sp>
      <p:sp>
        <p:nvSpPr>
          <p:cNvPr id="4" name="Yuvarlatılmış Dikdörtgen 3"/>
          <p:cNvSpPr/>
          <p:nvPr/>
        </p:nvSpPr>
        <p:spPr>
          <a:xfrm>
            <a:off x="551384" y="1556792"/>
            <a:ext cx="11089231" cy="4608512"/>
          </a:xfrm>
          <a:prstGeom prst="roundRect">
            <a:avLst/>
          </a:prstGeom>
          <a:solidFill>
            <a:schemeClr val="accent4"/>
          </a:solidFill>
        </p:spPr>
        <p:style>
          <a:lnRef idx="1">
            <a:schemeClr val="accent3"/>
          </a:lnRef>
          <a:fillRef idx="2">
            <a:schemeClr val="accent3"/>
          </a:fillRef>
          <a:effectRef idx="1">
            <a:schemeClr val="accent3"/>
          </a:effectRef>
          <a:fontRef idx="minor">
            <a:schemeClr val="dk1"/>
          </a:fontRef>
        </p:style>
        <p:txBody>
          <a:bodyPr rtlCol="0" anchor="ctr"/>
          <a:lstStyle/>
          <a:p>
            <a:pPr algn="ctr">
              <a:lnSpc>
                <a:spcPct val="150000"/>
              </a:lnSpc>
            </a:pPr>
            <a:r>
              <a:rPr lang="tr-TR" sz="2800" dirty="0">
                <a:latin typeface="Comic Sans MS" panose="030F0902030302020204" pitchFamily="66" charset="0"/>
              </a:rPr>
              <a:t>İngiltere’de 1995 yılında yürürlüğe konulan “Engelli Bireylerin Ayrımcılığı Yasası” ile ilk olarak görme yetersizliğine sahip olan bireylerin topluma eşit şartlarda katılmalarına yönelik adımlar atılmış, daha sonra bu kapsam tüm engel gruplarını içine alacak şekilde geliştirilmiştir (Şimşek, 2014) .</a:t>
            </a:r>
          </a:p>
        </p:txBody>
      </p:sp>
    </p:spTree>
    <p:extLst>
      <p:ext uri="{BB962C8B-B14F-4D97-AF65-F5344CB8AC3E}">
        <p14:creationId xmlns:p14="http://schemas.microsoft.com/office/powerpoint/2010/main" val="28866307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 Kaynaştırma Uygulamaları</a:t>
            </a:r>
          </a:p>
        </p:txBody>
      </p:sp>
      <p:sp>
        <p:nvSpPr>
          <p:cNvPr id="4" name="Yuvarlatılmış Dikdörtgen 3"/>
          <p:cNvSpPr/>
          <p:nvPr/>
        </p:nvSpPr>
        <p:spPr>
          <a:xfrm>
            <a:off x="695400" y="1612281"/>
            <a:ext cx="11161240" cy="3112863"/>
          </a:xfrm>
          <a:prstGeom prst="roundRect">
            <a:avLst/>
          </a:prstGeom>
          <a:solidFill>
            <a:schemeClr val="accent4"/>
          </a:solidFill>
        </p:spPr>
        <p:style>
          <a:lnRef idx="1">
            <a:schemeClr val="accent3"/>
          </a:lnRef>
          <a:fillRef idx="2">
            <a:schemeClr val="accent3"/>
          </a:fillRef>
          <a:effectRef idx="1">
            <a:schemeClr val="accent3"/>
          </a:effectRef>
          <a:fontRef idx="minor">
            <a:schemeClr val="dk1"/>
          </a:fontRef>
        </p:style>
        <p:txBody>
          <a:bodyPr rtlCol="0" anchor="ctr"/>
          <a:lstStyle/>
          <a:p>
            <a:pPr indent="457200" algn="ctr">
              <a:lnSpc>
                <a:spcPct val="150000"/>
              </a:lnSpc>
            </a:pPr>
            <a:r>
              <a:rPr lang="tr-TR" sz="2800" dirty="0">
                <a:latin typeface="Comic Sans MS" panose="030F0902030302020204" pitchFamily="66" charset="0"/>
              </a:rPr>
              <a:t>İngiltere’de özel gereksinime sahip olan çocukların eğitiminde kaynaştırma/bütünleştirme eğitimi ile çok yönlü ve çok aşamalı Bireyselleştirilmiş Eğitim Programlarının hazırlanmasına önem verilmektedir. </a:t>
            </a:r>
          </a:p>
        </p:txBody>
      </p:sp>
      <p:sp>
        <p:nvSpPr>
          <p:cNvPr id="5" name="Dikdörtgen 4">
            <a:extLst>
              <a:ext uri="{FF2B5EF4-FFF2-40B4-BE49-F238E27FC236}">
                <a16:creationId xmlns:a16="http://schemas.microsoft.com/office/drawing/2014/main" id="{F9DA1111-3506-874F-B45C-4E155922E15E}"/>
              </a:ext>
            </a:extLst>
          </p:cNvPr>
          <p:cNvSpPr/>
          <p:nvPr/>
        </p:nvSpPr>
        <p:spPr>
          <a:xfrm>
            <a:off x="1487487" y="480924"/>
            <a:ext cx="9649073" cy="667170"/>
          </a:xfrm>
          <a:prstGeom prst="rect">
            <a:avLst/>
          </a:prstGeom>
          <a:solidFill>
            <a:srgbClr val="FFC000"/>
          </a:solidFill>
        </p:spPr>
        <p:txBody>
          <a:bodyPr wrap="square">
            <a:spAutoFit/>
          </a:bodyPr>
          <a:lstStyle/>
          <a:p>
            <a:pPr algn="ctr">
              <a:lnSpc>
                <a:spcPct val="150000"/>
              </a:lnSpc>
            </a:pPr>
            <a:r>
              <a:rPr lang="tr-TR" sz="2800" b="1" dirty="0">
                <a:latin typeface="Comic Sans MS" panose="030F0902030302020204" pitchFamily="66" charset="0"/>
              </a:rPr>
              <a:t>İngiltere’de Kaynaştırma/Bütünleştirme Uygulamaları</a:t>
            </a:r>
            <a:endParaRPr lang="tr-TR" sz="2800" dirty="0">
              <a:latin typeface="Comic Sans MS" panose="030F0902030302020204" pitchFamily="66" charset="0"/>
            </a:endParaRPr>
          </a:p>
        </p:txBody>
      </p:sp>
    </p:spTree>
    <p:extLst>
      <p:ext uri="{BB962C8B-B14F-4D97-AF65-F5344CB8AC3E}">
        <p14:creationId xmlns:p14="http://schemas.microsoft.com/office/powerpoint/2010/main" val="5040456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 Kaynaştırma Uygulamaları</a:t>
            </a:r>
          </a:p>
        </p:txBody>
      </p:sp>
      <p:sp>
        <p:nvSpPr>
          <p:cNvPr id="4" name="Yuvarlatılmış Dikdörtgen 3"/>
          <p:cNvSpPr/>
          <p:nvPr/>
        </p:nvSpPr>
        <p:spPr>
          <a:xfrm>
            <a:off x="623393" y="1628800"/>
            <a:ext cx="10873208" cy="3600400"/>
          </a:xfrm>
          <a:prstGeom prst="roundRect">
            <a:avLst/>
          </a:prstGeom>
          <a:solidFill>
            <a:schemeClr val="accent4"/>
          </a:solidFill>
        </p:spPr>
        <p:style>
          <a:lnRef idx="1">
            <a:schemeClr val="accent3"/>
          </a:lnRef>
          <a:fillRef idx="2">
            <a:schemeClr val="accent3"/>
          </a:fillRef>
          <a:effectRef idx="1">
            <a:schemeClr val="accent3"/>
          </a:effectRef>
          <a:fontRef idx="minor">
            <a:schemeClr val="dk1"/>
          </a:fontRef>
        </p:style>
        <p:txBody>
          <a:bodyPr rtlCol="0" anchor="ctr"/>
          <a:lstStyle/>
          <a:p>
            <a:pPr indent="457200" algn="just">
              <a:lnSpc>
                <a:spcPct val="150000"/>
              </a:lnSpc>
            </a:pPr>
            <a:r>
              <a:rPr lang="tr-TR" sz="2800" dirty="0">
                <a:latin typeface="Comic Sans MS" panose="030F0902030302020204" pitchFamily="66" charset="0"/>
              </a:rPr>
              <a:t>İngiltere hükümeti, eğitim programlarını yapılandırırken, normal gelişim gösteren bireylerin de ileride belli bir dönemde özel gereksinime sahip olabilecekleri düşüncesi ile hareket etmektedir (URL,1).</a:t>
            </a:r>
          </a:p>
        </p:txBody>
      </p:sp>
      <p:sp>
        <p:nvSpPr>
          <p:cNvPr id="5" name="Dikdörtgen 4">
            <a:extLst>
              <a:ext uri="{FF2B5EF4-FFF2-40B4-BE49-F238E27FC236}">
                <a16:creationId xmlns:a16="http://schemas.microsoft.com/office/drawing/2014/main" id="{C7C2DAE0-DB5F-EE47-AAFB-E0936EA0B450}"/>
              </a:ext>
            </a:extLst>
          </p:cNvPr>
          <p:cNvSpPr/>
          <p:nvPr/>
        </p:nvSpPr>
        <p:spPr>
          <a:xfrm>
            <a:off x="1487487" y="480924"/>
            <a:ext cx="9649073" cy="667170"/>
          </a:xfrm>
          <a:prstGeom prst="rect">
            <a:avLst/>
          </a:prstGeom>
          <a:solidFill>
            <a:srgbClr val="FFC000"/>
          </a:solidFill>
        </p:spPr>
        <p:txBody>
          <a:bodyPr wrap="square">
            <a:spAutoFit/>
          </a:bodyPr>
          <a:lstStyle/>
          <a:p>
            <a:pPr algn="ctr">
              <a:lnSpc>
                <a:spcPct val="150000"/>
              </a:lnSpc>
            </a:pPr>
            <a:r>
              <a:rPr lang="tr-TR" sz="2800" b="1" dirty="0">
                <a:latin typeface="Comic Sans MS" panose="030F0902030302020204" pitchFamily="66" charset="0"/>
              </a:rPr>
              <a:t>İngiltere’de Kaynaştırma/Bütünleştirme Uygulamaları</a:t>
            </a:r>
            <a:endParaRPr lang="tr-TR" sz="2800" dirty="0">
              <a:latin typeface="Comic Sans MS" panose="030F0902030302020204" pitchFamily="66" charset="0"/>
            </a:endParaRPr>
          </a:p>
        </p:txBody>
      </p:sp>
    </p:spTree>
    <p:extLst>
      <p:ext uri="{BB962C8B-B14F-4D97-AF65-F5344CB8AC3E}">
        <p14:creationId xmlns:p14="http://schemas.microsoft.com/office/powerpoint/2010/main" val="25768821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 Kaynaştırma Uygulamaları</a:t>
            </a:r>
          </a:p>
        </p:txBody>
      </p:sp>
      <p:sp>
        <p:nvSpPr>
          <p:cNvPr id="3" name="Dikdörtgen 2">
            <a:extLst>
              <a:ext uri="{FF2B5EF4-FFF2-40B4-BE49-F238E27FC236}">
                <a16:creationId xmlns:a16="http://schemas.microsoft.com/office/drawing/2014/main" id="{4F5F0A3E-DF5C-8A46-8FEC-D0771520FA2D}"/>
              </a:ext>
            </a:extLst>
          </p:cNvPr>
          <p:cNvSpPr/>
          <p:nvPr/>
        </p:nvSpPr>
        <p:spPr>
          <a:xfrm>
            <a:off x="1271464" y="343335"/>
            <a:ext cx="9937103" cy="667170"/>
          </a:xfrm>
          <a:prstGeom prst="rect">
            <a:avLst/>
          </a:prstGeom>
          <a:solidFill>
            <a:schemeClr val="accent1"/>
          </a:solidFill>
        </p:spPr>
        <p:txBody>
          <a:bodyPr wrap="square">
            <a:spAutoFit/>
          </a:bodyPr>
          <a:lstStyle/>
          <a:p>
            <a:pPr algn="ctr">
              <a:lnSpc>
                <a:spcPct val="150000"/>
              </a:lnSpc>
            </a:pPr>
            <a:r>
              <a:rPr lang="tr-TR" sz="2800" b="1" dirty="0">
                <a:latin typeface="Comic Sans MS" panose="030F0902030302020204" pitchFamily="66" charset="0"/>
              </a:rPr>
              <a:t>İngiltere’de Kaynaştırma/Bütünleştirme Uygulamaları</a:t>
            </a:r>
            <a:endParaRPr lang="tr-TR" sz="2800" dirty="0">
              <a:latin typeface="Comic Sans MS" panose="030F0902030302020204" pitchFamily="66" charset="0"/>
            </a:endParaRPr>
          </a:p>
        </p:txBody>
      </p:sp>
      <p:graphicFrame>
        <p:nvGraphicFramePr>
          <p:cNvPr id="4" name="Diyagram 3"/>
          <p:cNvGraphicFramePr/>
          <p:nvPr>
            <p:extLst>
              <p:ext uri="{D42A27DB-BD31-4B8C-83A1-F6EECF244321}">
                <p14:modId xmlns:p14="http://schemas.microsoft.com/office/powerpoint/2010/main" val="944698817"/>
              </p:ext>
            </p:extLst>
          </p:nvPr>
        </p:nvGraphicFramePr>
        <p:xfrm>
          <a:off x="551384" y="836712"/>
          <a:ext cx="11233248" cy="53443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773291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 Kaynaştırma Uygulamaları</a:t>
            </a:r>
          </a:p>
        </p:txBody>
      </p:sp>
      <p:graphicFrame>
        <p:nvGraphicFramePr>
          <p:cNvPr id="6" name="Diyagram 5"/>
          <p:cNvGraphicFramePr/>
          <p:nvPr>
            <p:extLst>
              <p:ext uri="{D42A27DB-BD31-4B8C-83A1-F6EECF244321}">
                <p14:modId xmlns:p14="http://schemas.microsoft.com/office/powerpoint/2010/main" val="3386538716"/>
              </p:ext>
            </p:extLst>
          </p:nvPr>
        </p:nvGraphicFramePr>
        <p:xfrm>
          <a:off x="623392" y="1340768"/>
          <a:ext cx="11089232" cy="43362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Dikdörtgen 3">
            <a:extLst>
              <a:ext uri="{FF2B5EF4-FFF2-40B4-BE49-F238E27FC236}">
                <a16:creationId xmlns:a16="http://schemas.microsoft.com/office/drawing/2014/main" id="{479659D8-D281-764D-9493-A4E878BBABCB}"/>
              </a:ext>
            </a:extLst>
          </p:cNvPr>
          <p:cNvSpPr/>
          <p:nvPr/>
        </p:nvSpPr>
        <p:spPr>
          <a:xfrm>
            <a:off x="1271464" y="343335"/>
            <a:ext cx="9937103" cy="667170"/>
          </a:xfrm>
          <a:prstGeom prst="rect">
            <a:avLst/>
          </a:prstGeom>
          <a:solidFill>
            <a:schemeClr val="accent1"/>
          </a:solidFill>
        </p:spPr>
        <p:txBody>
          <a:bodyPr wrap="square">
            <a:spAutoFit/>
          </a:bodyPr>
          <a:lstStyle/>
          <a:p>
            <a:pPr algn="ctr">
              <a:lnSpc>
                <a:spcPct val="150000"/>
              </a:lnSpc>
            </a:pPr>
            <a:r>
              <a:rPr lang="tr-TR" sz="2800" b="1" dirty="0">
                <a:latin typeface="Comic Sans MS" panose="030F0902030302020204" pitchFamily="66" charset="0"/>
              </a:rPr>
              <a:t>İngiltere’de Kaynaştırma/Bütünleştirme Uygulamaları</a:t>
            </a:r>
            <a:endParaRPr lang="tr-TR" sz="2800" dirty="0">
              <a:latin typeface="Comic Sans MS" panose="030F0902030302020204" pitchFamily="66" charset="0"/>
            </a:endParaRPr>
          </a:p>
        </p:txBody>
      </p:sp>
    </p:spTree>
    <p:extLst>
      <p:ext uri="{BB962C8B-B14F-4D97-AF65-F5344CB8AC3E}">
        <p14:creationId xmlns:p14="http://schemas.microsoft.com/office/powerpoint/2010/main" val="38791235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 Kaynaştırma Uygulamaları</a:t>
            </a:r>
          </a:p>
        </p:txBody>
      </p:sp>
      <p:graphicFrame>
        <p:nvGraphicFramePr>
          <p:cNvPr id="3" name="Diyagram 2"/>
          <p:cNvGraphicFramePr/>
          <p:nvPr>
            <p:extLst>
              <p:ext uri="{D42A27DB-BD31-4B8C-83A1-F6EECF244321}">
                <p14:modId xmlns:p14="http://schemas.microsoft.com/office/powerpoint/2010/main" val="482801554"/>
              </p:ext>
            </p:extLst>
          </p:nvPr>
        </p:nvGraphicFramePr>
        <p:xfrm>
          <a:off x="767408" y="1268760"/>
          <a:ext cx="10657184" cy="45522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Dikdörtgen 3">
            <a:extLst>
              <a:ext uri="{FF2B5EF4-FFF2-40B4-BE49-F238E27FC236}">
                <a16:creationId xmlns:a16="http://schemas.microsoft.com/office/drawing/2014/main" id="{8EEAE1EB-3761-084C-A3BD-8F3783DBCEAE}"/>
              </a:ext>
            </a:extLst>
          </p:cNvPr>
          <p:cNvSpPr/>
          <p:nvPr/>
        </p:nvSpPr>
        <p:spPr>
          <a:xfrm>
            <a:off x="1271464" y="343335"/>
            <a:ext cx="9937103" cy="667170"/>
          </a:xfrm>
          <a:prstGeom prst="rect">
            <a:avLst/>
          </a:prstGeom>
          <a:solidFill>
            <a:schemeClr val="accent1"/>
          </a:solidFill>
        </p:spPr>
        <p:txBody>
          <a:bodyPr wrap="square">
            <a:spAutoFit/>
          </a:bodyPr>
          <a:lstStyle/>
          <a:p>
            <a:pPr algn="ctr">
              <a:lnSpc>
                <a:spcPct val="150000"/>
              </a:lnSpc>
            </a:pPr>
            <a:r>
              <a:rPr lang="tr-TR" sz="2800" b="1" dirty="0">
                <a:latin typeface="Comic Sans MS" panose="030F0902030302020204" pitchFamily="66" charset="0"/>
              </a:rPr>
              <a:t>İngiltere’de Kaynaştırma/Bütünleştirme Uygulamaları</a:t>
            </a:r>
            <a:endParaRPr lang="tr-TR" sz="2800" dirty="0">
              <a:latin typeface="Comic Sans MS" panose="030F0902030302020204" pitchFamily="66" charset="0"/>
            </a:endParaRPr>
          </a:p>
        </p:txBody>
      </p:sp>
    </p:spTree>
    <p:extLst>
      <p:ext uri="{BB962C8B-B14F-4D97-AF65-F5344CB8AC3E}">
        <p14:creationId xmlns:p14="http://schemas.microsoft.com/office/powerpoint/2010/main" val="17460635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 Kaynaştırma Uygulamaları</a:t>
            </a:r>
          </a:p>
        </p:txBody>
      </p:sp>
      <p:graphicFrame>
        <p:nvGraphicFramePr>
          <p:cNvPr id="3" name="Diyagram 2"/>
          <p:cNvGraphicFramePr/>
          <p:nvPr>
            <p:extLst>
              <p:ext uri="{D42A27DB-BD31-4B8C-83A1-F6EECF244321}">
                <p14:modId xmlns:p14="http://schemas.microsoft.com/office/powerpoint/2010/main" val="91412444"/>
              </p:ext>
            </p:extLst>
          </p:nvPr>
        </p:nvGraphicFramePr>
        <p:xfrm>
          <a:off x="623392" y="1268760"/>
          <a:ext cx="11017224" cy="46242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Dikdörtgen 3">
            <a:extLst>
              <a:ext uri="{FF2B5EF4-FFF2-40B4-BE49-F238E27FC236}">
                <a16:creationId xmlns:a16="http://schemas.microsoft.com/office/drawing/2014/main" id="{A7CABF08-0BDF-0543-9EDB-CC1FEFB8F77A}"/>
              </a:ext>
            </a:extLst>
          </p:cNvPr>
          <p:cNvSpPr/>
          <p:nvPr/>
        </p:nvSpPr>
        <p:spPr>
          <a:xfrm>
            <a:off x="1271464" y="343335"/>
            <a:ext cx="9937103" cy="667170"/>
          </a:xfrm>
          <a:prstGeom prst="rect">
            <a:avLst/>
          </a:prstGeom>
          <a:solidFill>
            <a:schemeClr val="accent1"/>
          </a:solidFill>
        </p:spPr>
        <p:txBody>
          <a:bodyPr wrap="square">
            <a:spAutoFit/>
          </a:bodyPr>
          <a:lstStyle/>
          <a:p>
            <a:pPr algn="ctr">
              <a:lnSpc>
                <a:spcPct val="150000"/>
              </a:lnSpc>
            </a:pPr>
            <a:r>
              <a:rPr lang="tr-TR" sz="2800" b="1" dirty="0">
                <a:latin typeface="Comic Sans MS" panose="030F0902030302020204" pitchFamily="66" charset="0"/>
              </a:rPr>
              <a:t>İngiltere’de Kaynaştırma/Bütünleştirme Uygulamaları</a:t>
            </a:r>
            <a:endParaRPr lang="tr-TR" sz="2800" dirty="0">
              <a:latin typeface="Comic Sans MS" panose="030F0902030302020204" pitchFamily="66" charset="0"/>
            </a:endParaRPr>
          </a:p>
        </p:txBody>
      </p:sp>
    </p:spTree>
    <p:extLst>
      <p:ext uri="{BB962C8B-B14F-4D97-AF65-F5344CB8AC3E}">
        <p14:creationId xmlns:p14="http://schemas.microsoft.com/office/powerpoint/2010/main" val="378589003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 Kaynaştırma Uygulamaları</a:t>
            </a:r>
          </a:p>
        </p:txBody>
      </p:sp>
      <p:graphicFrame>
        <p:nvGraphicFramePr>
          <p:cNvPr id="3" name="Diyagram 2"/>
          <p:cNvGraphicFramePr/>
          <p:nvPr>
            <p:extLst>
              <p:ext uri="{D42A27DB-BD31-4B8C-83A1-F6EECF244321}">
                <p14:modId xmlns:p14="http://schemas.microsoft.com/office/powerpoint/2010/main" val="110391759"/>
              </p:ext>
            </p:extLst>
          </p:nvPr>
        </p:nvGraphicFramePr>
        <p:xfrm>
          <a:off x="839416" y="1844824"/>
          <a:ext cx="10873208" cy="42642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Dikdörtgen 3">
            <a:extLst>
              <a:ext uri="{FF2B5EF4-FFF2-40B4-BE49-F238E27FC236}">
                <a16:creationId xmlns:a16="http://schemas.microsoft.com/office/drawing/2014/main" id="{6E2A29BE-25AE-8F44-AB98-328FE4E96D31}"/>
              </a:ext>
            </a:extLst>
          </p:cNvPr>
          <p:cNvSpPr/>
          <p:nvPr/>
        </p:nvSpPr>
        <p:spPr>
          <a:xfrm>
            <a:off x="1271464" y="343335"/>
            <a:ext cx="9937103" cy="667170"/>
          </a:xfrm>
          <a:prstGeom prst="rect">
            <a:avLst/>
          </a:prstGeom>
          <a:solidFill>
            <a:schemeClr val="accent1"/>
          </a:solidFill>
        </p:spPr>
        <p:txBody>
          <a:bodyPr wrap="square">
            <a:spAutoFit/>
          </a:bodyPr>
          <a:lstStyle/>
          <a:p>
            <a:pPr algn="ctr">
              <a:lnSpc>
                <a:spcPct val="150000"/>
              </a:lnSpc>
            </a:pPr>
            <a:r>
              <a:rPr lang="tr-TR" sz="2800" b="1" dirty="0">
                <a:latin typeface="Comic Sans MS" panose="030F0902030302020204" pitchFamily="66" charset="0"/>
              </a:rPr>
              <a:t>İngiltere’de Kaynaştırma/Bütünleştirme Uygulamaları</a:t>
            </a:r>
            <a:endParaRPr lang="tr-TR" sz="2800" dirty="0">
              <a:latin typeface="Comic Sans MS" panose="030F0902030302020204" pitchFamily="66" charset="0"/>
            </a:endParaRPr>
          </a:p>
        </p:txBody>
      </p:sp>
    </p:spTree>
    <p:extLst>
      <p:ext uri="{BB962C8B-B14F-4D97-AF65-F5344CB8AC3E}">
        <p14:creationId xmlns:p14="http://schemas.microsoft.com/office/powerpoint/2010/main" val="27191923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 Kaynaştırma Uygulamaları</a:t>
            </a:r>
          </a:p>
        </p:txBody>
      </p:sp>
      <p:graphicFrame>
        <p:nvGraphicFramePr>
          <p:cNvPr id="3" name="Diyagram 2"/>
          <p:cNvGraphicFramePr/>
          <p:nvPr>
            <p:extLst>
              <p:ext uri="{D42A27DB-BD31-4B8C-83A1-F6EECF244321}">
                <p14:modId xmlns:p14="http://schemas.microsoft.com/office/powerpoint/2010/main" val="1960463436"/>
              </p:ext>
            </p:extLst>
          </p:nvPr>
        </p:nvGraphicFramePr>
        <p:xfrm>
          <a:off x="-744760" y="1412776"/>
          <a:ext cx="12457384" cy="47885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Dikdörtgen 3">
            <a:extLst>
              <a:ext uri="{FF2B5EF4-FFF2-40B4-BE49-F238E27FC236}">
                <a16:creationId xmlns:a16="http://schemas.microsoft.com/office/drawing/2014/main" id="{C30BD651-C515-0641-9ECD-6CD66480ED70}"/>
              </a:ext>
            </a:extLst>
          </p:cNvPr>
          <p:cNvSpPr/>
          <p:nvPr/>
        </p:nvSpPr>
        <p:spPr>
          <a:xfrm>
            <a:off x="1271464" y="343335"/>
            <a:ext cx="9937103" cy="667170"/>
          </a:xfrm>
          <a:prstGeom prst="rect">
            <a:avLst/>
          </a:prstGeom>
          <a:solidFill>
            <a:schemeClr val="accent1"/>
          </a:solidFill>
        </p:spPr>
        <p:txBody>
          <a:bodyPr wrap="square">
            <a:spAutoFit/>
          </a:bodyPr>
          <a:lstStyle/>
          <a:p>
            <a:pPr algn="ctr">
              <a:lnSpc>
                <a:spcPct val="150000"/>
              </a:lnSpc>
            </a:pPr>
            <a:r>
              <a:rPr lang="tr-TR" sz="2800" b="1" dirty="0">
                <a:latin typeface="Comic Sans MS" panose="030F0902030302020204" pitchFamily="66" charset="0"/>
              </a:rPr>
              <a:t>İngiltere’de Kaynaştırma/Bütünleştirme Uygulamaları</a:t>
            </a:r>
            <a:endParaRPr lang="tr-TR" sz="2800" dirty="0">
              <a:latin typeface="Comic Sans MS" panose="030F0902030302020204" pitchFamily="66" charset="0"/>
            </a:endParaRPr>
          </a:p>
        </p:txBody>
      </p:sp>
    </p:spTree>
    <p:extLst>
      <p:ext uri="{BB962C8B-B14F-4D97-AF65-F5344CB8AC3E}">
        <p14:creationId xmlns:p14="http://schemas.microsoft.com/office/powerpoint/2010/main" val="42523991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75520" y="620688"/>
            <a:ext cx="8435280" cy="1143000"/>
          </a:xfrm>
        </p:spPr>
        <p:txBody>
          <a:bodyPr>
            <a:normAutofit/>
          </a:bodyPr>
          <a:lstStyle/>
          <a:p>
            <a:r>
              <a:rPr lang="tr-TR" b="1" dirty="0">
                <a:latin typeface="Comic Sans MS" panose="030F0902030302020204" pitchFamily="66" charset="0"/>
                <a:cs typeface="Arial" charset="0"/>
              </a:rPr>
              <a:t>Kazanımlar </a:t>
            </a:r>
            <a:endParaRPr lang="tr-TR" dirty="0">
              <a:latin typeface="Comic Sans MS" panose="030F0902030302020204" pitchFamily="66" charset="0"/>
            </a:endParaRPr>
          </a:p>
        </p:txBody>
      </p:sp>
      <p:sp>
        <p:nvSpPr>
          <p:cNvPr id="3" name="2 İçerik Yer Tutucusu"/>
          <p:cNvSpPr>
            <a:spLocks noGrp="1"/>
          </p:cNvSpPr>
          <p:nvPr>
            <p:ph idx="1"/>
          </p:nvPr>
        </p:nvSpPr>
        <p:spPr>
          <a:xfrm>
            <a:off x="623392" y="2420888"/>
            <a:ext cx="11017224" cy="2880320"/>
          </a:xfrm>
          <a:solidFill>
            <a:schemeClr val="accent4">
              <a:lumMod val="20000"/>
              <a:lumOff val="80000"/>
            </a:schemeClr>
          </a:solidFill>
        </p:spPr>
        <p:txBody>
          <a:bodyPr/>
          <a:lstStyle/>
          <a:p>
            <a:pPr algn="just"/>
            <a:r>
              <a:rPr lang="tr-TR" dirty="0">
                <a:latin typeface="Comic Sans MS" panose="030F0902030302020204" pitchFamily="66" charset="0"/>
              </a:rPr>
              <a:t>Kaynaştırma uygulamasının başlama koşullarını sıralar.</a:t>
            </a:r>
          </a:p>
          <a:p>
            <a:pPr lvl="0" algn="just"/>
            <a:r>
              <a:rPr lang="tr-TR" dirty="0">
                <a:latin typeface="Comic Sans MS" panose="030F0902030302020204" pitchFamily="66" charset="0"/>
              </a:rPr>
              <a:t>Türkiye’de kaynaştırma uygulamalarının tarihsel sürecini ve uygulanan modelleri açıklar.</a:t>
            </a:r>
          </a:p>
          <a:p>
            <a:pPr lvl="0" algn="just"/>
            <a:r>
              <a:rPr lang="tr-TR" dirty="0">
                <a:latin typeface="Comic Sans MS" panose="030F0902030302020204" pitchFamily="66" charset="0"/>
              </a:rPr>
              <a:t>Diğer ülkelerde kaynaştırma uygulamalarını ve modellerini değerlendirir.</a:t>
            </a:r>
          </a:p>
          <a:p>
            <a:pPr marL="0" indent="0" algn="just">
              <a:buFont typeface="Arial" charset="0"/>
              <a:buChar char="•"/>
            </a:pPr>
            <a:endParaRPr lang="tr-TR" dirty="0">
              <a:solidFill>
                <a:schemeClr val="tx1"/>
              </a:solidFill>
              <a:latin typeface="Arial" charset="0"/>
              <a:cs typeface="Arial" charset="0"/>
            </a:endParaRPr>
          </a:p>
        </p:txBody>
      </p:sp>
      <p:sp>
        <p:nvSpPr>
          <p:cNvPr id="4" name="Altbilgi Yer Tutucusu 3"/>
          <p:cNvSpPr>
            <a:spLocks noGrp="1"/>
          </p:cNvSpPr>
          <p:nvPr>
            <p:ph type="ftr" sz="quarter" idx="11"/>
          </p:nvPr>
        </p:nvSpPr>
        <p:spPr/>
        <p:txBody>
          <a:bodyPr/>
          <a:lstStyle/>
          <a:p>
            <a:r>
              <a:rPr lang="tr-TR"/>
              <a:t>Prof. Dr. Neriman ARAL- Kaynaştırma Uygulamaları</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 Kaynaştırma Uygulamaları</a:t>
            </a:r>
          </a:p>
        </p:txBody>
      </p:sp>
      <p:sp>
        <p:nvSpPr>
          <p:cNvPr id="3" name="Dikdörtgen 2">
            <a:extLst>
              <a:ext uri="{FF2B5EF4-FFF2-40B4-BE49-F238E27FC236}">
                <a16:creationId xmlns:a16="http://schemas.microsoft.com/office/drawing/2014/main" id="{4F5F0A3E-DF5C-8A46-8FEC-D0771520FA2D}"/>
              </a:ext>
            </a:extLst>
          </p:cNvPr>
          <p:cNvSpPr/>
          <p:nvPr/>
        </p:nvSpPr>
        <p:spPr>
          <a:xfrm>
            <a:off x="479375" y="476672"/>
            <a:ext cx="11377263" cy="1313501"/>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ctr">
              <a:lnSpc>
                <a:spcPct val="150000"/>
              </a:lnSpc>
            </a:pPr>
            <a:r>
              <a:rPr lang="tr-TR" sz="2800" b="1" dirty="0">
                <a:latin typeface="Comic Sans MS" panose="030F0902030302020204" pitchFamily="66" charset="0"/>
              </a:rPr>
              <a:t>Amerika Birleşik Devletlerinde Kaynaştırma/Bütünleştirme Uygulamaları</a:t>
            </a:r>
            <a:endParaRPr lang="tr-TR" sz="2800" dirty="0">
              <a:latin typeface="Comic Sans MS" panose="030F0902030302020204" pitchFamily="66" charset="0"/>
            </a:endParaRPr>
          </a:p>
        </p:txBody>
      </p:sp>
      <p:sp>
        <p:nvSpPr>
          <p:cNvPr id="4" name="Dikdörtgen 3">
            <a:extLst>
              <a:ext uri="{FF2B5EF4-FFF2-40B4-BE49-F238E27FC236}">
                <a16:creationId xmlns:a16="http://schemas.microsoft.com/office/drawing/2014/main" id="{7B2D640E-1ED9-C740-A192-9A9D9E2AA5B3}"/>
              </a:ext>
            </a:extLst>
          </p:cNvPr>
          <p:cNvSpPr/>
          <p:nvPr/>
        </p:nvSpPr>
        <p:spPr>
          <a:xfrm>
            <a:off x="587387" y="2060848"/>
            <a:ext cx="11161240" cy="3252493"/>
          </a:xfrm>
          <a:prstGeom prst="rect">
            <a:avLst/>
          </a:prstGeom>
          <a:solidFill>
            <a:schemeClr val="accent5">
              <a:lumMod val="75000"/>
            </a:schemeClr>
          </a:solidFill>
        </p:spPr>
        <p:style>
          <a:lnRef idx="1">
            <a:schemeClr val="accent2"/>
          </a:lnRef>
          <a:fillRef idx="2">
            <a:schemeClr val="accent2"/>
          </a:fillRef>
          <a:effectRef idx="1">
            <a:schemeClr val="accent2"/>
          </a:effectRef>
          <a:fontRef idx="minor">
            <a:schemeClr val="dk1"/>
          </a:fontRef>
        </p:style>
        <p:txBody>
          <a:bodyPr wrap="square">
            <a:spAutoFit/>
          </a:bodyPr>
          <a:lstStyle/>
          <a:p>
            <a:pPr algn="ctr">
              <a:lnSpc>
                <a:spcPct val="150000"/>
              </a:lnSpc>
            </a:pPr>
            <a:r>
              <a:rPr lang="tr-TR" sz="2800" dirty="0">
                <a:latin typeface="Comic Sans MS" panose="030F0902030302020204" pitchFamily="66" charset="0"/>
              </a:rPr>
              <a:t>Amerika’da 1950 ve 1960’lı yıllarda insan haklarının yaygınlaşması, özel eğitim alanında da birtakım ilerlemelere neden olmuştur. Bu hareketlerle toplumda oluşturulan farkındalık 1975 yılında “Tüm Engelli Çocukların Eğitimi Yasası” ile görünür hale gelmiştir (</a:t>
            </a:r>
            <a:r>
              <a:rPr lang="tr-TR" sz="2800" dirty="0" err="1">
                <a:latin typeface="Comic Sans MS" panose="030F0902030302020204" pitchFamily="66" charset="0"/>
              </a:rPr>
              <a:t>Skiba</a:t>
            </a:r>
            <a:r>
              <a:rPr lang="tr-TR" sz="2800" dirty="0">
                <a:latin typeface="Comic Sans MS" panose="030F0902030302020204" pitchFamily="66" charset="0"/>
              </a:rPr>
              <a:t> vd., 2008). </a:t>
            </a:r>
          </a:p>
        </p:txBody>
      </p:sp>
    </p:spTree>
    <p:extLst>
      <p:ext uri="{BB962C8B-B14F-4D97-AF65-F5344CB8AC3E}">
        <p14:creationId xmlns:p14="http://schemas.microsoft.com/office/powerpoint/2010/main" val="300408586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 Kaynaştırma Uygulamaları</a:t>
            </a:r>
          </a:p>
        </p:txBody>
      </p:sp>
      <p:sp>
        <p:nvSpPr>
          <p:cNvPr id="3" name="Dikdörtgen 2">
            <a:extLst>
              <a:ext uri="{FF2B5EF4-FFF2-40B4-BE49-F238E27FC236}">
                <a16:creationId xmlns:a16="http://schemas.microsoft.com/office/drawing/2014/main" id="{7B2D640E-1ED9-C740-A192-9A9D9E2AA5B3}"/>
              </a:ext>
            </a:extLst>
          </p:cNvPr>
          <p:cNvSpPr/>
          <p:nvPr/>
        </p:nvSpPr>
        <p:spPr>
          <a:xfrm>
            <a:off x="495978" y="2244276"/>
            <a:ext cx="11377263" cy="3252493"/>
          </a:xfrm>
          <a:prstGeom prst="rect">
            <a:avLst/>
          </a:prstGeom>
          <a:solidFill>
            <a:schemeClr val="accent5">
              <a:lumMod val="75000"/>
            </a:schemeClr>
          </a:solidFill>
        </p:spPr>
        <p:style>
          <a:lnRef idx="1">
            <a:schemeClr val="accent2"/>
          </a:lnRef>
          <a:fillRef idx="2">
            <a:schemeClr val="accent2"/>
          </a:fillRef>
          <a:effectRef idx="1">
            <a:schemeClr val="accent2"/>
          </a:effectRef>
          <a:fontRef idx="minor">
            <a:schemeClr val="dk1"/>
          </a:fontRef>
        </p:style>
        <p:txBody>
          <a:bodyPr wrap="square">
            <a:spAutoFit/>
          </a:bodyPr>
          <a:lstStyle/>
          <a:p>
            <a:pPr algn="ctr">
              <a:lnSpc>
                <a:spcPct val="150000"/>
              </a:lnSpc>
            </a:pPr>
            <a:r>
              <a:rPr lang="tr-TR" sz="2800" dirty="0">
                <a:latin typeface="Comic Sans MS" panose="030F0902030302020204" pitchFamily="66" charset="0"/>
              </a:rPr>
              <a:t>Tüm Engelli Çocukların Eğitimi Yasasına göre, özel gereksinime sahip olan çocukların devlet okullarına gidebilmeleri, ihtiyaçları doğrultusunda hizmetlere erişim ücretsiz hale getirilmiş ve tüm toplumda kaynaştırma sınıflarında çocuklara eğitim yolu açılmıştır (Sucuoğlu ve Kargın, 2008).</a:t>
            </a:r>
          </a:p>
        </p:txBody>
      </p:sp>
      <p:sp>
        <p:nvSpPr>
          <p:cNvPr id="4" name="Dikdörtgen 3">
            <a:extLst>
              <a:ext uri="{FF2B5EF4-FFF2-40B4-BE49-F238E27FC236}">
                <a16:creationId xmlns:a16="http://schemas.microsoft.com/office/drawing/2014/main" id="{17E32C70-EA59-FA4F-B6FF-E24277179813}"/>
              </a:ext>
            </a:extLst>
          </p:cNvPr>
          <p:cNvSpPr/>
          <p:nvPr/>
        </p:nvSpPr>
        <p:spPr>
          <a:xfrm>
            <a:off x="407368" y="500984"/>
            <a:ext cx="11377263" cy="1313501"/>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ctr">
              <a:lnSpc>
                <a:spcPct val="150000"/>
              </a:lnSpc>
            </a:pPr>
            <a:r>
              <a:rPr lang="tr-TR" sz="2800" b="1" dirty="0">
                <a:latin typeface="Comic Sans MS" panose="030F0902030302020204" pitchFamily="66" charset="0"/>
              </a:rPr>
              <a:t>Amerika Birleşik Devletlerinde Kaynaştırma/Bütünleştirme Uygulamaları</a:t>
            </a:r>
            <a:endParaRPr lang="tr-TR" sz="2800" dirty="0">
              <a:latin typeface="Comic Sans MS" panose="030F0902030302020204" pitchFamily="66" charset="0"/>
            </a:endParaRPr>
          </a:p>
        </p:txBody>
      </p:sp>
    </p:spTree>
    <p:extLst>
      <p:ext uri="{BB962C8B-B14F-4D97-AF65-F5344CB8AC3E}">
        <p14:creationId xmlns:p14="http://schemas.microsoft.com/office/powerpoint/2010/main" val="226304796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 Kaynaştırma Uygulamaları</a:t>
            </a:r>
          </a:p>
        </p:txBody>
      </p:sp>
      <p:sp>
        <p:nvSpPr>
          <p:cNvPr id="3" name="Dikdörtgen 2">
            <a:extLst>
              <a:ext uri="{FF2B5EF4-FFF2-40B4-BE49-F238E27FC236}">
                <a16:creationId xmlns:a16="http://schemas.microsoft.com/office/drawing/2014/main" id="{7B2D640E-1ED9-C740-A192-9A9D9E2AA5B3}"/>
              </a:ext>
            </a:extLst>
          </p:cNvPr>
          <p:cNvSpPr/>
          <p:nvPr/>
        </p:nvSpPr>
        <p:spPr>
          <a:xfrm>
            <a:off x="551384" y="2564904"/>
            <a:ext cx="11089232" cy="3252493"/>
          </a:xfrm>
          <a:prstGeom prst="rect">
            <a:avLst/>
          </a:prstGeom>
          <a:solidFill>
            <a:schemeClr val="accent5">
              <a:lumMod val="75000"/>
            </a:schemeClr>
          </a:solidFill>
        </p:spPr>
        <p:style>
          <a:lnRef idx="1">
            <a:schemeClr val="accent2"/>
          </a:lnRef>
          <a:fillRef idx="2">
            <a:schemeClr val="accent2"/>
          </a:fillRef>
          <a:effectRef idx="1">
            <a:schemeClr val="accent2"/>
          </a:effectRef>
          <a:fontRef idx="minor">
            <a:schemeClr val="dk1"/>
          </a:fontRef>
        </p:style>
        <p:txBody>
          <a:bodyPr wrap="square">
            <a:spAutoFit/>
          </a:bodyPr>
          <a:lstStyle/>
          <a:p>
            <a:pPr algn="ctr">
              <a:lnSpc>
                <a:spcPct val="150000"/>
              </a:lnSpc>
            </a:pPr>
            <a:r>
              <a:rPr lang="tr-TR" sz="2800" dirty="0">
                <a:latin typeface="Comic Sans MS" panose="030F0902030302020204" pitchFamily="66" charset="0"/>
              </a:rPr>
              <a:t>Amerika Birleşik Devletleri’nde 1997 yılında yürürlüğe giren “Engelli Bireylerin Eğitimi Yasası” ile (IDEA) özel gereksinime sahip olan çocukların en az kısıtlayıcı ortamda bir başka ifadeyle kaynaştırma eğitimiyle ilgili olanaklara erişimi tüm eyalette genişletilmeye çalışılmıştır (URL, 2). </a:t>
            </a:r>
          </a:p>
        </p:txBody>
      </p:sp>
      <p:sp>
        <p:nvSpPr>
          <p:cNvPr id="4" name="Dikdörtgen 3">
            <a:extLst>
              <a:ext uri="{FF2B5EF4-FFF2-40B4-BE49-F238E27FC236}">
                <a16:creationId xmlns:a16="http://schemas.microsoft.com/office/drawing/2014/main" id="{CC857B57-C546-4F47-A2C9-5EF6E9D93E29}"/>
              </a:ext>
            </a:extLst>
          </p:cNvPr>
          <p:cNvSpPr/>
          <p:nvPr/>
        </p:nvSpPr>
        <p:spPr>
          <a:xfrm>
            <a:off x="551384" y="476672"/>
            <a:ext cx="11377263" cy="1313501"/>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ctr">
              <a:lnSpc>
                <a:spcPct val="150000"/>
              </a:lnSpc>
            </a:pPr>
            <a:r>
              <a:rPr lang="tr-TR" sz="2800" b="1" dirty="0">
                <a:latin typeface="Comic Sans MS" panose="030F0902030302020204" pitchFamily="66" charset="0"/>
              </a:rPr>
              <a:t>Amerika Birleşik Devletlerinde Kaynaştırma/Bütünleştirme Uygulamaları</a:t>
            </a:r>
            <a:endParaRPr lang="tr-TR" sz="2800" dirty="0">
              <a:latin typeface="Comic Sans MS" panose="030F0902030302020204" pitchFamily="66" charset="0"/>
            </a:endParaRPr>
          </a:p>
        </p:txBody>
      </p:sp>
    </p:spTree>
    <p:extLst>
      <p:ext uri="{BB962C8B-B14F-4D97-AF65-F5344CB8AC3E}">
        <p14:creationId xmlns:p14="http://schemas.microsoft.com/office/powerpoint/2010/main" val="298352729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 Kaynaştırma Uygulamaları</a:t>
            </a:r>
          </a:p>
        </p:txBody>
      </p:sp>
      <p:sp>
        <p:nvSpPr>
          <p:cNvPr id="3" name="Dikdörtgen 2">
            <a:extLst>
              <a:ext uri="{FF2B5EF4-FFF2-40B4-BE49-F238E27FC236}">
                <a16:creationId xmlns:a16="http://schemas.microsoft.com/office/drawing/2014/main" id="{7B2D640E-1ED9-C740-A192-9A9D9E2AA5B3}"/>
              </a:ext>
            </a:extLst>
          </p:cNvPr>
          <p:cNvSpPr/>
          <p:nvPr/>
        </p:nvSpPr>
        <p:spPr>
          <a:xfrm>
            <a:off x="659395" y="2449084"/>
            <a:ext cx="11017224" cy="1959832"/>
          </a:xfrm>
          <a:prstGeom prst="rect">
            <a:avLst/>
          </a:prstGeom>
          <a:solidFill>
            <a:schemeClr val="accent5">
              <a:lumMod val="75000"/>
            </a:schemeClr>
          </a:solidFill>
        </p:spPr>
        <p:style>
          <a:lnRef idx="1">
            <a:schemeClr val="accent2"/>
          </a:lnRef>
          <a:fillRef idx="2">
            <a:schemeClr val="accent2"/>
          </a:fillRef>
          <a:effectRef idx="1">
            <a:schemeClr val="accent2"/>
          </a:effectRef>
          <a:fontRef idx="minor">
            <a:schemeClr val="dk1"/>
          </a:fontRef>
        </p:style>
        <p:txBody>
          <a:bodyPr wrap="square">
            <a:spAutoFit/>
          </a:bodyPr>
          <a:lstStyle/>
          <a:p>
            <a:pPr algn="ctr">
              <a:lnSpc>
                <a:spcPct val="150000"/>
              </a:lnSpc>
            </a:pPr>
            <a:r>
              <a:rPr lang="tr-TR" sz="2800" dirty="0">
                <a:latin typeface="Comic Sans MS" panose="030F0902030302020204" pitchFamily="66" charset="0"/>
              </a:rPr>
              <a:t>IDEA ile özel </a:t>
            </a:r>
            <a:r>
              <a:rPr lang="tr-TR" sz="2800" dirty="0" err="1">
                <a:latin typeface="Comic Sans MS" panose="030F0902030302020204" pitchFamily="66" charset="0"/>
              </a:rPr>
              <a:t>gereksinimli</a:t>
            </a:r>
            <a:r>
              <a:rPr lang="tr-TR" sz="2800" dirty="0">
                <a:latin typeface="Comic Sans MS" panose="030F0902030302020204" pitchFamily="66" charset="0"/>
              </a:rPr>
              <a:t> çocukların eğitim hakları yasal koruma altına alınmış, eyaletlerin ve okulların eğitim politikalarını ve sınıftaki uygulamalarında değişiklikler sağlanmıştır</a:t>
            </a:r>
          </a:p>
        </p:txBody>
      </p:sp>
      <p:sp>
        <p:nvSpPr>
          <p:cNvPr id="4" name="Dikdörtgen 3">
            <a:extLst>
              <a:ext uri="{FF2B5EF4-FFF2-40B4-BE49-F238E27FC236}">
                <a16:creationId xmlns:a16="http://schemas.microsoft.com/office/drawing/2014/main" id="{411CA8F1-FBD3-1D49-9A7B-B8A704B6749B}"/>
              </a:ext>
            </a:extLst>
          </p:cNvPr>
          <p:cNvSpPr/>
          <p:nvPr/>
        </p:nvSpPr>
        <p:spPr>
          <a:xfrm>
            <a:off x="479375" y="498977"/>
            <a:ext cx="11377263" cy="1313501"/>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ctr">
              <a:lnSpc>
                <a:spcPct val="150000"/>
              </a:lnSpc>
            </a:pPr>
            <a:r>
              <a:rPr lang="tr-TR" sz="2800" b="1" dirty="0">
                <a:latin typeface="Comic Sans MS" panose="030F0902030302020204" pitchFamily="66" charset="0"/>
              </a:rPr>
              <a:t>Amerika Birleşik Devletlerinde Kaynaştırma/Bütünleştirme Uygulamaları</a:t>
            </a:r>
            <a:endParaRPr lang="tr-TR" sz="2800" dirty="0">
              <a:latin typeface="Comic Sans MS" panose="030F0902030302020204" pitchFamily="66" charset="0"/>
            </a:endParaRPr>
          </a:p>
        </p:txBody>
      </p:sp>
    </p:spTree>
    <p:extLst>
      <p:ext uri="{BB962C8B-B14F-4D97-AF65-F5344CB8AC3E}">
        <p14:creationId xmlns:p14="http://schemas.microsoft.com/office/powerpoint/2010/main" val="61851488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 Kaynaştırma Uygulamaları</a:t>
            </a:r>
          </a:p>
        </p:txBody>
      </p:sp>
      <p:sp>
        <p:nvSpPr>
          <p:cNvPr id="3" name="Dikdörtgen 2">
            <a:extLst>
              <a:ext uri="{FF2B5EF4-FFF2-40B4-BE49-F238E27FC236}">
                <a16:creationId xmlns:a16="http://schemas.microsoft.com/office/drawing/2014/main" id="{7B2D640E-1ED9-C740-A192-9A9D9E2AA5B3}"/>
              </a:ext>
            </a:extLst>
          </p:cNvPr>
          <p:cNvSpPr/>
          <p:nvPr/>
        </p:nvSpPr>
        <p:spPr>
          <a:xfrm>
            <a:off x="515380" y="2060848"/>
            <a:ext cx="11161240" cy="3898824"/>
          </a:xfrm>
          <a:prstGeom prst="rect">
            <a:avLst/>
          </a:prstGeom>
          <a:solidFill>
            <a:schemeClr val="accent5">
              <a:lumMod val="75000"/>
            </a:schemeClr>
          </a:solidFill>
        </p:spPr>
        <p:style>
          <a:lnRef idx="1">
            <a:schemeClr val="accent2"/>
          </a:lnRef>
          <a:fillRef idx="2">
            <a:schemeClr val="accent2"/>
          </a:fillRef>
          <a:effectRef idx="1">
            <a:schemeClr val="accent2"/>
          </a:effectRef>
          <a:fontRef idx="minor">
            <a:schemeClr val="dk1"/>
          </a:fontRef>
        </p:style>
        <p:txBody>
          <a:bodyPr wrap="square">
            <a:spAutoFit/>
          </a:bodyPr>
          <a:lstStyle/>
          <a:p>
            <a:pPr algn="just">
              <a:lnSpc>
                <a:spcPct val="150000"/>
              </a:lnSpc>
            </a:pPr>
            <a:r>
              <a:rPr lang="tr-TR" sz="2800" dirty="0">
                <a:latin typeface="Comic Sans MS" panose="030F0902030302020204" pitchFamily="66" charset="0"/>
              </a:rPr>
              <a:t>Özel gereksinime sahip olan çocukların eğitimlerine yönelik sağlam alt yapı oluşturulmuş, özel eğitimcilerinin sayısında artış sağlanmıştır. Ayrıca okul öncesi eğitim kurumlarına devam eden özel </a:t>
            </a:r>
            <a:r>
              <a:rPr lang="tr-TR" sz="2800" dirty="0" err="1">
                <a:latin typeface="Comic Sans MS" panose="030F0902030302020204" pitchFamily="66" charset="0"/>
              </a:rPr>
              <a:t>gereksinimli</a:t>
            </a:r>
            <a:r>
              <a:rPr lang="tr-TR" sz="2800" dirty="0">
                <a:latin typeface="Comic Sans MS" panose="030F0902030302020204" pitchFamily="66" charset="0"/>
              </a:rPr>
              <a:t> çocuk sayısında 1995 yılından 2007 yılına kadar yedi kat artış sağlanmış, çocukların %95’i kaynaştırma sınıflarında eğitim almışlardır (Sucuoğlu ve Kargın, 2008).</a:t>
            </a:r>
          </a:p>
        </p:txBody>
      </p:sp>
      <p:sp>
        <p:nvSpPr>
          <p:cNvPr id="4" name="Dikdörtgen 3">
            <a:extLst>
              <a:ext uri="{FF2B5EF4-FFF2-40B4-BE49-F238E27FC236}">
                <a16:creationId xmlns:a16="http://schemas.microsoft.com/office/drawing/2014/main" id="{FF33F90A-62C9-544E-9AEE-4F4E85996C75}"/>
              </a:ext>
            </a:extLst>
          </p:cNvPr>
          <p:cNvSpPr/>
          <p:nvPr/>
        </p:nvSpPr>
        <p:spPr>
          <a:xfrm>
            <a:off x="299357" y="549007"/>
            <a:ext cx="11377263" cy="1313501"/>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ctr">
              <a:lnSpc>
                <a:spcPct val="150000"/>
              </a:lnSpc>
            </a:pPr>
            <a:r>
              <a:rPr lang="tr-TR" sz="2800" b="1" dirty="0">
                <a:latin typeface="Comic Sans MS" panose="030F0902030302020204" pitchFamily="66" charset="0"/>
              </a:rPr>
              <a:t>Amerika Birleşik Devletlerinde Kaynaştırma/Bütünleştirme Uygulamaları</a:t>
            </a:r>
            <a:endParaRPr lang="tr-TR" sz="2800" dirty="0">
              <a:latin typeface="Comic Sans MS" panose="030F0902030302020204" pitchFamily="66" charset="0"/>
            </a:endParaRPr>
          </a:p>
        </p:txBody>
      </p:sp>
    </p:spTree>
    <p:extLst>
      <p:ext uri="{BB962C8B-B14F-4D97-AF65-F5344CB8AC3E}">
        <p14:creationId xmlns:p14="http://schemas.microsoft.com/office/powerpoint/2010/main" val="357537543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 Kaynaştırma Uygulamaları</a:t>
            </a:r>
          </a:p>
        </p:txBody>
      </p:sp>
      <p:sp>
        <p:nvSpPr>
          <p:cNvPr id="3" name="Dikdörtgen 2">
            <a:extLst>
              <a:ext uri="{FF2B5EF4-FFF2-40B4-BE49-F238E27FC236}">
                <a16:creationId xmlns:a16="http://schemas.microsoft.com/office/drawing/2014/main" id="{7B2D640E-1ED9-C740-A192-9A9D9E2AA5B3}"/>
              </a:ext>
            </a:extLst>
          </p:cNvPr>
          <p:cNvSpPr/>
          <p:nvPr/>
        </p:nvSpPr>
        <p:spPr>
          <a:xfrm>
            <a:off x="1055440" y="2636912"/>
            <a:ext cx="10441159" cy="1959832"/>
          </a:xfrm>
          <a:prstGeom prst="rect">
            <a:avLst/>
          </a:prstGeom>
          <a:solidFill>
            <a:schemeClr val="accent5">
              <a:lumMod val="75000"/>
            </a:schemeClr>
          </a:solidFill>
        </p:spPr>
        <p:style>
          <a:lnRef idx="1">
            <a:schemeClr val="accent2"/>
          </a:lnRef>
          <a:fillRef idx="2">
            <a:schemeClr val="accent2"/>
          </a:fillRef>
          <a:effectRef idx="1">
            <a:schemeClr val="accent2"/>
          </a:effectRef>
          <a:fontRef idx="minor">
            <a:schemeClr val="dk1"/>
          </a:fontRef>
        </p:style>
        <p:txBody>
          <a:bodyPr wrap="square">
            <a:spAutoFit/>
          </a:bodyPr>
          <a:lstStyle/>
          <a:p>
            <a:pPr algn="just">
              <a:lnSpc>
                <a:spcPct val="150000"/>
              </a:lnSpc>
            </a:pPr>
            <a:r>
              <a:rPr lang="tr-TR" sz="2800" dirty="0">
                <a:latin typeface="Comic Sans MS" panose="030F0902030302020204" pitchFamily="66" charset="0"/>
              </a:rPr>
              <a:t>Bu gibi faaliyetler sonucunda, özel eğitime gereksinimi olan çocukların akademik başarı ve sosyal ilişkilerinde de olumlu kazanımlar elde edilmiştir.</a:t>
            </a:r>
          </a:p>
        </p:txBody>
      </p:sp>
      <p:sp>
        <p:nvSpPr>
          <p:cNvPr id="4" name="Dikdörtgen 3">
            <a:extLst>
              <a:ext uri="{FF2B5EF4-FFF2-40B4-BE49-F238E27FC236}">
                <a16:creationId xmlns:a16="http://schemas.microsoft.com/office/drawing/2014/main" id="{C1F946CA-0026-1448-A5CA-A2143C97BFCB}"/>
              </a:ext>
            </a:extLst>
          </p:cNvPr>
          <p:cNvSpPr/>
          <p:nvPr/>
        </p:nvSpPr>
        <p:spPr>
          <a:xfrm>
            <a:off x="407368" y="237139"/>
            <a:ext cx="11377263" cy="1313501"/>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ctr">
              <a:lnSpc>
                <a:spcPct val="150000"/>
              </a:lnSpc>
            </a:pPr>
            <a:r>
              <a:rPr lang="tr-TR" sz="2800" b="1" dirty="0">
                <a:latin typeface="Comic Sans MS" panose="030F0902030302020204" pitchFamily="66" charset="0"/>
              </a:rPr>
              <a:t>Amerika Birleşik Devletlerinde Kaynaştırma/Bütünleştirme Uygulamaları</a:t>
            </a:r>
            <a:endParaRPr lang="tr-TR" sz="2800" dirty="0">
              <a:latin typeface="Comic Sans MS" panose="030F0902030302020204" pitchFamily="66" charset="0"/>
            </a:endParaRPr>
          </a:p>
        </p:txBody>
      </p:sp>
    </p:spTree>
    <p:extLst>
      <p:ext uri="{BB962C8B-B14F-4D97-AF65-F5344CB8AC3E}">
        <p14:creationId xmlns:p14="http://schemas.microsoft.com/office/powerpoint/2010/main" val="186875058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 Kaynaştırma Uygulamaları</a:t>
            </a:r>
          </a:p>
        </p:txBody>
      </p:sp>
      <p:sp>
        <p:nvSpPr>
          <p:cNvPr id="3" name="Dikdörtgen 2">
            <a:extLst>
              <a:ext uri="{FF2B5EF4-FFF2-40B4-BE49-F238E27FC236}">
                <a16:creationId xmlns:a16="http://schemas.microsoft.com/office/drawing/2014/main" id="{4F5F0A3E-DF5C-8A46-8FEC-D0771520FA2D}"/>
              </a:ext>
            </a:extLst>
          </p:cNvPr>
          <p:cNvSpPr/>
          <p:nvPr/>
        </p:nvSpPr>
        <p:spPr>
          <a:xfrm>
            <a:off x="1055440" y="751344"/>
            <a:ext cx="9521428" cy="667170"/>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ctr">
              <a:lnSpc>
                <a:spcPct val="150000"/>
              </a:lnSpc>
            </a:pPr>
            <a:r>
              <a:rPr lang="tr-TR" sz="2800" b="1" dirty="0">
                <a:latin typeface="Comic Sans MS" panose="030F0902030302020204" pitchFamily="66" charset="0"/>
              </a:rPr>
              <a:t>Avusturalya’da Kaynaştırma/Bütünleştirme Uygulamaları</a:t>
            </a:r>
            <a:endParaRPr lang="tr-TR" sz="2800" dirty="0">
              <a:latin typeface="Comic Sans MS" panose="030F0902030302020204" pitchFamily="66" charset="0"/>
            </a:endParaRPr>
          </a:p>
        </p:txBody>
      </p:sp>
      <p:sp>
        <p:nvSpPr>
          <p:cNvPr id="4" name="Dikdörtgen 3">
            <a:extLst>
              <a:ext uri="{FF2B5EF4-FFF2-40B4-BE49-F238E27FC236}">
                <a16:creationId xmlns:a16="http://schemas.microsoft.com/office/drawing/2014/main" id="{7B2D640E-1ED9-C740-A192-9A9D9E2AA5B3}"/>
              </a:ext>
            </a:extLst>
          </p:cNvPr>
          <p:cNvSpPr/>
          <p:nvPr/>
        </p:nvSpPr>
        <p:spPr>
          <a:xfrm>
            <a:off x="683962" y="2420888"/>
            <a:ext cx="10824076" cy="2606163"/>
          </a:xfrm>
          <a:prstGeom prst="rect">
            <a:avLst/>
          </a:prstGeom>
          <a:solidFill>
            <a:srgbClr val="FFFF00"/>
          </a:solidFill>
        </p:spPr>
        <p:style>
          <a:lnRef idx="1">
            <a:schemeClr val="dk1"/>
          </a:lnRef>
          <a:fillRef idx="2">
            <a:schemeClr val="dk1"/>
          </a:fillRef>
          <a:effectRef idx="1">
            <a:schemeClr val="dk1"/>
          </a:effectRef>
          <a:fontRef idx="minor">
            <a:schemeClr val="dk1"/>
          </a:fontRef>
        </p:style>
        <p:txBody>
          <a:bodyPr wrap="square">
            <a:spAutoFit/>
          </a:bodyPr>
          <a:lstStyle/>
          <a:p>
            <a:pPr algn="just">
              <a:lnSpc>
                <a:spcPct val="150000"/>
              </a:lnSpc>
            </a:pPr>
            <a:r>
              <a:rPr lang="tr-TR" sz="2800" dirty="0">
                <a:latin typeface="Comic Sans MS" panose="030F0902030302020204" pitchFamily="66" charset="0"/>
              </a:rPr>
              <a:t>1970’li yılların başında özel </a:t>
            </a:r>
            <a:r>
              <a:rPr lang="tr-TR" sz="2800" dirty="0" err="1">
                <a:latin typeface="Comic Sans MS" panose="030F0902030302020204" pitchFamily="66" charset="0"/>
              </a:rPr>
              <a:t>gereksinimli</a:t>
            </a:r>
            <a:r>
              <a:rPr lang="tr-TR" sz="2800" dirty="0">
                <a:latin typeface="Comic Sans MS" panose="030F0902030302020204" pitchFamily="66" charset="0"/>
              </a:rPr>
              <a:t> çocukların normal gelişim gösteren akranlarıyla bir arada eğitim almaları gerektiğine yönelik başlatılan girişimler 1992 yılında “Engelli Ayrımcılığı Yasası” ile son şeklini almıştır (URL,1). </a:t>
            </a:r>
          </a:p>
        </p:txBody>
      </p:sp>
    </p:spTree>
    <p:extLst>
      <p:ext uri="{BB962C8B-B14F-4D97-AF65-F5344CB8AC3E}">
        <p14:creationId xmlns:p14="http://schemas.microsoft.com/office/powerpoint/2010/main" val="407185796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 Kaynaştırma Uygulamaları</a:t>
            </a:r>
          </a:p>
        </p:txBody>
      </p:sp>
      <p:sp>
        <p:nvSpPr>
          <p:cNvPr id="3" name="Dikdörtgen 2">
            <a:extLst>
              <a:ext uri="{FF2B5EF4-FFF2-40B4-BE49-F238E27FC236}">
                <a16:creationId xmlns:a16="http://schemas.microsoft.com/office/drawing/2014/main" id="{7B2D640E-1ED9-C740-A192-9A9D9E2AA5B3}"/>
              </a:ext>
            </a:extLst>
          </p:cNvPr>
          <p:cNvSpPr/>
          <p:nvPr/>
        </p:nvSpPr>
        <p:spPr>
          <a:xfrm>
            <a:off x="695400" y="2449084"/>
            <a:ext cx="10585175" cy="1959832"/>
          </a:xfrm>
          <a:prstGeom prst="rect">
            <a:avLst/>
          </a:prstGeom>
          <a:solidFill>
            <a:srgbClr val="FFFF00"/>
          </a:solidFill>
        </p:spPr>
        <p:style>
          <a:lnRef idx="1">
            <a:schemeClr val="dk1"/>
          </a:lnRef>
          <a:fillRef idx="2">
            <a:schemeClr val="dk1"/>
          </a:fillRef>
          <a:effectRef idx="1">
            <a:schemeClr val="dk1"/>
          </a:effectRef>
          <a:fontRef idx="minor">
            <a:schemeClr val="dk1"/>
          </a:fontRef>
        </p:style>
        <p:txBody>
          <a:bodyPr wrap="square">
            <a:spAutoFit/>
          </a:bodyPr>
          <a:lstStyle/>
          <a:p>
            <a:pPr algn="just">
              <a:lnSpc>
                <a:spcPct val="150000"/>
              </a:lnSpc>
            </a:pPr>
            <a:r>
              <a:rPr lang="tr-TR" sz="2800" dirty="0">
                <a:latin typeface="Comic Sans MS" panose="030F0902030302020204" pitchFamily="66" charset="0"/>
              </a:rPr>
              <a:t>Avusturalya’da özel gereksinime sahip olan çocukların normal gelişim gösteren akranlarıyla kaynaştırma uygulamasına devam etmeleri yasal güvence altına alınmıştır (</a:t>
            </a:r>
            <a:r>
              <a:rPr lang="tr-TR" sz="2800" dirty="0" err="1">
                <a:latin typeface="Comic Sans MS" panose="030F0902030302020204" pitchFamily="66" charset="0"/>
              </a:rPr>
              <a:t>Booth</a:t>
            </a:r>
            <a:r>
              <a:rPr lang="tr-TR" sz="2800" dirty="0">
                <a:latin typeface="Comic Sans MS" panose="030F0902030302020204" pitchFamily="66" charset="0"/>
              </a:rPr>
              <a:t> vd., 2000) </a:t>
            </a:r>
          </a:p>
        </p:txBody>
      </p:sp>
      <p:sp>
        <p:nvSpPr>
          <p:cNvPr id="4" name="Dikdörtgen 3">
            <a:extLst>
              <a:ext uri="{FF2B5EF4-FFF2-40B4-BE49-F238E27FC236}">
                <a16:creationId xmlns:a16="http://schemas.microsoft.com/office/drawing/2014/main" id="{3CFF6A1A-58A4-0547-B255-CF89A6F0F505}"/>
              </a:ext>
            </a:extLst>
          </p:cNvPr>
          <p:cNvSpPr/>
          <p:nvPr/>
        </p:nvSpPr>
        <p:spPr>
          <a:xfrm>
            <a:off x="1055440" y="751344"/>
            <a:ext cx="9521428" cy="667170"/>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ctr">
              <a:lnSpc>
                <a:spcPct val="150000"/>
              </a:lnSpc>
            </a:pPr>
            <a:r>
              <a:rPr lang="tr-TR" sz="2800" b="1" dirty="0">
                <a:latin typeface="Comic Sans MS" panose="030F0902030302020204" pitchFamily="66" charset="0"/>
              </a:rPr>
              <a:t>Avusturalya’da Kaynaştırma/Bütünleştirme Uygulamaları</a:t>
            </a:r>
            <a:endParaRPr lang="tr-TR" sz="2800" dirty="0">
              <a:latin typeface="Comic Sans MS" panose="030F0902030302020204" pitchFamily="66" charset="0"/>
            </a:endParaRPr>
          </a:p>
        </p:txBody>
      </p:sp>
    </p:spTree>
    <p:extLst>
      <p:ext uri="{BB962C8B-B14F-4D97-AF65-F5344CB8AC3E}">
        <p14:creationId xmlns:p14="http://schemas.microsoft.com/office/powerpoint/2010/main" val="414783715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 Kaynaştırma Uygulamaları</a:t>
            </a:r>
          </a:p>
        </p:txBody>
      </p:sp>
      <p:sp>
        <p:nvSpPr>
          <p:cNvPr id="3" name="Oval 2"/>
          <p:cNvSpPr/>
          <p:nvPr/>
        </p:nvSpPr>
        <p:spPr>
          <a:xfrm>
            <a:off x="1775520" y="260648"/>
            <a:ext cx="8496944" cy="720080"/>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tr-TR" sz="2800" b="1" dirty="0">
                <a:latin typeface="Comic Sans MS" panose="030F0902030302020204" pitchFamily="66" charset="0"/>
              </a:rPr>
              <a:t>Avusturalya’da Bütünleşme Endeksi</a:t>
            </a:r>
          </a:p>
        </p:txBody>
      </p:sp>
      <p:graphicFrame>
        <p:nvGraphicFramePr>
          <p:cNvPr id="7" name="Diyagram 6"/>
          <p:cNvGraphicFramePr/>
          <p:nvPr>
            <p:extLst>
              <p:ext uri="{D42A27DB-BD31-4B8C-83A1-F6EECF244321}">
                <p14:modId xmlns:p14="http://schemas.microsoft.com/office/powerpoint/2010/main" val="601517823"/>
              </p:ext>
            </p:extLst>
          </p:nvPr>
        </p:nvGraphicFramePr>
        <p:xfrm>
          <a:off x="479376" y="1196752"/>
          <a:ext cx="11161240" cy="55446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4116487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 Kaynaştırma Uygulamaları</a:t>
            </a:r>
          </a:p>
        </p:txBody>
      </p:sp>
      <p:graphicFrame>
        <p:nvGraphicFramePr>
          <p:cNvPr id="3" name="Diyagram 2"/>
          <p:cNvGraphicFramePr/>
          <p:nvPr>
            <p:extLst>
              <p:ext uri="{D42A27DB-BD31-4B8C-83A1-F6EECF244321}">
                <p14:modId xmlns:p14="http://schemas.microsoft.com/office/powerpoint/2010/main" val="745888586"/>
              </p:ext>
            </p:extLst>
          </p:nvPr>
        </p:nvGraphicFramePr>
        <p:xfrm>
          <a:off x="623392" y="1484784"/>
          <a:ext cx="11568608" cy="42484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Dikdörtgen 3">
            <a:extLst>
              <a:ext uri="{FF2B5EF4-FFF2-40B4-BE49-F238E27FC236}">
                <a16:creationId xmlns:a16="http://schemas.microsoft.com/office/drawing/2014/main" id="{F7B9AF60-8B13-7D44-9EF8-AB44FFE476B2}"/>
              </a:ext>
            </a:extLst>
          </p:cNvPr>
          <p:cNvSpPr/>
          <p:nvPr/>
        </p:nvSpPr>
        <p:spPr>
          <a:xfrm>
            <a:off x="1055440" y="457574"/>
            <a:ext cx="9521428" cy="667170"/>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ctr">
              <a:lnSpc>
                <a:spcPct val="150000"/>
              </a:lnSpc>
            </a:pPr>
            <a:r>
              <a:rPr lang="tr-TR" sz="2800" b="1" dirty="0">
                <a:latin typeface="Comic Sans MS" panose="030F0902030302020204" pitchFamily="66" charset="0"/>
              </a:rPr>
              <a:t>Avusturalya’da Kaynaştırma/Bütünleştirme Uygulamaları</a:t>
            </a:r>
            <a:endParaRPr lang="tr-TR" sz="2800" dirty="0">
              <a:latin typeface="Comic Sans MS" panose="030F0902030302020204" pitchFamily="66" charset="0"/>
            </a:endParaRPr>
          </a:p>
        </p:txBody>
      </p:sp>
    </p:spTree>
    <p:extLst>
      <p:ext uri="{BB962C8B-B14F-4D97-AF65-F5344CB8AC3E}">
        <p14:creationId xmlns:p14="http://schemas.microsoft.com/office/powerpoint/2010/main" val="40184861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11"/>
          </p:nvPr>
        </p:nvSpPr>
        <p:spPr/>
        <p:txBody>
          <a:bodyPr/>
          <a:lstStyle/>
          <a:p>
            <a:r>
              <a:rPr lang="tr-TR"/>
              <a:t>Prof. Dr. Neriman ARAL- Kaynaştırma Uygulamaları</a:t>
            </a:r>
          </a:p>
        </p:txBody>
      </p:sp>
      <p:sp>
        <p:nvSpPr>
          <p:cNvPr id="5" name="Yatay Kaydırma 4"/>
          <p:cNvSpPr/>
          <p:nvPr/>
        </p:nvSpPr>
        <p:spPr>
          <a:xfrm>
            <a:off x="623392" y="1223401"/>
            <a:ext cx="10729192" cy="5472608"/>
          </a:xfrm>
          <a:prstGeom prst="horizontalScroll">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200" dirty="0">
                <a:solidFill>
                  <a:schemeClr val="tx1"/>
                </a:solidFill>
                <a:latin typeface="Comic Sans MS" panose="030F0902030302020204" pitchFamily="66" charset="0"/>
              </a:rPr>
              <a:t>Kaynaştırma/Bütünleştirme, </a:t>
            </a:r>
          </a:p>
          <a:p>
            <a:pPr algn="ctr"/>
            <a:r>
              <a:rPr lang="tr-TR" sz="3200" dirty="0">
                <a:solidFill>
                  <a:schemeClr val="tx1"/>
                </a:solidFill>
                <a:latin typeface="Comic Sans MS" panose="030F0902030302020204" pitchFamily="66" charset="0"/>
              </a:rPr>
              <a:t>özel gereksinime sahip olan çocukların da eğitim alma haklarının olduğu gerçeğiyle uzun zamandır üzerinde durulan ve tartışılan bir konu olmuştur.</a:t>
            </a:r>
          </a:p>
          <a:p>
            <a:pPr algn="ctr"/>
            <a:r>
              <a:rPr lang="tr-TR" sz="3200" dirty="0">
                <a:solidFill>
                  <a:schemeClr val="tx1"/>
                </a:solidFill>
                <a:latin typeface="Comic Sans MS" panose="030F0902030302020204" pitchFamily="66" charset="0"/>
              </a:rPr>
              <a:t>Bu konunun altında yatan temel düşünce ise Çocuk Hakları Evrensel Beyannamesi’nde yer alan eğitim hakkına verilen önemdir. </a:t>
            </a:r>
          </a:p>
        </p:txBody>
      </p:sp>
      <p:sp>
        <p:nvSpPr>
          <p:cNvPr id="2" name="Dikdörtgen 1">
            <a:extLst>
              <a:ext uri="{FF2B5EF4-FFF2-40B4-BE49-F238E27FC236}">
                <a16:creationId xmlns:a16="http://schemas.microsoft.com/office/drawing/2014/main" id="{FF7292B0-3009-8A4B-9FD7-44864982AD7D}"/>
              </a:ext>
            </a:extLst>
          </p:cNvPr>
          <p:cNvSpPr/>
          <p:nvPr/>
        </p:nvSpPr>
        <p:spPr>
          <a:xfrm>
            <a:off x="119336" y="161991"/>
            <a:ext cx="11737304" cy="1488036"/>
          </a:xfrm>
          <a:prstGeom prst="rect">
            <a:avLst/>
          </a:prstGeom>
        </p:spPr>
        <p:txBody>
          <a:bodyPr wrap="square">
            <a:spAutoFit/>
          </a:bodyPr>
          <a:lstStyle/>
          <a:p>
            <a:pPr marL="342900" lvl="1" algn="ctr">
              <a:lnSpc>
                <a:spcPct val="150000"/>
              </a:lnSpc>
            </a:pPr>
            <a:r>
              <a:rPr lang="tr-TR" sz="3200" b="1" dirty="0">
                <a:latin typeface="Comic Sans MS" panose="030F0702030302020204" pitchFamily="66" charset="0"/>
                <a:cs typeface="Arial" charset="0"/>
              </a:rPr>
              <a:t>DÜNYADA KAYNAŞTIRMA/BÜTÜNLEŞTİRME UYGULAMALARI</a:t>
            </a:r>
            <a:endParaRPr lang="tr-TR" sz="3200" b="1" dirty="0">
              <a:latin typeface="Comic Sans MS" panose="030F0702030302020204" pitchFamily="66" charset="0"/>
            </a:endParaRPr>
          </a:p>
        </p:txBody>
      </p:sp>
    </p:spTree>
    <p:extLst>
      <p:ext uri="{BB962C8B-B14F-4D97-AF65-F5344CB8AC3E}">
        <p14:creationId xmlns:p14="http://schemas.microsoft.com/office/powerpoint/2010/main" val="176448105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613756" y="811248"/>
            <a:ext cx="8964488" cy="936104"/>
          </a:xfrm>
          <a:solidFill>
            <a:schemeClr val="accent6">
              <a:lumMod val="20000"/>
              <a:lumOff val="80000"/>
            </a:schemeClr>
          </a:solidFill>
        </p:spPr>
        <p:txBody>
          <a:bodyPr>
            <a:noAutofit/>
          </a:bodyPr>
          <a:lstStyle/>
          <a:p>
            <a:r>
              <a:rPr lang="tr-TR" sz="3600" b="1" dirty="0">
                <a:latin typeface="Comic Sans MS" pitchFamily="66" charset="0"/>
                <a:cs typeface="Arial" charset="0"/>
              </a:rPr>
              <a:t>Türkiye’de Özel Eğitim ve Kaynaştırma</a:t>
            </a:r>
            <a:endParaRPr lang="tr-TR" sz="3600" dirty="0">
              <a:latin typeface="Comic Sans MS" pitchFamily="66" charset="0"/>
            </a:endParaRPr>
          </a:p>
        </p:txBody>
      </p:sp>
      <p:sp>
        <p:nvSpPr>
          <p:cNvPr id="3" name="2 İçerik Yer Tutucusu"/>
          <p:cNvSpPr>
            <a:spLocks noGrp="1"/>
          </p:cNvSpPr>
          <p:nvPr>
            <p:ph idx="1"/>
          </p:nvPr>
        </p:nvSpPr>
        <p:spPr>
          <a:xfrm>
            <a:off x="407368" y="2276872"/>
            <a:ext cx="11089232" cy="3528392"/>
          </a:xfrm>
          <a:solidFill>
            <a:schemeClr val="accent6">
              <a:lumMod val="40000"/>
              <a:lumOff val="60000"/>
            </a:schemeClr>
          </a:solidFill>
        </p:spPr>
        <p:txBody>
          <a:bodyPr>
            <a:noAutofit/>
          </a:bodyPr>
          <a:lstStyle/>
          <a:p>
            <a:pPr algn="just" fontAlgn="base">
              <a:spcAft>
                <a:spcPct val="0"/>
              </a:spcAft>
            </a:pPr>
            <a:r>
              <a:rPr lang="tr-TR" sz="2800" dirty="0">
                <a:latin typeface="Comic Sans MS" pitchFamily="66" charset="0"/>
                <a:cs typeface="Arial" charset="0"/>
              </a:rPr>
              <a:t>Türkiye’de özel eğitim alanında yapılan çalışmaların başlangıcı çok eski dönemlere dayanmaktadır. </a:t>
            </a:r>
          </a:p>
          <a:p>
            <a:pPr algn="just" fontAlgn="base">
              <a:spcAft>
                <a:spcPct val="0"/>
              </a:spcAft>
            </a:pPr>
            <a:endParaRPr lang="tr-TR" sz="2800" dirty="0">
              <a:latin typeface="Comic Sans MS" pitchFamily="66" charset="0"/>
              <a:cs typeface="Arial" charset="0"/>
            </a:endParaRPr>
          </a:p>
          <a:p>
            <a:pPr algn="just" fontAlgn="base">
              <a:spcAft>
                <a:spcPct val="0"/>
              </a:spcAft>
            </a:pPr>
            <a:r>
              <a:rPr lang="tr-TR" sz="2800" dirty="0">
                <a:latin typeface="Comic Sans MS" pitchFamily="66" charset="0"/>
                <a:cs typeface="Arial" charset="0"/>
              </a:rPr>
              <a:t>Osmanlı Devleti döneminde insan hakları dolayısıyla engelli hakları gibi kavramlar söz konusu olmamakla birlikte, engellilerin yaşlılar evinde koruma altına alındığı, yetenek ve becerilerine uygun işlerde çalıştırıldıkları dikkati çekmektedir. </a:t>
            </a:r>
          </a:p>
          <a:p>
            <a:pPr marL="0" indent="0" algn="just" fontAlgn="base">
              <a:spcAft>
                <a:spcPct val="0"/>
              </a:spcAft>
              <a:buNone/>
            </a:pPr>
            <a:endParaRPr lang="tr-TR" sz="2400" dirty="0">
              <a:latin typeface="Comic Sans MS" pitchFamily="66" charset="0"/>
              <a:cs typeface="Arial" charset="0"/>
            </a:endParaRPr>
          </a:p>
        </p:txBody>
      </p:sp>
      <p:sp>
        <p:nvSpPr>
          <p:cNvPr id="4" name="Altbilgi Yer Tutucusu 3"/>
          <p:cNvSpPr>
            <a:spLocks noGrp="1"/>
          </p:cNvSpPr>
          <p:nvPr>
            <p:ph type="ftr" sz="quarter" idx="11"/>
          </p:nvPr>
        </p:nvSpPr>
        <p:spPr/>
        <p:txBody>
          <a:bodyPr/>
          <a:lstStyle/>
          <a:p>
            <a:r>
              <a:rPr lang="tr-TR"/>
              <a:t>Prof. Dr. Neriman ARAL- Kaynaştırma Uygulamaları</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11"/>
          </p:nvPr>
        </p:nvSpPr>
        <p:spPr/>
        <p:txBody>
          <a:bodyPr/>
          <a:lstStyle/>
          <a:p>
            <a:r>
              <a:rPr lang="tr-TR"/>
              <a:t>Prof. Dr. Neriman ARAL- Kaynaştırma Uygulamaları</a:t>
            </a:r>
          </a:p>
        </p:txBody>
      </p:sp>
      <p:sp>
        <p:nvSpPr>
          <p:cNvPr id="5" name="Dikdörtgen 4"/>
          <p:cNvSpPr/>
          <p:nvPr/>
        </p:nvSpPr>
        <p:spPr>
          <a:xfrm>
            <a:off x="551384" y="2132856"/>
            <a:ext cx="11017224" cy="4401205"/>
          </a:xfrm>
          <a:prstGeom prst="rect">
            <a:avLst/>
          </a:prstGeom>
          <a:solidFill>
            <a:schemeClr val="accent6">
              <a:lumMod val="40000"/>
              <a:lumOff val="60000"/>
            </a:schemeClr>
          </a:solidFill>
        </p:spPr>
        <p:txBody>
          <a:bodyPr wrap="square">
            <a:spAutoFit/>
          </a:bodyPr>
          <a:lstStyle/>
          <a:p>
            <a:pPr marL="457200" indent="-457200" algn="just" fontAlgn="base">
              <a:spcAft>
                <a:spcPct val="0"/>
              </a:spcAft>
              <a:buFont typeface="Arial" panose="020B0604020202020204" pitchFamily="34" charset="0"/>
              <a:buChar char="•"/>
            </a:pPr>
            <a:r>
              <a:rPr lang="tr-TR" sz="2800" dirty="0">
                <a:latin typeface="Comic Sans MS" pitchFamily="66" charset="0"/>
                <a:cs typeface="Arial" charset="0"/>
              </a:rPr>
              <a:t>Bunun yanı sıra Osmanlı Devleti döneminde 16. yüzyılda uygulanan Enderun mektepleri dünyada üstün zekalı çocukların eğitiminin ilk sistemli seçim, eğitim ve istihdam örneği olarak görülmektedir.</a:t>
            </a:r>
          </a:p>
          <a:p>
            <a:pPr marL="457200" indent="-457200" algn="just" fontAlgn="base">
              <a:spcAft>
                <a:spcPct val="0"/>
              </a:spcAft>
              <a:buFont typeface="Arial" panose="020B0604020202020204" pitchFamily="34" charset="0"/>
              <a:buChar char="•"/>
            </a:pPr>
            <a:endParaRPr lang="tr-TR" sz="2800" dirty="0">
              <a:latin typeface="Comic Sans MS" pitchFamily="66" charset="0"/>
              <a:cs typeface="Arial" charset="0"/>
            </a:endParaRPr>
          </a:p>
          <a:p>
            <a:pPr marL="457200" indent="-457200" algn="just" fontAlgn="base">
              <a:spcAft>
                <a:spcPct val="0"/>
              </a:spcAft>
              <a:buFont typeface="Arial" panose="020B0604020202020204" pitchFamily="34" charset="0"/>
              <a:buChar char="•"/>
            </a:pPr>
            <a:r>
              <a:rPr lang="tr-TR" sz="2800" dirty="0">
                <a:latin typeface="Comic Sans MS" pitchFamily="66" charset="0"/>
                <a:cs typeface="Arial" charset="0"/>
              </a:rPr>
              <a:t>Korunmaya muhtaç çocuklar için 1957 yılında çıkarılan yasada korunmaya muhtaç çocuklardan özel </a:t>
            </a:r>
            <a:r>
              <a:rPr lang="tr-TR" sz="2800" dirty="0" err="1">
                <a:latin typeface="Comic Sans MS" pitchFamily="66" charset="0"/>
                <a:cs typeface="Arial" charset="0"/>
              </a:rPr>
              <a:t>gereksinimli</a:t>
            </a:r>
            <a:r>
              <a:rPr lang="tr-TR" sz="2800" dirty="0">
                <a:latin typeface="Comic Sans MS" pitchFamily="66" charset="0"/>
                <a:cs typeface="Arial" charset="0"/>
              </a:rPr>
              <a:t> çocuklar için önlemlerin alınması Milli Eğitim Bakanlığı’nca güvence altına alınmıştır. </a:t>
            </a:r>
          </a:p>
          <a:p>
            <a:pPr algn="just" fontAlgn="base">
              <a:spcAft>
                <a:spcPct val="0"/>
              </a:spcAft>
            </a:pPr>
            <a:endParaRPr lang="tr-TR" sz="2800" dirty="0">
              <a:latin typeface="Comic Sans MS" pitchFamily="66" charset="0"/>
              <a:cs typeface="Arial" charset="0"/>
            </a:endParaRPr>
          </a:p>
        </p:txBody>
      </p:sp>
      <p:sp>
        <p:nvSpPr>
          <p:cNvPr id="6" name="1 Başlık">
            <a:extLst>
              <a:ext uri="{FF2B5EF4-FFF2-40B4-BE49-F238E27FC236}">
                <a16:creationId xmlns:a16="http://schemas.microsoft.com/office/drawing/2014/main" id="{67AF4A5E-508C-9D47-938D-98D646150F7E}"/>
              </a:ext>
            </a:extLst>
          </p:cNvPr>
          <p:cNvSpPr txBox="1">
            <a:spLocks/>
          </p:cNvSpPr>
          <p:nvPr/>
        </p:nvSpPr>
        <p:spPr>
          <a:xfrm>
            <a:off x="1613756" y="811248"/>
            <a:ext cx="8964488" cy="936104"/>
          </a:xfrm>
          <a:prstGeom prst="rect">
            <a:avLst/>
          </a:prstGeom>
          <a:solidFill>
            <a:schemeClr val="accent6">
              <a:lumMod val="20000"/>
              <a:lumOff val="80000"/>
            </a:schemeClr>
          </a:solidFill>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3600" b="1">
                <a:latin typeface="Comic Sans MS" pitchFamily="66" charset="0"/>
                <a:cs typeface="Arial" charset="0"/>
              </a:rPr>
              <a:t>Türkiye’de Özel Eğitim ve Kaynaştırma</a:t>
            </a:r>
            <a:endParaRPr lang="tr-TR" sz="3600" dirty="0">
              <a:latin typeface="Comic Sans MS" pitchFamily="66" charset="0"/>
            </a:endParaRPr>
          </a:p>
        </p:txBody>
      </p:sp>
    </p:spTree>
    <p:extLst>
      <p:ext uri="{BB962C8B-B14F-4D97-AF65-F5344CB8AC3E}">
        <p14:creationId xmlns:p14="http://schemas.microsoft.com/office/powerpoint/2010/main" val="361154490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11"/>
          </p:nvPr>
        </p:nvSpPr>
        <p:spPr/>
        <p:txBody>
          <a:bodyPr/>
          <a:lstStyle/>
          <a:p>
            <a:r>
              <a:rPr lang="tr-TR"/>
              <a:t>Prof. Dr. Neriman ARAL- Kaynaştırma Uygulamaları</a:t>
            </a:r>
          </a:p>
        </p:txBody>
      </p:sp>
      <p:sp>
        <p:nvSpPr>
          <p:cNvPr id="3" name="2 İçerik Yer Tutucusu"/>
          <p:cNvSpPr>
            <a:spLocks noGrp="1"/>
          </p:cNvSpPr>
          <p:nvPr>
            <p:ph idx="4294967295"/>
          </p:nvPr>
        </p:nvSpPr>
        <p:spPr>
          <a:xfrm>
            <a:off x="479376" y="1844824"/>
            <a:ext cx="11233248" cy="4392488"/>
          </a:xfrm>
          <a:solidFill>
            <a:schemeClr val="accent6">
              <a:lumMod val="40000"/>
              <a:lumOff val="60000"/>
            </a:schemeClr>
          </a:solidFill>
        </p:spPr>
        <p:txBody>
          <a:bodyPr>
            <a:normAutofit fontScale="85000" lnSpcReduction="20000"/>
          </a:bodyPr>
          <a:lstStyle/>
          <a:p>
            <a:pPr algn="just" fontAlgn="base">
              <a:spcAft>
                <a:spcPct val="0"/>
              </a:spcAft>
            </a:pPr>
            <a:r>
              <a:rPr lang="tr-TR" dirty="0">
                <a:latin typeface="Comic Sans MS" pitchFamily="66" charset="0"/>
                <a:cs typeface="Arial" charset="0"/>
              </a:rPr>
              <a:t>Engellilerin üretken hale getirilmesi ve özel eğitim ile ilgili  maddelere 1961 Anayasasında yer verilmiş ve İlköğretim Yasası’na özel eğitimle ilgili hükümler konularak ilk defa özel eğitim yönetmeliği çıkarılmıştır.</a:t>
            </a:r>
          </a:p>
          <a:p>
            <a:pPr algn="just" fontAlgn="base">
              <a:lnSpc>
                <a:spcPct val="90000"/>
              </a:lnSpc>
              <a:spcAft>
                <a:spcPct val="0"/>
              </a:spcAft>
            </a:pPr>
            <a:endParaRPr lang="tr-TR" dirty="0">
              <a:latin typeface="Comic Sans MS" pitchFamily="66" charset="0"/>
              <a:cs typeface="Arial" charset="0"/>
            </a:endParaRPr>
          </a:p>
          <a:p>
            <a:pPr algn="just" fontAlgn="base">
              <a:lnSpc>
                <a:spcPct val="90000"/>
              </a:lnSpc>
              <a:spcAft>
                <a:spcPct val="0"/>
              </a:spcAft>
            </a:pPr>
            <a:r>
              <a:rPr lang="tr-TR" dirty="0">
                <a:latin typeface="Comic Sans MS" pitchFamily="66" charset="0"/>
                <a:cs typeface="Arial" charset="0"/>
              </a:rPr>
              <a:t>Türkiye’de özel eğitim ve kaynaştırmaya yönelik gelişmeler 1980’li yıllara kadar genel olarak değerlendirildiğinde; özel eğitim ile ilgili gelişmeler gözlenmesine rağmen,   kaynaştırmaya yönelik sistematik bir çabanın olmadığı görülmektedir. </a:t>
            </a:r>
          </a:p>
          <a:p>
            <a:pPr marL="0" indent="0" algn="just" fontAlgn="base">
              <a:lnSpc>
                <a:spcPct val="90000"/>
              </a:lnSpc>
              <a:spcAft>
                <a:spcPct val="0"/>
              </a:spcAft>
              <a:buNone/>
            </a:pPr>
            <a:endParaRPr lang="tr-TR" dirty="0">
              <a:latin typeface="Comic Sans MS" pitchFamily="66" charset="0"/>
              <a:cs typeface="Arial" charset="0"/>
            </a:endParaRPr>
          </a:p>
          <a:p>
            <a:pPr algn="just" fontAlgn="base">
              <a:lnSpc>
                <a:spcPct val="90000"/>
              </a:lnSpc>
              <a:spcAft>
                <a:spcPct val="0"/>
              </a:spcAft>
            </a:pPr>
            <a:r>
              <a:rPr lang="tr-TR" dirty="0">
                <a:latin typeface="Comic Sans MS" pitchFamily="66" charset="0"/>
                <a:cs typeface="Arial" charset="0"/>
              </a:rPr>
              <a:t>Bu nedenle bu yıllarda, özel eğitim okul ve sınıf sayılarında hızlı bir artışın olduğu dikkat çekmektedir.</a:t>
            </a:r>
          </a:p>
          <a:p>
            <a:pPr algn="just" fontAlgn="base">
              <a:spcAft>
                <a:spcPct val="0"/>
              </a:spcAft>
            </a:pPr>
            <a:endParaRPr lang="tr-TR" dirty="0">
              <a:latin typeface="Comic Sans MS" pitchFamily="66" charset="0"/>
              <a:cs typeface="Arial" charset="0"/>
            </a:endParaRPr>
          </a:p>
          <a:p>
            <a:pPr algn="just"/>
            <a:endParaRPr lang="tr-TR" dirty="0">
              <a:latin typeface="Comic Sans MS" pitchFamily="66" charset="0"/>
            </a:endParaRPr>
          </a:p>
        </p:txBody>
      </p:sp>
      <p:sp>
        <p:nvSpPr>
          <p:cNvPr id="5" name="1 Başlık">
            <a:extLst>
              <a:ext uri="{FF2B5EF4-FFF2-40B4-BE49-F238E27FC236}">
                <a16:creationId xmlns:a16="http://schemas.microsoft.com/office/drawing/2014/main" id="{7DD9F291-4CAB-BB4A-A9FB-36DCF6D07CEF}"/>
              </a:ext>
            </a:extLst>
          </p:cNvPr>
          <p:cNvSpPr txBox="1">
            <a:spLocks/>
          </p:cNvSpPr>
          <p:nvPr/>
        </p:nvSpPr>
        <p:spPr>
          <a:xfrm>
            <a:off x="1613756" y="476672"/>
            <a:ext cx="8964488" cy="936104"/>
          </a:xfrm>
          <a:prstGeom prst="rect">
            <a:avLst/>
          </a:prstGeom>
          <a:solidFill>
            <a:schemeClr val="accent6">
              <a:lumMod val="20000"/>
              <a:lumOff val="80000"/>
            </a:schemeClr>
          </a:solidFill>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3600" b="1" dirty="0">
                <a:latin typeface="Comic Sans MS" pitchFamily="66" charset="0"/>
                <a:cs typeface="Arial" charset="0"/>
              </a:rPr>
              <a:t>Türkiye’de Özel Eğitim ve Kaynaştırma</a:t>
            </a:r>
            <a:endParaRPr lang="tr-TR" sz="3600" dirty="0">
              <a:latin typeface="Comic Sans MS" pitchFamily="66"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11"/>
          </p:nvPr>
        </p:nvSpPr>
        <p:spPr/>
        <p:txBody>
          <a:bodyPr/>
          <a:lstStyle/>
          <a:p>
            <a:r>
              <a:rPr lang="tr-TR"/>
              <a:t>Prof. Dr. Neriman ARAL- Kaynaştırma Uygulamaları</a:t>
            </a:r>
          </a:p>
        </p:txBody>
      </p:sp>
      <p:graphicFrame>
        <p:nvGraphicFramePr>
          <p:cNvPr id="5" name="İçerik Yer Tutucusu 4"/>
          <p:cNvGraphicFramePr>
            <a:graphicFrameLocks noGrp="1"/>
          </p:cNvGraphicFramePr>
          <p:nvPr>
            <p:ph idx="4294967295"/>
            <p:extLst>
              <p:ext uri="{D42A27DB-BD31-4B8C-83A1-F6EECF244321}">
                <p14:modId xmlns:p14="http://schemas.microsoft.com/office/powerpoint/2010/main" val="614829776"/>
              </p:ext>
            </p:extLst>
          </p:nvPr>
        </p:nvGraphicFramePr>
        <p:xfrm>
          <a:off x="623393" y="1268760"/>
          <a:ext cx="11305256" cy="48240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1 Başlık">
            <a:extLst>
              <a:ext uri="{FF2B5EF4-FFF2-40B4-BE49-F238E27FC236}">
                <a16:creationId xmlns:a16="http://schemas.microsoft.com/office/drawing/2014/main" id="{3AAA20C5-FA07-B646-9E1F-E7F6096F4303}"/>
              </a:ext>
            </a:extLst>
          </p:cNvPr>
          <p:cNvSpPr txBox="1">
            <a:spLocks/>
          </p:cNvSpPr>
          <p:nvPr/>
        </p:nvSpPr>
        <p:spPr>
          <a:xfrm>
            <a:off x="1613756" y="476672"/>
            <a:ext cx="8964488" cy="936104"/>
          </a:xfrm>
          <a:prstGeom prst="rect">
            <a:avLst/>
          </a:prstGeom>
          <a:solidFill>
            <a:schemeClr val="accent6">
              <a:lumMod val="20000"/>
              <a:lumOff val="80000"/>
            </a:schemeClr>
          </a:solidFill>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3600" b="1" dirty="0">
                <a:latin typeface="Comic Sans MS" pitchFamily="66" charset="0"/>
                <a:cs typeface="Arial" charset="0"/>
              </a:rPr>
              <a:t>Türkiye’de Özel Eğitim ve Kaynaştırma</a:t>
            </a:r>
            <a:endParaRPr lang="tr-TR" sz="3600" dirty="0">
              <a:latin typeface="Comic Sans MS" pitchFamily="66"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11"/>
          </p:nvPr>
        </p:nvSpPr>
        <p:spPr/>
        <p:txBody>
          <a:bodyPr/>
          <a:lstStyle/>
          <a:p>
            <a:r>
              <a:rPr lang="tr-TR"/>
              <a:t>Prof. Dr. Neriman ARAL- Kaynaştırma Uygulamaları</a:t>
            </a:r>
          </a:p>
        </p:txBody>
      </p:sp>
      <p:sp>
        <p:nvSpPr>
          <p:cNvPr id="3" name="2 İçerik Yer Tutucusu"/>
          <p:cNvSpPr>
            <a:spLocks noGrp="1"/>
          </p:cNvSpPr>
          <p:nvPr>
            <p:ph idx="4294967295"/>
          </p:nvPr>
        </p:nvSpPr>
        <p:spPr>
          <a:xfrm>
            <a:off x="623392" y="1988840"/>
            <a:ext cx="11017224" cy="3229820"/>
          </a:xfrm>
          <a:solidFill>
            <a:schemeClr val="accent6">
              <a:lumMod val="40000"/>
              <a:lumOff val="60000"/>
            </a:schemeClr>
          </a:solidFill>
        </p:spPr>
        <p:txBody>
          <a:bodyPr>
            <a:normAutofit fontScale="92500"/>
          </a:bodyPr>
          <a:lstStyle/>
          <a:p>
            <a:pPr algn="just" fontAlgn="base">
              <a:spcAft>
                <a:spcPct val="0"/>
              </a:spcAft>
            </a:pPr>
            <a:r>
              <a:rPr lang="tr-TR" sz="2800" dirty="0">
                <a:latin typeface="Comic Sans MS" pitchFamily="66" charset="0"/>
                <a:cs typeface="Arial" charset="0"/>
              </a:rPr>
              <a:t>Bu ifadede uygun olduğu düşünülen çocukların kimlerden oluşacağına ilişkin bir açıklama bulunmamakta, bu durum da belirsizliklere yol açmaktadır. </a:t>
            </a:r>
          </a:p>
          <a:p>
            <a:pPr algn="just" fontAlgn="base">
              <a:spcAft>
                <a:spcPct val="0"/>
              </a:spcAft>
            </a:pPr>
            <a:endParaRPr lang="tr-TR" sz="2800" dirty="0">
              <a:latin typeface="Comic Sans MS" pitchFamily="66" charset="0"/>
              <a:cs typeface="Arial" charset="0"/>
            </a:endParaRPr>
          </a:p>
          <a:p>
            <a:pPr algn="just" fontAlgn="base">
              <a:spcAft>
                <a:spcPct val="0"/>
              </a:spcAft>
            </a:pPr>
            <a:r>
              <a:rPr lang="tr-TR" sz="2800" dirty="0">
                <a:latin typeface="Comic Sans MS" pitchFamily="66" charset="0"/>
                <a:cs typeface="Arial" charset="0"/>
              </a:rPr>
              <a:t>Ayrıca yasada kaynaştırmanın tanımlanmamış olması da uygulamada bu sürecin nasıl gerçekleştirileceğine ilişkin belirsizliği beraberinde getirmiştir</a:t>
            </a:r>
            <a:r>
              <a:rPr lang="tr-TR" dirty="0"/>
              <a:t> </a:t>
            </a:r>
            <a:r>
              <a:rPr lang="tr-TR" sz="2600" dirty="0">
                <a:latin typeface="Comic Sans MS" panose="030F0902030302020204" pitchFamily="66" charset="0"/>
              </a:rPr>
              <a:t>(Aral, 2011; Aral ve Gürsoy, 2011). </a:t>
            </a:r>
            <a:endParaRPr lang="tr-TR" sz="2600" dirty="0">
              <a:latin typeface="Comic Sans MS" panose="030F0902030302020204" pitchFamily="66" charset="0"/>
              <a:cs typeface="Arial" charset="0"/>
            </a:endParaRPr>
          </a:p>
          <a:p>
            <a:pPr algn="just">
              <a:buNone/>
            </a:pPr>
            <a:endParaRPr lang="tr-TR" sz="2800" dirty="0">
              <a:latin typeface="Comic Sans MS" pitchFamily="66" charset="0"/>
            </a:endParaRPr>
          </a:p>
        </p:txBody>
      </p:sp>
      <p:sp>
        <p:nvSpPr>
          <p:cNvPr id="5" name="1 Başlık">
            <a:extLst>
              <a:ext uri="{FF2B5EF4-FFF2-40B4-BE49-F238E27FC236}">
                <a16:creationId xmlns:a16="http://schemas.microsoft.com/office/drawing/2014/main" id="{77C2BC82-BA33-B64F-8365-CDED71E7AB12}"/>
              </a:ext>
            </a:extLst>
          </p:cNvPr>
          <p:cNvSpPr txBox="1">
            <a:spLocks/>
          </p:cNvSpPr>
          <p:nvPr/>
        </p:nvSpPr>
        <p:spPr>
          <a:xfrm>
            <a:off x="1613756" y="476672"/>
            <a:ext cx="8964488" cy="936104"/>
          </a:xfrm>
          <a:prstGeom prst="rect">
            <a:avLst/>
          </a:prstGeom>
          <a:solidFill>
            <a:schemeClr val="accent6">
              <a:lumMod val="20000"/>
              <a:lumOff val="80000"/>
            </a:schemeClr>
          </a:solidFill>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3600" b="1" dirty="0">
                <a:latin typeface="Comic Sans MS" pitchFamily="66" charset="0"/>
                <a:cs typeface="Arial" charset="0"/>
              </a:rPr>
              <a:t>Türkiye’de Özel Eğitim ve Kaynaştırma</a:t>
            </a:r>
            <a:endParaRPr lang="tr-TR" sz="3600" dirty="0">
              <a:latin typeface="Comic Sans MS" pitchFamily="66"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11"/>
          </p:nvPr>
        </p:nvSpPr>
        <p:spPr/>
        <p:txBody>
          <a:bodyPr/>
          <a:lstStyle/>
          <a:p>
            <a:r>
              <a:rPr lang="tr-TR"/>
              <a:t>Prof. Dr. Neriman ARAL- Kaynaştırma Uygulamaları</a:t>
            </a:r>
          </a:p>
        </p:txBody>
      </p:sp>
      <p:sp>
        <p:nvSpPr>
          <p:cNvPr id="3" name="2 İçerik Yer Tutucusu"/>
          <p:cNvSpPr>
            <a:spLocks noGrp="1"/>
          </p:cNvSpPr>
          <p:nvPr>
            <p:ph idx="4294967295"/>
          </p:nvPr>
        </p:nvSpPr>
        <p:spPr>
          <a:xfrm>
            <a:off x="335360" y="1412776"/>
            <a:ext cx="11017224" cy="4608512"/>
          </a:xfrm>
          <a:solidFill>
            <a:schemeClr val="accent6">
              <a:lumMod val="40000"/>
              <a:lumOff val="60000"/>
            </a:schemeClr>
          </a:solidFill>
        </p:spPr>
        <p:txBody>
          <a:bodyPr>
            <a:noAutofit/>
          </a:bodyPr>
          <a:lstStyle/>
          <a:p>
            <a:pPr algn="just" fontAlgn="base">
              <a:spcBef>
                <a:spcPts val="600"/>
              </a:spcBef>
              <a:spcAft>
                <a:spcPts val="600"/>
              </a:spcAft>
            </a:pPr>
            <a:r>
              <a:rPr lang="tr-TR" sz="2800" dirty="0">
                <a:latin typeface="Comic Sans MS" pitchFamily="66" charset="0"/>
                <a:cs typeface="Arial" charset="0"/>
              </a:rPr>
              <a:t>1990 yılında düzenlenen XIII.</a:t>
            </a:r>
            <a:r>
              <a:rPr lang="tr-TR" sz="2800" b="1" dirty="0">
                <a:latin typeface="Comic Sans MS" pitchFamily="66" charset="0"/>
                <a:cs typeface="Arial" charset="0"/>
              </a:rPr>
              <a:t> </a:t>
            </a:r>
            <a:r>
              <a:rPr lang="tr-TR" sz="2800" dirty="0">
                <a:latin typeface="Comic Sans MS" pitchFamily="66" charset="0"/>
                <a:cs typeface="Arial" charset="0"/>
              </a:rPr>
              <a:t>Millî Eğitim Şurası kararları doğrultusunda, 1991 yılında I</a:t>
            </a:r>
            <a:r>
              <a:rPr lang="tr-TR" sz="2800" b="1" dirty="0">
                <a:latin typeface="Comic Sans MS" pitchFamily="66" charset="0"/>
                <a:cs typeface="Arial" charset="0"/>
              </a:rPr>
              <a:t> </a:t>
            </a:r>
            <a:r>
              <a:rPr lang="tr-TR" sz="2800" dirty="0">
                <a:latin typeface="Comic Sans MS" pitchFamily="66" charset="0"/>
                <a:cs typeface="Arial" charset="0"/>
              </a:rPr>
              <a:t>Özel Eğitim Konseyi</a:t>
            </a:r>
            <a:r>
              <a:rPr lang="tr-TR" sz="2800" b="1" dirty="0">
                <a:latin typeface="Comic Sans MS" pitchFamily="66" charset="0"/>
                <a:cs typeface="Arial" charset="0"/>
              </a:rPr>
              <a:t> </a:t>
            </a:r>
            <a:r>
              <a:rPr lang="tr-TR" sz="2800" dirty="0">
                <a:latin typeface="Comic Sans MS" pitchFamily="66" charset="0"/>
                <a:cs typeface="Arial" charset="0"/>
              </a:rPr>
              <a:t>toplanmış ve bu toplantıda kaynaştırma programlarına alınan engelli çocukların eğitiminin bireysel olarak planlanması, bu eğitimin alanında uzman kişiler tarafından verilmesi ve izlenmesi kararı alınmıştır. </a:t>
            </a:r>
          </a:p>
          <a:p>
            <a:pPr algn="just" fontAlgn="base">
              <a:spcBef>
                <a:spcPts val="600"/>
              </a:spcBef>
              <a:spcAft>
                <a:spcPts val="600"/>
              </a:spcAft>
            </a:pPr>
            <a:r>
              <a:rPr lang="tr-TR" sz="2800" dirty="0">
                <a:latin typeface="Comic Sans MS" pitchFamily="66" charset="0"/>
                <a:cs typeface="Arial" charset="0"/>
              </a:rPr>
              <a:t>Şura'da kaynaştırmanın kapsamının genişletilmesinin vurgulanmasına rağmen,  bu yıllarda, ayrı yatılı ve gündüzlü okulların sayısında artış olduğu görülmektedir ( Aral, 2011; Kargın, 2012;</a:t>
            </a:r>
            <a:r>
              <a:rPr lang="tr-TR" dirty="0"/>
              <a:t> Uysal, 2003).</a:t>
            </a:r>
            <a:r>
              <a:rPr lang="tr-TR" sz="2800" dirty="0">
                <a:latin typeface="Comic Sans MS" pitchFamily="66" charset="0"/>
                <a:cs typeface="Arial" charset="0"/>
              </a:rPr>
              <a:t> </a:t>
            </a:r>
          </a:p>
          <a:p>
            <a:pPr marL="0" indent="0" algn="just" fontAlgn="base">
              <a:spcBef>
                <a:spcPts val="600"/>
              </a:spcBef>
              <a:spcAft>
                <a:spcPts val="600"/>
              </a:spcAft>
              <a:buNone/>
            </a:pPr>
            <a:endParaRPr lang="tr-TR" sz="2800" dirty="0">
              <a:latin typeface="Comic Sans MS" pitchFamily="66" charset="0"/>
              <a:cs typeface="Arial" charset="0"/>
            </a:endParaRPr>
          </a:p>
          <a:p>
            <a:pPr algn="just">
              <a:spcBef>
                <a:spcPts val="600"/>
              </a:spcBef>
              <a:spcAft>
                <a:spcPts val="600"/>
              </a:spcAft>
              <a:buNone/>
            </a:pPr>
            <a:endParaRPr lang="tr-TR" sz="2800" dirty="0">
              <a:latin typeface="Comic Sans MS" pitchFamily="66" charset="0"/>
            </a:endParaRPr>
          </a:p>
        </p:txBody>
      </p:sp>
      <p:sp>
        <p:nvSpPr>
          <p:cNvPr id="5" name="1 Başlık">
            <a:extLst>
              <a:ext uri="{FF2B5EF4-FFF2-40B4-BE49-F238E27FC236}">
                <a16:creationId xmlns:a16="http://schemas.microsoft.com/office/drawing/2014/main" id="{7A68ADEE-7890-FD48-9441-E0DA5C1F5F13}"/>
              </a:ext>
            </a:extLst>
          </p:cNvPr>
          <p:cNvSpPr txBox="1">
            <a:spLocks/>
          </p:cNvSpPr>
          <p:nvPr/>
        </p:nvSpPr>
        <p:spPr>
          <a:xfrm>
            <a:off x="1613756" y="309141"/>
            <a:ext cx="8964488" cy="936104"/>
          </a:xfrm>
          <a:prstGeom prst="rect">
            <a:avLst/>
          </a:prstGeom>
          <a:solidFill>
            <a:schemeClr val="accent6">
              <a:lumMod val="20000"/>
              <a:lumOff val="80000"/>
            </a:schemeClr>
          </a:solidFill>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3600" b="1" dirty="0">
                <a:latin typeface="Comic Sans MS" pitchFamily="66" charset="0"/>
                <a:cs typeface="Arial" charset="0"/>
              </a:rPr>
              <a:t>Türkiye’de Özel Eğitim ve Kaynaştırma</a:t>
            </a:r>
            <a:endParaRPr lang="tr-TR" sz="3600" dirty="0">
              <a:latin typeface="Comic Sans MS" pitchFamily="66"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11"/>
          </p:nvPr>
        </p:nvSpPr>
        <p:spPr/>
        <p:txBody>
          <a:bodyPr/>
          <a:lstStyle/>
          <a:p>
            <a:r>
              <a:rPr lang="tr-TR"/>
              <a:t>Prof. Dr. Neriman ARAL- Kaynaştırma Uygulamaları</a:t>
            </a:r>
          </a:p>
        </p:txBody>
      </p:sp>
      <p:sp>
        <p:nvSpPr>
          <p:cNvPr id="3" name="2 İçerik Yer Tutucusu"/>
          <p:cNvSpPr>
            <a:spLocks noGrp="1"/>
          </p:cNvSpPr>
          <p:nvPr>
            <p:ph idx="4294967295"/>
          </p:nvPr>
        </p:nvSpPr>
        <p:spPr>
          <a:xfrm>
            <a:off x="839416" y="1628800"/>
            <a:ext cx="10801200" cy="4464496"/>
          </a:xfrm>
          <a:solidFill>
            <a:schemeClr val="accent6">
              <a:lumMod val="40000"/>
              <a:lumOff val="60000"/>
            </a:schemeClr>
          </a:solidFill>
        </p:spPr>
        <p:txBody>
          <a:bodyPr>
            <a:normAutofit/>
          </a:bodyPr>
          <a:lstStyle/>
          <a:p>
            <a:pPr algn="just" fontAlgn="base">
              <a:spcAft>
                <a:spcPct val="0"/>
              </a:spcAft>
            </a:pPr>
            <a:r>
              <a:rPr lang="tr-TR" sz="3000" dirty="0">
                <a:latin typeface="Comic Sans MS" pitchFamily="66" charset="0"/>
                <a:cs typeface="Arial" charset="0"/>
              </a:rPr>
              <a:t>Dünyada olduğu gibi Türkiye’de de </a:t>
            </a:r>
          </a:p>
          <a:p>
            <a:pPr lvl="1" algn="just"/>
            <a:r>
              <a:rPr lang="tr-TR" sz="3000" dirty="0">
                <a:latin typeface="Comic Sans MS" pitchFamily="66" charset="0"/>
                <a:cs typeface="Arial" charset="0"/>
              </a:rPr>
              <a:t>Ailelerin özel gereksinimli çocukların eğitimlerinde daha bilinçli olmaları, </a:t>
            </a:r>
          </a:p>
          <a:p>
            <a:pPr lvl="1" algn="just"/>
            <a:r>
              <a:rPr lang="tr-TR" sz="3000" dirty="0">
                <a:latin typeface="Comic Sans MS" pitchFamily="66" charset="0"/>
                <a:cs typeface="Arial" charset="0"/>
              </a:rPr>
              <a:t>Kaynaştırma ile ilgili araştırmaların yapılması, </a:t>
            </a:r>
          </a:p>
          <a:p>
            <a:pPr lvl="1" algn="just"/>
            <a:r>
              <a:rPr lang="tr-TR" sz="3000" dirty="0">
                <a:latin typeface="Comic Sans MS" pitchFamily="66" charset="0"/>
                <a:cs typeface="Arial" charset="0"/>
              </a:rPr>
              <a:t>Yasal boyutta kaynaştırmanın kanunlar içinde yer alması, </a:t>
            </a:r>
          </a:p>
          <a:p>
            <a:pPr lvl="1" algn="just"/>
            <a:r>
              <a:rPr lang="tr-TR" sz="3000" dirty="0">
                <a:latin typeface="Comic Sans MS" pitchFamily="66" charset="0"/>
                <a:cs typeface="Arial" charset="0"/>
              </a:rPr>
              <a:t>Özel eğitim hizmetlerinin yaygınlaşması kaynaştırma ile ilgili çalışmaların hız kazanmasına neden olmuştur. </a:t>
            </a:r>
          </a:p>
          <a:p>
            <a:pPr marL="0" indent="0" fontAlgn="base">
              <a:spcAft>
                <a:spcPct val="0"/>
              </a:spcAft>
              <a:buNone/>
            </a:pPr>
            <a:endParaRPr lang="tr-TR" dirty="0">
              <a:latin typeface="Arial" charset="0"/>
              <a:cs typeface="Arial" charset="0"/>
            </a:endParaRPr>
          </a:p>
          <a:p>
            <a:pPr>
              <a:buNone/>
            </a:pPr>
            <a:endParaRPr lang="tr-TR" dirty="0"/>
          </a:p>
        </p:txBody>
      </p:sp>
      <p:sp>
        <p:nvSpPr>
          <p:cNvPr id="5" name="1 Başlık">
            <a:extLst>
              <a:ext uri="{FF2B5EF4-FFF2-40B4-BE49-F238E27FC236}">
                <a16:creationId xmlns:a16="http://schemas.microsoft.com/office/drawing/2014/main" id="{8ABF317F-474C-A840-8D0C-A527F19AF612}"/>
              </a:ext>
            </a:extLst>
          </p:cNvPr>
          <p:cNvSpPr txBox="1">
            <a:spLocks/>
          </p:cNvSpPr>
          <p:nvPr/>
        </p:nvSpPr>
        <p:spPr>
          <a:xfrm>
            <a:off x="1613756" y="476672"/>
            <a:ext cx="8964488" cy="936104"/>
          </a:xfrm>
          <a:prstGeom prst="rect">
            <a:avLst/>
          </a:prstGeom>
          <a:solidFill>
            <a:schemeClr val="accent6">
              <a:lumMod val="20000"/>
              <a:lumOff val="80000"/>
            </a:schemeClr>
          </a:solidFill>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3600" b="1" dirty="0">
                <a:latin typeface="Comic Sans MS" pitchFamily="66" charset="0"/>
                <a:cs typeface="Arial" charset="0"/>
              </a:rPr>
              <a:t>Türkiye’de Özel Eğitim ve Kaynaştırma</a:t>
            </a:r>
            <a:endParaRPr lang="tr-TR" sz="3600" dirty="0">
              <a:latin typeface="Comic Sans MS" pitchFamily="66"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11"/>
          </p:nvPr>
        </p:nvSpPr>
        <p:spPr/>
        <p:txBody>
          <a:bodyPr/>
          <a:lstStyle/>
          <a:p>
            <a:r>
              <a:rPr lang="tr-TR"/>
              <a:t>Prof. Dr. Neriman ARAL- Kaynaştırma Uygulamaları</a:t>
            </a:r>
          </a:p>
        </p:txBody>
      </p:sp>
      <p:sp>
        <p:nvSpPr>
          <p:cNvPr id="3" name="2 İçerik Yer Tutucusu"/>
          <p:cNvSpPr>
            <a:spLocks noGrp="1"/>
          </p:cNvSpPr>
          <p:nvPr>
            <p:ph idx="4294967295"/>
          </p:nvPr>
        </p:nvSpPr>
        <p:spPr>
          <a:xfrm>
            <a:off x="623392" y="1600201"/>
            <a:ext cx="10945216" cy="4525963"/>
          </a:xfrm>
          <a:solidFill>
            <a:schemeClr val="accent6">
              <a:lumMod val="40000"/>
              <a:lumOff val="60000"/>
            </a:schemeClr>
          </a:solidFill>
        </p:spPr>
        <p:txBody>
          <a:bodyPr>
            <a:normAutofit/>
          </a:bodyPr>
          <a:lstStyle/>
          <a:p>
            <a:pPr marL="0" indent="0" algn="just" fontAlgn="base">
              <a:spcAft>
                <a:spcPct val="0"/>
              </a:spcAft>
              <a:buFont typeface="Arial" charset="0"/>
              <a:buChar char="•"/>
            </a:pPr>
            <a:r>
              <a:rPr lang="tr-TR" sz="2800" dirty="0">
                <a:latin typeface="Comic Sans MS" pitchFamily="66" charset="0"/>
                <a:cs typeface="Arial" charset="0"/>
              </a:rPr>
              <a:t>Ayrıca,</a:t>
            </a:r>
          </a:p>
          <a:p>
            <a:pPr lvl="1" algn="just"/>
            <a:r>
              <a:rPr lang="tr-TR" dirty="0">
                <a:latin typeface="Comic Sans MS" pitchFamily="66" charset="0"/>
                <a:cs typeface="Arial" charset="0"/>
              </a:rPr>
              <a:t>Konunun öneminin sık sık dile getirilmesi, </a:t>
            </a:r>
          </a:p>
          <a:p>
            <a:pPr lvl="1" algn="just"/>
            <a:r>
              <a:rPr lang="tr-TR" dirty="0">
                <a:latin typeface="Comic Sans MS" pitchFamily="66" charset="0"/>
                <a:cs typeface="Arial" charset="0"/>
              </a:rPr>
              <a:t>Gerçek ve tüzel kişiler tarafından özel özel eğitim okul ve kurumlarının açılması ve </a:t>
            </a:r>
          </a:p>
          <a:p>
            <a:pPr lvl="1" algn="just"/>
            <a:r>
              <a:rPr lang="tr-TR" dirty="0">
                <a:latin typeface="Comic Sans MS" pitchFamily="66" charset="0"/>
                <a:cs typeface="Arial" charset="0"/>
              </a:rPr>
              <a:t>Bu kurumlarda genel eğitim sınıflarına devam eden çocuklara destek özel eğitim hizmetlerinin sağlanması da etkili olmuştur.</a:t>
            </a:r>
          </a:p>
          <a:p>
            <a:pPr marL="0" indent="0" algn="just" fontAlgn="base">
              <a:spcAft>
                <a:spcPct val="0"/>
              </a:spcAft>
              <a:buNone/>
            </a:pPr>
            <a:endParaRPr lang="tr-TR" sz="2800" dirty="0">
              <a:latin typeface="Comic Sans MS" pitchFamily="66" charset="0"/>
              <a:cs typeface="Arial" charset="0"/>
            </a:endParaRPr>
          </a:p>
          <a:p>
            <a:pPr algn="just">
              <a:buNone/>
            </a:pPr>
            <a:endParaRPr lang="tr-TR" sz="2800" dirty="0">
              <a:latin typeface="Comic Sans MS" pitchFamily="66" charset="0"/>
            </a:endParaRPr>
          </a:p>
        </p:txBody>
      </p:sp>
      <p:sp>
        <p:nvSpPr>
          <p:cNvPr id="5" name="1 Başlık">
            <a:extLst>
              <a:ext uri="{FF2B5EF4-FFF2-40B4-BE49-F238E27FC236}">
                <a16:creationId xmlns:a16="http://schemas.microsoft.com/office/drawing/2014/main" id="{B9A04D7B-D898-F845-8915-78F745C42B21}"/>
              </a:ext>
            </a:extLst>
          </p:cNvPr>
          <p:cNvSpPr txBox="1">
            <a:spLocks/>
          </p:cNvSpPr>
          <p:nvPr/>
        </p:nvSpPr>
        <p:spPr>
          <a:xfrm>
            <a:off x="1613756" y="476672"/>
            <a:ext cx="8964488" cy="936104"/>
          </a:xfrm>
          <a:prstGeom prst="rect">
            <a:avLst/>
          </a:prstGeom>
          <a:solidFill>
            <a:schemeClr val="accent6">
              <a:lumMod val="20000"/>
              <a:lumOff val="80000"/>
            </a:schemeClr>
          </a:solidFill>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3600" b="1" dirty="0">
                <a:latin typeface="Comic Sans MS" pitchFamily="66" charset="0"/>
                <a:cs typeface="Arial" charset="0"/>
              </a:rPr>
              <a:t>Türkiye’de Özel Eğitim ve Kaynaştırma</a:t>
            </a:r>
            <a:endParaRPr lang="tr-TR" sz="3600" dirty="0">
              <a:latin typeface="Comic Sans MS" pitchFamily="66"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11"/>
          </p:nvPr>
        </p:nvSpPr>
        <p:spPr/>
        <p:txBody>
          <a:bodyPr/>
          <a:lstStyle/>
          <a:p>
            <a:r>
              <a:rPr lang="tr-TR"/>
              <a:t>Prof. Dr. Neriman ARAL- Kaynaştırma Uygulamaları</a:t>
            </a:r>
          </a:p>
        </p:txBody>
      </p:sp>
      <p:graphicFrame>
        <p:nvGraphicFramePr>
          <p:cNvPr id="10" name="İçerik Yer Tutucusu 9"/>
          <p:cNvGraphicFramePr>
            <a:graphicFrameLocks noGrp="1"/>
          </p:cNvGraphicFramePr>
          <p:nvPr>
            <p:ph idx="4294967295"/>
            <p:extLst>
              <p:ext uri="{D42A27DB-BD31-4B8C-83A1-F6EECF244321}">
                <p14:modId xmlns:p14="http://schemas.microsoft.com/office/powerpoint/2010/main" val="2011776833"/>
              </p:ext>
            </p:extLst>
          </p:nvPr>
        </p:nvGraphicFramePr>
        <p:xfrm>
          <a:off x="695400" y="1052736"/>
          <a:ext cx="11496600" cy="52559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1 Başlık">
            <a:extLst>
              <a:ext uri="{FF2B5EF4-FFF2-40B4-BE49-F238E27FC236}">
                <a16:creationId xmlns:a16="http://schemas.microsoft.com/office/drawing/2014/main" id="{DDCAE664-3C9B-594F-A6E5-F7110A388627}"/>
              </a:ext>
            </a:extLst>
          </p:cNvPr>
          <p:cNvSpPr txBox="1">
            <a:spLocks/>
          </p:cNvSpPr>
          <p:nvPr/>
        </p:nvSpPr>
        <p:spPr>
          <a:xfrm>
            <a:off x="1613756" y="208706"/>
            <a:ext cx="8964488" cy="796405"/>
          </a:xfrm>
          <a:prstGeom prst="rect">
            <a:avLst/>
          </a:prstGeom>
          <a:solidFill>
            <a:schemeClr val="accent6">
              <a:lumMod val="20000"/>
              <a:lumOff val="80000"/>
            </a:schemeClr>
          </a:solidFill>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3600" b="1" dirty="0">
                <a:latin typeface="Comic Sans MS" pitchFamily="66" charset="0"/>
                <a:cs typeface="Arial" charset="0"/>
              </a:rPr>
              <a:t>Türkiye’de Özel Eğitim ve Kaynaştırma</a:t>
            </a:r>
            <a:endParaRPr lang="tr-TR" sz="3600" dirty="0">
              <a:latin typeface="Comic Sans MS" pitchFamily="66" charset="0"/>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11"/>
          </p:nvPr>
        </p:nvSpPr>
        <p:spPr/>
        <p:txBody>
          <a:bodyPr/>
          <a:lstStyle/>
          <a:p>
            <a:r>
              <a:rPr lang="tr-TR"/>
              <a:t>Prof. Dr. Neriman ARAL- Kaynaştırma Uygulamaları</a:t>
            </a:r>
          </a:p>
        </p:txBody>
      </p:sp>
      <p:graphicFrame>
        <p:nvGraphicFramePr>
          <p:cNvPr id="5" name="İçerik Yer Tutucusu 4"/>
          <p:cNvGraphicFramePr>
            <a:graphicFrameLocks noGrp="1"/>
          </p:cNvGraphicFramePr>
          <p:nvPr>
            <p:ph idx="4294967295"/>
            <p:extLst>
              <p:ext uri="{D42A27DB-BD31-4B8C-83A1-F6EECF244321}">
                <p14:modId xmlns:p14="http://schemas.microsoft.com/office/powerpoint/2010/main" val="389770952"/>
              </p:ext>
            </p:extLst>
          </p:nvPr>
        </p:nvGraphicFramePr>
        <p:xfrm>
          <a:off x="695400" y="1052736"/>
          <a:ext cx="11305256" cy="53290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1 Başlık">
            <a:extLst>
              <a:ext uri="{FF2B5EF4-FFF2-40B4-BE49-F238E27FC236}">
                <a16:creationId xmlns:a16="http://schemas.microsoft.com/office/drawing/2014/main" id="{BB5D4FA6-2E40-184C-B624-9714F49EC8F1}"/>
              </a:ext>
            </a:extLst>
          </p:cNvPr>
          <p:cNvSpPr txBox="1">
            <a:spLocks/>
          </p:cNvSpPr>
          <p:nvPr/>
        </p:nvSpPr>
        <p:spPr>
          <a:xfrm>
            <a:off x="2549166" y="314338"/>
            <a:ext cx="8964488" cy="738398"/>
          </a:xfrm>
          <a:prstGeom prst="rect">
            <a:avLst/>
          </a:prstGeom>
          <a:solidFill>
            <a:schemeClr val="accent6">
              <a:lumMod val="20000"/>
              <a:lumOff val="80000"/>
            </a:schemeClr>
          </a:solidFill>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3600" b="1" dirty="0">
                <a:latin typeface="Comic Sans MS" pitchFamily="66" charset="0"/>
                <a:cs typeface="Arial" charset="0"/>
              </a:rPr>
              <a:t>Türkiye’de Özel Eğitim ve Kaynaştırma</a:t>
            </a:r>
            <a:endParaRPr lang="tr-TR" sz="3600" dirty="0">
              <a:latin typeface="Comic Sans MS" pitchFamily="66"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 Kaynaştırma Uygulamaları</a:t>
            </a:r>
          </a:p>
        </p:txBody>
      </p:sp>
      <p:sp>
        <p:nvSpPr>
          <p:cNvPr id="3" name="Dikdörtgen 2"/>
          <p:cNvSpPr/>
          <p:nvPr/>
        </p:nvSpPr>
        <p:spPr>
          <a:xfrm>
            <a:off x="2747628" y="1829760"/>
            <a:ext cx="6480720" cy="1476164"/>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200" dirty="0">
                <a:solidFill>
                  <a:schemeClr val="tx1"/>
                </a:solidFill>
                <a:latin typeface="Comic Sans MS" panose="030F0902030302020204" pitchFamily="66" charset="0"/>
              </a:rPr>
              <a:t>Çocuk Hakları Evrensel Beyannamesinin </a:t>
            </a:r>
          </a:p>
        </p:txBody>
      </p:sp>
      <p:pic>
        <p:nvPicPr>
          <p:cNvPr id="4" name="Resim 3" descr="İKİLEM - Yazarperest"/>
          <p:cNvPicPr/>
          <p:nvPr/>
        </p:nvPicPr>
        <p:blipFill>
          <a:blip r:embed="rId2">
            <a:extLst>
              <a:ext uri="{28A0092B-C50C-407E-A947-70E740481C1C}">
                <a14:useLocalDpi xmlns:a14="http://schemas.microsoft.com/office/drawing/2010/main" val="0"/>
              </a:ext>
            </a:extLst>
          </a:blip>
          <a:srcRect/>
          <a:stretch>
            <a:fillRect/>
          </a:stretch>
        </p:blipFill>
        <p:spPr bwMode="auto">
          <a:xfrm>
            <a:off x="1415480" y="3697521"/>
            <a:ext cx="8928992" cy="2623810"/>
          </a:xfrm>
          <a:prstGeom prst="rect">
            <a:avLst/>
          </a:prstGeom>
          <a:noFill/>
          <a:ln>
            <a:noFill/>
          </a:ln>
        </p:spPr>
      </p:pic>
      <p:sp>
        <p:nvSpPr>
          <p:cNvPr id="5" name="Oval 4"/>
          <p:cNvSpPr/>
          <p:nvPr/>
        </p:nvSpPr>
        <p:spPr>
          <a:xfrm>
            <a:off x="551384" y="2012024"/>
            <a:ext cx="2016224" cy="1944216"/>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800" dirty="0">
                <a:latin typeface="Comic Sans MS" panose="030F0902030302020204" pitchFamily="66" charset="0"/>
              </a:rPr>
              <a:t>23. madde</a:t>
            </a:r>
          </a:p>
        </p:txBody>
      </p:sp>
      <p:sp>
        <p:nvSpPr>
          <p:cNvPr id="6" name="Oval 5"/>
          <p:cNvSpPr/>
          <p:nvPr/>
        </p:nvSpPr>
        <p:spPr>
          <a:xfrm>
            <a:off x="9408368" y="2012024"/>
            <a:ext cx="1872208" cy="1944216"/>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800" dirty="0">
                <a:latin typeface="Comic Sans MS" panose="030F0902030302020204" pitchFamily="66" charset="0"/>
              </a:rPr>
              <a:t>28. madde</a:t>
            </a:r>
          </a:p>
        </p:txBody>
      </p:sp>
      <p:sp>
        <p:nvSpPr>
          <p:cNvPr id="7" name="Dikdörtgen 6">
            <a:extLst>
              <a:ext uri="{FF2B5EF4-FFF2-40B4-BE49-F238E27FC236}">
                <a16:creationId xmlns:a16="http://schemas.microsoft.com/office/drawing/2014/main" id="{28E57C7D-2674-134C-A3ED-090BB82F9853}"/>
              </a:ext>
            </a:extLst>
          </p:cNvPr>
          <p:cNvSpPr/>
          <p:nvPr/>
        </p:nvSpPr>
        <p:spPr>
          <a:xfrm>
            <a:off x="119336" y="161991"/>
            <a:ext cx="11737304" cy="1488036"/>
          </a:xfrm>
          <a:prstGeom prst="rect">
            <a:avLst/>
          </a:prstGeom>
        </p:spPr>
        <p:txBody>
          <a:bodyPr wrap="square">
            <a:spAutoFit/>
          </a:bodyPr>
          <a:lstStyle/>
          <a:p>
            <a:pPr marL="342900" lvl="1" algn="ctr">
              <a:lnSpc>
                <a:spcPct val="150000"/>
              </a:lnSpc>
            </a:pPr>
            <a:r>
              <a:rPr lang="tr-TR" sz="3200" b="1" dirty="0">
                <a:latin typeface="Comic Sans MS" panose="030F0702030302020204" pitchFamily="66" charset="0"/>
                <a:cs typeface="Arial" charset="0"/>
              </a:rPr>
              <a:t>DÜNYADA KAYNAŞTIRMA/BÜTÜNLEŞTİRME UYGULAMALARI</a:t>
            </a:r>
            <a:endParaRPr lang="tr-TR" sz="3200" b="1" dirty="0">
              <a:latin typeface="Comic Sans MS" panose="030F0702030302020204" pitchFamily="66" charset="0"/>
            </a:endParaRPr>
          </a:p>
        </p:txBody>
      </p:sp>
    </p:spTree>
    <p:extLst>
      <p:ext uri="{BB962C8B-B14F-4D97-AF65-F5344CB8AC3E}">
        <p14:creationId xmlns:p14="http://schemas.microsoft.com/office/powerpoint/2010/main" val="351621035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11"/>
          </p:nvPr>
        </p:nvSpPr>
        <p:spPr/>
        <p:txBody>
          <a:bodyPr/>
          <a:lstStyle/>
          <a:p>
            <a:r>
              <a:rPr lang="tr-TR"/>
              <a:t>Prof. Dr. Neriman ARAL- Kaynaştırma Uygulamaları</a:t>
            </a:r>
          </a:p>
        </p:txBody>
      </p:sp>
      <p:sp>
        <p:nvSpPr>
          <p:cNvPr id="3" name="2 İçerik Yer Tutucusu"/>
          <p:cNvSpPr>
            <a:spLocks noGrp="1"/>
          </p:cNvSpPr>
          <p:nvPr>
            <p:ph idx="4294967295"/>
          </p:nvPr>
        </p:nvSpPr>
        <p:spPr>
          <a:xfrm>
            <a:off x="551384" y="1772816"/>
            <a:ext cx="10945216" cy="3229820"/>
          </a:xfrm>
          <a:solidFill>
            <a:schemeClr val="accent6">
              <a:lumMod val="40000"/>
              <a:lumOff val="60000"/>
            </a:schemeClr>
          </a:solidFill>
        </p:spPr>
        <p:txBody>
          <a:bodyPr>
            <a:normAutofit lnSpcReduction="10000"/>
          </a:bodyPr>
          <a:lstStyle/>
          <a:p>
            <a:pPr algn="just"/>
            <a:r>
              <a:rPr lang="tr-TR" sz="2800" dirty="0">
                <a:latin typeface="Comic Sans MS" pitchFamily="66" charset="0"/>
                <a:cs typeface="Arial" charset="0"/>
              </a:rPr>
              <a:t>Özel Eğitim Hizmetleri Yönetmeliğinde kaynaştırma ayrı bir bölümde ele alınmış, kaynaştırmanın ilkeleri ve ölçütleri verilmiştir.</a:t>
            </a:r>
          </a:p>
          <a:p>
            <a:pPr algn="just"/>
            <a:endParaRPr lang="tr-TR" sz="2800" dirty="0">
              <a:latin typeface="Comic Sans MS" pitchFamily="66" charset="0"/>
              <a:cs typeface="Arial" charset="0"/>
            </a:endParaRPr>
          </a:p>
          <a:p>
            <a:pPr algn="just"/>
            <a:r>
              <a:rPr lang="tr-TR" sz="2800" dirty="0">
                <a:latin typeface="Comic Sans MS" pitchFamily="66" charset="0"/>
                <a:cs typeface="Arial" charset="0"/>
              </a:rPr>
              <a:t>Ayrıca özel eğitim hizmetlerinin bireylerin yetersizliklerine göre değil de, eğitim gereksinimlerine göre planlanması ifade edilmiştir.</a:t>
            </a:r>
          </a:p>
          <a:p>
            <a:pPr marL="0" indent="0" fontAlgn="base">
              <a:spcAft>
                <a:spcPct val="0"/>
              </a:spcAft>
              <a:buNone/>
            </a:pPr>
            <a:endParaRPr lang="tr-TR" dirty="0">
              <a:latin typeface="Arial" charset="0"/>
              <a:cs typeface="Arial" charset="0"/>
            </a:endParaRPr>
          </a:p>
          <a:p>
            <a:pPr>
              <a:buNone/>
            </a:pPr>
            <a:endParaRPr lang="tr-TR" dirty="0"/>
          </a:p>
        </p:txBody>
      </p:sp>
      <p:sp>
        <p:nvSpPr>
          <p:cNvPr id="5" name="1 Başlık">
            <a:extLst>
              <a:ext uri="{FF2B5EF4-FFF2-40B4-BE49-F238E27FC236}">
                <a16:creationId xmlns:a16="http://schemas.microsoft.com/office/drawing/2014/main" id="{B55FED9C-257B-C648-9B5C-A5499DC3E180}"/>
              </a:ext>
            </a:extLst>
          </p:cNvPr>
          <p:cNvSpPr txBox="1">
            <a:spLocks/>
          </p:cNvSpPr>
          <p:nvPr/>
        </p:nvSpPr>
        <p:spPr>
          <a:xfrm>
            <a:off x="1613756" y="476672"/>
            <a:ext cx="8964488" cy="864096"/>
          </a:xfrm>
          <a:prstGeom prst="rect">
            <a:avLst/>
          </a:prstGeom>
          <a:solidFill>
            <a:schemeClr val="accent6">
              <a:lumMod val="20000"/>
              <a:lumOff val="80000"/>
            </a:schemeClr>
          </a:solidFill>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3600" b="1" dirty="0">
                <a:latin typeface="Comic Sans MS" pitchFamily="66" charset="0"/>
                <a:cs typeface="Arial" charset="0"/>
              </a:rPr>
              <a:t>Türkiye’de Özel Eğitim ve Kaynaştırma</a:t>
            </a:r>
            <a:endParaRPr lang="tr-TR" sz="3600" dirty="0">
              <a:latin typeface="Comic Sans MS" pitchFamily="66" charset="0"/>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11"/>
          </p:nvPr>
        </p:nvSpPr>
        <p:spPr/>
        <p:txBody>
          <a:bodyPr/>
          <a:lstStyle/>
          <a:p>
            <a:r>
              <a:rPr lang="tr-TR"/>
              <a:t>Prof. Dr. Neriman ARAL- Kaynaştırma Uygulamaları</a:t>
            </a:r>
          </a:p>
        </p:txBody>
      </p:sp>
      <p:sp>
        <p:nvSpPr>
          <p:cNvPr id="3" name="2 İçerik Yer Tutucusu"/>
          <p:cNvSpPr>
            <a:spLocks noGrp="1"/>
          </p:cNvSpPr>
          <p:nvPr>
            <p:ph idx="4294967295"/>
          </p:nvPr>
        </p:nvSpPr>
        <p:spPr>
          <a:xfrm>
            <a:off x="767408" y="1556792"/>
            <a:ext cx="10729192" cy="4464496"/>
          </a:xfrm>
          <a:solidFill>
            <a:schemeClr val="accent6">
              <a:lumMod val="40000"/>
              <a:lumOff val="60000"/>
            </a:schemeClr>
          </a:solidFill>
        </p:spPr>
        <p:txBody>
          <a:bodyPr>
            <a:normAutofit/>
          </a:bodyPr>
          <a:lstStyle/>
          <a:p>
            <a:pPr algn="just" fontAlgn="base">
              <a:spcAft>
                <a:spcPct val="0"/>
              </a:spcAft>
            </a:pPr>
            <a:r>
              <a:rPr lang="tr-TR" sz="3000" dirty="0">
                <a:latin typeface="Comic Sans MS" pitchFamily="66" charset="0"/>
                <a:cs typeface="Arial" charset="0"/>
              </a:rPr>
              <a:t>2005 yılında yürürlüğe giren Özürlüler Kanununda ve bu kanuna dayalı olarak  2006 yılında çıkarılan Özel Eğitim Hizmetleri Yönetmeliğinde de; </a:t>
            </a:r>
          </a:p>
          <a:p>
            <a:pPr lvl="1" algn="just"/>
            <a:r>
              <a:rPr lang="tr-TR" sz="3000" dirty="0">
                <a:latin typeface="Comic Sans MS" pitchFamily="66" charset="0"/>
                <a:cs typeface="Arial" charset="0"/>
              </a:rPr>
              <a:t>kaynaştırma yoluyla eğitim uygulamaları başlığında bir kısım ayrılmış ve </a:t>
            </a:r>
          </a:p>
          <a:p>
            <a:pPr lvl="1" algn="just"/>
            <a:r>
              <a:rPr lang="tr-TR" sz="3000" dirty="0">
                <a:latin typeface="Comic Sans MS" pitchFamily="66" charset="0"/>
                <a:cs typeface="Arial" charset="0"/>
              </a:rPr>
              <a:t>yönetmelikte özel gereksinimli bireylere sunulacak özel eğitim hizmetleri tanılama aşamasından başlayarak değerlendirme, yerleştirme ve izleme hizmetleri aşamalarına kadar ayrıntılarıyla açıklanmıştır.</a:t>
            </a:r>
          </a:p>
          <a:p>
            <a:pPr marL="0" indent="0" fontAlgn="base">
              <a:spcAft>
                <a:spcPct val="0"/>
              </a:spcAft>
              <a:buNone/>
            </a:pPr>
            <a:endParaRPr lang="tr-TR" dirty="0">
              <a:latin typeface="Arial" charset="0"/>
              <a:cs typeface="Arial" charset="0"/>
            </a:endParaRPr>
          </a:p>
          <a:p>
            <a:pPr>
              <a:buNone/>
            </a:pPr>
            <a:endParaRPr lang="tr-TR" dirty="0"/>
          </a:p>
        </p:txBody>
      </p:sp>
      <p:sp>
        <p:nvSpPr>
          <p:cNvPr id="5" name="1 Başlık">
            <a:extLst>
              <a:ext uri="{FF2B5EF4-FFF2-40B4-BE49-F238E27FC236}">
                <a16:creationId xmlns:a16="http://schemas.microsoft.com/office/drawing/2014/main" id="{8D5EFB29-3533-2D41-BE32-3AA147EF62C6}"/>
              </a:ext>
            </a:extLst>
          </p:cNvPr>
          <p:cNvSpPr txBox="1">
            <a:spLocks/>
          </p:cNvSpPr>
          <p:nvPr/>
        </p:nvSpPr>
        <p:spPr>
          <a:xfrm>
            <a:off x="1613756" y="476672"/>
            <a:ext cx="8964488" cy="720080"/>
          </a:xfrm>
          <a:prstGeom prst="rect">
            <a:avLst/>
          </a:prstGeom>
          <a:solidFill>
            <a:schemeClr val="accent6">
              <a:lumMod val="20000"/>
              <a:lumOff val="80000"/>
            </a:schemeClr>
          </a:solidFill>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3600" b="1" dirty="0">
                <a:latin typeface="Comic Sans MS" pitchFamily="66" charset="0"/>
                <a:cs typeface="Arial" charset="0"/>
              </a:rPr>
              <a:t>Türkiye’de Özel Eğitim ve Kaynaştırma</a:t>
            </a:r>
            <a:endParaRPr lang="tr-TR" sz="3600" dirty="0">
              <a:latin typeface="Comic Sans MS" pitchFamily="66" charset="0"/>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95400" y="2132856"/>
            <a:ext cx="10972800" cy="3917031"/>
          </a:xfrm>
          <a:solidFill>
            <a:schemeClr val="accent6">
              <a:lumMod val="40000"/>
              <a:lumOff val="60000"/>
            </a:schemeClr>
          </a:solidFill>
        </p:spPr>
        <p:txBody>
          <a:bodyPr>
            <a:normAutofit/>
          </a:bodyPr>
          <a:lstStyle/>
          <a:p>
            <a:pPr algn="just" fontAlgn="base">
              <a:lnSpc>
                <a:spcPct val="150000"/>
              </a:lnSpc>
              <a:spcAft>
                <a:spcPct val="0"/>
              </a:spcAft>
            </a:pPr>
            <a:r>
              <a:rPr lang="tr-TR" sz="2800" dirty="0">
                <a:latin typeface="Comic Sans MS" pitchFamily="66" charset="0"/>
                <a:cs typeface="Arial" charset="0"/>
              </a:rPr>
              <a:t>Özel Eğitim Hizmetleri Yönetmeliği’ne göre Türkiye’de özel eğitim hizmetleri genel eğitim sınıflarında kaynaştırma yoluyla eğitim, özel eğitim sınıflarında , özel eğitim sınıf ve kurumlarında ve evde eğitim hizmetleri şeklinde yürütülmektedir.</a:t>
            </a:r>
          </a:p>
          <a:p>
            <a:pPr marL="0" indent="0" fontAlgn="base">
              <a:spcAft>
                <a:spcPct val="0"/>
              </a:spcAft>
              <a:buFont typeface="Arial" charset="0"/>
              <a:buChar char="•"/>
            </a:pPr>
            <a:endParaRPr lang="tr-TR" sz="2800" dirty="0">
              <a:latin typeface="Arial" charset="0"/>
              <a:cs typeface="Arial" charset="0"/>
            </a:endParaRPr>
          </a:p>
          <a:p>
            <a:pPr marL="0" indent="0" fontAlgn="base">
              <a:spcAft>
                <a:spcPct val="0"/>
              </a:spcAft>
              <a:buNone/>
            </a:pPr>
            <a:endParaRPr lang="tr-TR" dirty="0">
              <a:latin typeface="Arial" charset="0"/>
              <a:cs typeface="Arial" charset="0"/>
            </a:endParaRPr>
          </a:p>
          <a:p>
            <a:pPr>
              <a:buNone/>
            </a:pPr>
            <a:endParaRPr lang="tr-TR" dirty="0"/>
          </a:p>
        </p:txBody>
      </p:sp>
      <p:sp>
        <p:nvSpPr>
          <p:cNvPr id="4" name="Altbilgi Yer Tutucusu 3"/>
          <p:cNvSpPr>
            <a:spLocks noGrp="1"/>
          </p:cNvSpPr>
          <p:nvPr>
            <p:ph type="ftr" sz="quarter" idx="11"/>
          </p:nvPr>
        </p:nvSpPr>
        <p:spPr/>
        <p:txBody>
          <a:bodyPr/>
          <a:lstStyle/>
          <a:p>
            <a:r>
              <a:rPr lang="tr-TR"/>
              <a:t>Prof. Dr. Neriman ARAL- Kaynaştırma Uygulamaları</a:t>
            </a:r>
          </a:p>
        </p:txBody>
      </p:sp>
      <p:sp>
        <p:nvSpPr>
          <p:cNvPr id="7" name="1 Başlık">
            <a:extLst>
              <a:ext uri="{FF2B5EF4-FFF2-40B4-BE49-F238E27FC236}">
                <a16:creationId xmlns:a16="http://schemas.microsoft.com/office/drawing/2014/main" id="{7A86EEA3-2870-E44B-AEFB-9805D5655AB1}"/>
              </a:ext>
            </a:extLst>
          </p:cNvPr>
          <p:cNvSpPr txBox="1">
            <a:spLocks/>
          </p:cNvSpPr>
          <p:nvPr/>
        </p:nvSpPr>
        <p:spPr>
          <a:xfrm>
            <a:off x="1613756" y="476672"/>
            <a:ext cx="8964488" cy="936104"/>
          </a:xfrm>
          <a:prstGeom prst="rect">
            <a:avLst/>
          </a:prstGeom>
          <a:solidFill>
            <a:schemeClr val="accent6">
              <a:lumMod val="20000"/>
              <a:lumOff val="80000"/>
            </a:schemeClr>
          </a:solidFill>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3600" b="1" dirty="0">
                <a:latin typeface="Comic Sans MS" pitchFamily="66" charset="0"/>
                <a:cs typeface="Arial" charset="0"/>
              </a:rPr>
              <a:t>Türkiye’de Özel Eğitim ve Kaynaştırma</a:t>
            </a:r>
            <a:endParaRPr lang="tr-TR" sz="3600" dirty="0">
              <a:latin typeface="Comic Sans MS" pitchFamily="66" charset="0"/>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11"/>
          </p:nvPr>
        </p:nvSpPr>
        <p:spPr/>
        <p:txBody>
          <a:bodyPr/>
          <a:lstStyle/>
          <a:p>
            <a:r>
              <a:rPr lang="tr-TR" dirty="0"/>
              <a:t>Prof. Dr. Neriman ARAL- Kaynaştırma Uygulamaları</a:t>
            </a:r>
          </a:p>
        </p:txBody>
      </p:sp>
      <p:sp>
        <p:nvSpPr>
          <p:cNvPr id="5" name="Dikdörtgen 4"/>
          <p:cNvSpPr/>
          <p:nvPr/>
        </p:nvSpPr>
        <p:spPr>
          <a:xfrm>
            <a:off x="821668" y="2276872"/>
            <a:ext cx="10548664" cy="2606163"/>
          </a:xfrm>
          <a:prstGeom prst="rect">
            <a:avLst/>
          </a:prstGeom>
          <a:solidFill>
            <a:schemeClr val="accent6">
              <a:lumMod val="40000"/>
              <a:lumOff val="60000"/>
            </a:schemeClr>
          </a:solidFill>
        </p:spPr>
        <p:txBody>
          <a:bodyPr wrap="square">
            <a:spAutoFit/>
          </a:bodyPr>
          <a:lstStyle/>
          <a:p>
            <a:pPr algn="just" fontAlgn="base">
              <a:lnSpc>
                <a:spcPct val="150000"/>
              </a:lnSpc>
              <a:spcAft>
                <a:spcPct val="0"/>
              </a:spcAft>
            </a:pPr>
            <a:r>
              <a:rPr lang="tr-TR" sz="2800" dirty="0">
                <a:latin typeface="Comic Sans MS" pitchFamily="66" charset="0"/>
                <a:cs typeface="Arial" charset="0"/>
              </a:rPr>
              <a:t>Günümüzde özel </a:t>
            </a:r>
            <a:r>
              <a:rPr lang="tr-TR" sz="2800" dirty="0" err="1">
                <a:latin typeface="Comic Sans MS" pitchFamily="66" charset="0"/>
                <a:cs typeface="Arial" charset="0"/>
              </a:rPr>
              <a:t>gereksinimli</a:t>
            </a:r>
            <a:r>
              <a:rPr lang="tr-TR" sz="2800" dirty="0">
                <a:latin typeface="Comic Sans MS" pitchFamily="66" charset="0"/>
                <a:cs typeface="Arial" charset="0"/>
              </a:rPr>
              <a:t> çocukların eğitiminde kaynaştırma uygulamaları benimsenmekle birlikte, özel eğitim okulları arasında yer alan ayrı yatılı/gündüzlü okullar da varlığını sürdürmektedir </a:t>
            </a:r>
            <a:r>
              <a:rPr lang="tr-TR" sz="2800" dirty="0">
                <a:latin typeface="Comic Sans MS" panose="030F0902030302020204" pitchFamily="66" charset="0"/>
              </a:rPr>
              <a:t>(Aral, 2011; Aral ve Gürsoy, 2011) </a:t>
            </a:r>
            <a:r>
              <a:rPr lang="tr-TR" sz="2800" dirty="0">
                <a:latin typeface="Comic Sans MS" panose="030F0902030302020204" pitchFamily="66" charset="0"/>
                <a:cs typeface="Arial" charset="0"/>
              </a:rPr>
              <a:t>. </a:t>
            </a:r>
          </a:p>
        </p:txBody>
      </p:sp>
      <p:sp>
        <p:nvSpPr>
          <p:cNvPr id="6" name="1 Başlık">
            <a:extLst>
              <a:ext uri="{FF2B5EF4-FFF2-40B4-BE49-F238E27FC236}">
                <a16:creationId xmlns:a16="http://schemas.microsoft.com/office/drawing/2014/main" id="{8BD85C5A-9720-3948-903A-6DF68493895B}"/>
              </a:ext>
            </a:extLst>
          </p:cNvPr>
          <p:cNvSpPr txBox="1">
            <a:spLocks/>
          </p:cNvSpPr>
          <p:nvPr/>
        </p:nvSpPr>
        <p:spPr>
          <a:xfrm>
            <a:off x="1613756" y="476672"/>
            <a:ext cx="8964488" cy="792088"/>
          </a:xfrm>
          <a:prstGeom prst="rect">
            <a:avLst/>
          </a:prstGeom>
          <a:solidFill>
            <a:schemeClr val="accent6">
              <a:lumMod val="20000"/>
              <a:lumOff val="80000"/>
            </a:schemeClr>
          </a:solidFill>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3600" b="1" dirty="0">
                <a:latin typeface="Comic Sans MS" pitchFamily="66" charset="0"/>
                <a:cs typeface="Arial" charset="0"/>
              </a:rPr>
              <a:t>Türkiye’de Özel Eğitim ve Kaynaştırma</a:t>
            </a:r>
            <a:endParaRPr lang="tr-TR" sz="3600" dirty="0">
              <a:latin typeface="Comic Sans MS" pitchFamily="66" charset="0"/>
            </a:endParaRPr>
          </a:p>
        </p:txBody>
      </p:sp>
    </p:spTree>
    <p:extLst>
      <p:ext uri="{BB962C8B-B14F-4D97-AF65-F5344CB8AC3E}">
        <p14:creationId xmlns:p14="http://schemas.microsoft.com/office/powerpoint/2010/main" val="33599687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 Kaynaştırma Uygulamaları</a:t>
            </a:r>
          </a:p>
        </p:txBody>
      </p:sp>
      <p:sp>
        <p:nvSpPr>
          <p:cNvPr id="3" name="Dikdörtgen 2"/>
          <p:cNvSpPr/>
          <p:nvPr/>
        </p:nvSpPr>
        <p:spPr>
          <a:xfrm>
            <a:off x="623392" y="2060848"/>
            <a:ext cx="10801200" cy="1959832"/>
          </a:xfrm>
          <a:prstGeom prst="rect">
            <a:avLst/>
          </a:prstGeom>
          <a:solidFill>
            <a:schemeClr val="accent6">
              <a:lumMod val="40000"/>
              <a:lumOff val="60000"/>
            </a:schemeClr>
          </a:solidFill>
        </p:spPr>
        <p:txBody>
          <a:bodyPr wrap="square">
            <a:spAutoFit/>
          </a:bodyPr>
          <a:lstStyle/>
          <a:p>
            <a:pPr algn="just">
              <a:lnSpc>
                <a:spcPct val="150000"/>
              </a:lnSpc>
            </a:pPr>
            <a:r>
              <a:rPr lang="tr-TR" sz="2800" dirty="0">
                <a:latin typeface="Comic Sans MS" pitchFamily="66" charset="0"/>
                <a:cs typeface="Arial" charset="0"/>
              </a:rPr>
              <a:t>Ayrı okullarda pek çok özel </a:t>
            </a:r>
            <a:r>
              <a:rPr lang="tr-TR" sz="2800" dirty="0" err="1">
                <a:latin typeface="Comic Sans MS" pitchFamily="66" charset="0"/>
                <a:cs typeface="Arial" charset="0"/>
              </a:rPr>
              <a:t>gereksinimli</a:t>
            </a:r>
            <a:r>
              <a:rPr lang="tr-TR" sz="2800" dirty="0">
                <a:latin typeface="Comic Sans MS" pitchFamily="66" charset="0"/>
                <a:cs typeface="Arial" charset="0"/>
              </a:rPr>
              <a:t> çocuğun eğitimi gerçekleştirilmekle birlikte, kaynaştırmaya dahil edilen özel </a:t>
            </a:r>
            <a:r>
              <a:rPr lang="tr-TR" sz="2800" dirty="0" err="1">
                <a:latin typeface="Comic Sans MS" pitchFamily="66" charset="0"/>
                <a:cs typeface="Arial" charset="0"/>
              </a:rPr>
              <a:t>gereksinimli</a:t>
            </a:r>
            <a:r>
              <a:rPr lang="tr-TR" sz="2800" dirty="0">
                <a:latin typeface="Comic Sans MS" pitchFamily="66" charset="0"/>
                <a:cs typeface="Arial" charset="0"/>
              </a:rPr>
              <a:t> çocukların sayısı gün geçtikçe artış göstermektedir</a:t>
            </a:r>
            <a:endParaRPr lang="tr-TR" sz="2800" dirty="0">
              <a:latin typeface="Comic Sans MS" pitchFamily="66" charset="0"/>
            </a:endParaRPr>
          </a:p>
        </p:txBody>
      </p:sp>
      <p:sp>
        <p:nvSpPr>
          <p:cNvPr id="4" name="1 Başlık">
            <a:extLst>
              <a:ext uri="{FF2B5EF4-FFF2-40B4-BE49-F238E27FC236}">
                <a16:creationId xmlns:a16="http://schemas.microsoft.com/office/drawing/2014/main" id="{E073EED2-1AEC-044C-BE51-00C343835E22}"/>
              </a:ext>
            </a:extLst>
          </p:cNvPr>
          <p:cNvSpPr txBox="1">
            <a:spLocks/>
          </p:cNvSpPr>
          <p:nvPr/>
        </p:nvSpPr>
        <p:spPr>
          <a:xfrm>
            <a:off x="1613756" y="476672"/>
            <a:ext cx="8964488" cy="936104"/>
          </a:xfrm>
          <a:prstGeom prst="rect">
            <a:avLst/>
          </a:prstGeom>
          <a:solidFill>
            <a:schemeClr val="accent6">
              <a:lumMod val="20000"/>
              <a:lumOff val="80000"/>
            </a:schemeClr>
          </a:solidFill>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3600" b="1" dirty="0">
                <a:latin typeface="Comic Sans MS" pitchFamily="66" charset="0"/>
                <a:cs typeface="Arial" charset="0"/>
              </a:rPr>
              <a:t>Türkiye’de Özel Eğitim ve Kaynaştırma</a:t>
            </a:r>
            <a:endParaRPr lang="tr-TR" sz="3600" dirty="0">
              <a:latin typeface="Comic Sans MS" pitchFamily="66" charset="0"/>
            </a:endParaRPr>
          </a:p>
        </p:txBody>
      </p:sp>
    </p:spTree>
    <p:extLst>
      <p:ext uri="{BB962C8B-B14F-4D97-AF65-F5344CB8AC3E}">
        <p14:creationId xmlns:p14="http://schemas.microsoft.com/office/powerpoint/2010/main" val="156175151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4638"/>
            <a:ext cx="10972800" cy="418058"/>
          </a:xfrm>
        </p:spPr>
        <p:txBody>
          <a:bodyPr>
            <a:noAutofit/>
          </a:bodyPr>
          <a:lstStyle/>
          <a:p>
            <a:r>
              <a:rPr lang="tr-TR" sz="3200" dirty="0">
                <a:latin typeface="Comic Sans MS" panose="030F0902030302020204" pitchFamily="66" charset="0"/>
              </a:rPr>
              <a:t>Kaynaklar</a:t>
            </a:r>
          </a:p>
        </p:txBody>
      </p:sp>
      <p:sp>
        <p:nvSpPr>
          <p:cNvPr id="3" name="2 İçerik Yer Tutucusu"/>
          <p:cNvSpPr>
            <a:spLocks noGrp="1"/>
          </p:cNvSpPr>
          <p:nvPr>
            <p:ph idx="1"/>
          </p:nvPr>
        </p:nvSpPr>
        <p:spPr>
          <a:xfrm>
            <a:off x="479376" y="692695"/>
            <a:ext cx="11449272" cy="5663655"/>
          </a:xfrm>
        </p:spPr>
        <p:txBody>
          <a:bodyPr>
            <a:noAutofit/>
          </a:bodyPr>
          <a:lstStyle/>
          <a:p>
            <a:pPr algn="just">
              <a:lnSpc>
                <a:spcPct val="120000"/>
              </a:lnSpc>
              <a:spcBef>
                <a:spcPts val="600"/>
              </a:spcBef>
              <a:spcAft>
                <a:spcPts val="600"/>
              </a:spcAft>
            </a:pPr>
            <a:r>
              <a:rPr lang="la-Latn" sz="1000" dirty="0">
                <a:latin typeface="Comic Sans MS" pitchFamily="66" charset="0"/>
              </a:rPr>
              <a:t>Aile ve Sosyal Politikalar Bakanlığı (2016). </a:t>
            </a:r>
            <a:r>
              <a:rPr lang="la-Latn" sz="1000" i="1" dirty="0">
                <a:latin typeface="Comic Sans MS" pitchFamily="66" charset="0"/>
              </a:rPr>
              <a:t>EHİS: BM Engellilerin Haklarına İlişkin Sözleşme kapsamında engelli hakları ve ulusal göstergeleri. </a:t>
            </a:r>
            <a:r>
              <a:rPr lang="la-Latn" sz="1000" u="sng" dirty="0">
                <a:latin typeface="Comic Sans MS" pitchFamily="66" charset="0"/>
                <a:hlinkClick r:id="rId2"/>
              </a:rPr>
              <a:t>https://ailevecalisma.gov.tr/media/5599/engellilerin-haklarina-iliskin-sozlesme-kapsaminda-engelli-haklari-ulusal-göstergeleri-kitabi-turkce.pdf</a:t>
            </a:r>
            <a:r>
              <a:rPr lang="la-Latn" sz="1000" dirty="0">
                <a:latin typeface="Comic Sans MS" pitchFamily="66" charset="0"/>
              </a:rPr>
              <a:t>. 08.05.2020 tarihinde erişilmiştir. </a:t>
            </a:r>
            <a:endParaRPr lang="tr-TR" sz="1000" dirty="0">
              <a:latin typeface="Comic Sans MS" pitchFamily="66" charset="0"/>
            </a:endParaRPr>
          </a:p>
          <a:p>
            <a:pPr algn="just">
              <a:lnSpc>
                <a:spcPct val="120000"/>
              </a:lnSpc>
              <a:spcBef>
                <a:spcPts val="600"/>
              </a:spcBef>
              <a:spcAft>
                <a:spcPts val="600"/>
              </a:spcAft>
            </a:pPr>
            <a:r>
              <a:rPr lang="tr-TR" sz="1000" dirty="0">
                <a:latin typeface="Comic Sans MS" pitchFamily="66" charset="0"/>
              </a:rPr>
              <a:t>Aral, N. (2011). </a:t>
            </a:r>
            <a:r>
              <a:rPr lang="tr-TR" sz="1000" i="1" dirty="0">
                <a:latin typeface="Comic Sans MS" pitchFamily="66" charset="0"/>
              </a:rPr>
              <a:t>Okul öncesi eğitimde kaynaştırma. </a:t>
            </a:r>
            <a:r>
              <a:rPr lang="tr-TR" sz="1000" dirty="0">
                <a:latin typeface="Comic Sans MS" pitchFamily="66" charset="0"/>
              </a:rPr>
              <a:t>İstanbul: </a:t>
            </a:r>
            <a:r>
              <a:rPr lang="tr-TR" sz="1000" dirty="0" err="1">
                <a:latin typeface="Comic Sans MS" pitchFamily="66" charset="0"/>
              </a:rPr>
              <a:t>Morpa</a:t>
            </a:r>
            <a:r>
              <a:rPr lang="tr-TR" sz="1000" dirty="0">
                <a:latin typeface="Comic Sans MS" pitchFamily="66" charset="0"/>
              </a:rPr>
              <a:t> Yayınları.</a:t>
            </a:r>
          </a:p>
          <a:p>
            <a:pPr algn="just">
              <a:lnSpc>
                <a:spcPct val="120000"/>
              </a:lnSpc>
              <a:spcBef>
                <a:spcPts val="600"/>
              </a:spcBef>
              <a:spcAft>
                <a:spcPts val="600"/>
              </a:spcAft>
            </a:pPr>
            <a:r>
              <a:rPr lang="tr-TR" sz="1000" dirty="0">
                <a:latin typeface="Comic Sans MS" pitchFamily="66" charset="0"/>
              </a:rPr>
              <a:t>Aral, N. ve Gürsoy, F. (2011). </a:t>
            </a:r>
            <a:r>
              <a:rPr lang="tr-TR" sz="1000" i="1" dirty="0">
                <a:latin typeface="Comic Sans MS" pitchFamily="66" charset="0"/>
              </a:rPr>
              <a:t>Özel eğitim gerektiren çocuklar ve özel eğitime giriş. </a:t>
            </a:r>
            <a:r>
              <a:rPr lang="tr-TR" sz="1000" dirty="0">
                <a:latin typeface="Comic Sans MS" pitchFamily="66" charset="0"/>
              </a:rPr>
              <a:t>İstanbul: </a:t>
            </a:r>
            <a:r>
              <a:rPr lang="tr-TR" sz="1000" dirty="0" err="1">
                <a:latin typeface="Comic Sans MS" pitchFamily="66" charset="0"/>
              </a:rPr>
              <a:t>Morpa</a:t>
            </a:r>
            <a:r>
              <a:rPr lang="tr-TR" sz="1000" dirty="0">
                <a:latin typeface="Comic Sans MS" pitchFamily="66" charset="0"/>
              </a:rPr>
              <a:t> Yayınları.</a:t>
            </a:r>
          </a:p>
          <a:p>
            <a:pPr algn="just">
              <a:lnSpc>
                <a:spcPct val="120000"/>
              </a:lnSpc>
              <a:spcBef>
                <a:spcPts val="600"/>
              </a:spcBef>
              <a:spcAft>
                <a:spcPts val="600"/>
              </a:spcAft>
            </a:pPr>
            <a:r>
              <a:rPr lang="la-Latn" sz="1000" dirty="0">
                <a:latin typeface="Comic Sans MS" pitchFamily="66" charset="0"/>
              </a:rPr>
              <a:t>Booth, T., Ainscow, M., Black- Hawkins, K., Vaughan, M. ve Shaw, L. (2000). </a:t>
            </a:r>
            <a:r>
              <a:rPr lang="la-Latn" sz="1000" i="1" dirty="0">
                <a:latin typeface="Comic Sans MS" pitchFamily="66" charset="0"/>
              </a:rPr>
              <a:t>Index for ınclusion. </a:t>
            </a:r>
            <a:r>
              <a:rPr lang="la-Latn" sz="1000" dirty="0">
                <a:latin typeface="Comic Sans MS" pitchFamily="66" charset="0"/>
              </a:rPr>
              <a:t>Bristol: Center for Studies for Inclusive Education. </a:t>
            </a:r>
            <a:r>
              <a:rPr lang="la-Latn" sz="1000" u="sng" dirty="0">
                <a:latin typeface="Comic Sans MS" pitchFamily="66" charset="0"/>
                <a:hlinkClick r:id="rId3"/>
              </a:rPr>
              <a:t>https://www.eenet.org.uk/resources/docs/index%20English.pdf</a:t>
            </a:r>
            <a:r>
              <a:rPr lang="la-Latn" sz="1000" dirty="0">
                <a:latin typeface="Comic Sans MS" pitchFamily="66" charset="0"/>
              </a:rPr>
              <a:t>. 08.05.2020 tarihinde erişilmiştir. </a:t>
            </a:r>
            <a:endParaRPr lang="tr-TR" sz="1000" dirty="0">
              <a:latin typeface="Comic Sans MS" pitchFamily="66" charset="0"/>
            </a:endParaRPr>
          </a:p>
          <a:p>
            <a:pPr algn="just">
              <a:lnSpc>
                <a:spcPct val="120000"/>
              </a:lnSpc>
              <a:spcBef>
                <a:spcPts val="600"/>
              </a:spcBef>
              <a:spcAft>
                <a:spcPts val="600"/>
              </a:spcAft>
            </a:pPr>
            <a:r>
              <a:rPr lang="la-Latn" sz="1000" dirty="0">
                <a:latin typeface="Comic Sans MS" pitchFamily="66" charset="0"/>
              </a:rPr>
              <a:t>Carrington, S. ve Robinson, R. (2007). A case study of inclusive school development: A journey of learning. </a:t>
            </a:r>
            <a:r>
              <a:rPr lang="la-Latn" sz="1000" i="1" dirty="0">
                <a:latin typeface="Comic Sans MS" pitchFamily="66" charset="0"/>
              </a:rPr>
              <a:t>International Journal of Inclusive Education, 8</a:t>
            </a:r>
            <a:r>
              <a:rPr lang="la-Latn" sz="1000" dirty="0">
                <a:latin typeface="Comic Sans MS" pitchFamily="66" charset="0"/>
              </a:rPr>
              <a:t>(2), 141-153. </a:t>
            </a:r>
          </a:p>
          <a:p>
            <a:pPr algn="just">
              <a:lnSpc>
                <a:spcPct val="120000"/>
              </a:lnSpc>
              <a:spcBef>
                <a:spcPts val="600"/>
              </a:spcBef>
              <a:spcAft>
                <a:spcPts val="600"/>
              </a:spcAft>
            </a:pPr>
            <a:r>
              <a:rPr lang="la-Latn" sz="1000" dirty="0">
                <a:latin typeface="Comic Sans MS" pitchFamily="66" charset="0"/>
              </a:rPr>
              <a:t>Dede, S. (1996). Özel eğitim hakkında Salamanca Bildirisi. </a:t>
            </a:r>
            <a:r>
              <a:rPr lang="la-Latn" sz="1000" i="1" dirty="0">
                <a:latin typeface="Comic Sans MS" pitchFamily="66" charset="0"/>
              </a:rPr>
              <a:t>Özel Eğitim Dergisi, 2</a:t>
            </a:r>
            <a:r>
              <a:rPr lang="la-Latn" sz="1000" dirty="0">
                <a:latin typeface="Comic Sans MS" pitchFamily="66" charset="0"/>
              </a:rPr>
              <a:t>(2), 91-94.</a:t>
            </a:r>
            <a:endParaRPr lang="tr-TR" sz="1000" dirty="0">
              <a:latin typeface="Comic Sans MS" pitchFamily="66" charset="0"/>
            </a:endParaRPr>
          </a:p>
          <a:p>
            <a:pPr algn="just">
              <a:lnSpc>
                <a:spcPct val="120000"/>
              </a:lnSpc>
              <a:spcBef>
                <a:spcPts val="600"/>
              </a:spcBef>
              <a:spcAft>
                <a:spcPts val="600"/>
              </a:spcAft>
            </a:pPr>
            <a:r>
              <a:rPr lang="la-Latn" sz="1000" dirty="0">
                <a:latin typeface="Comic Sans MS" pitchFamily="66" charset="0"/>
              </a:rPr>
              <a:t>Halinen, I. ve Järvinen, R. (2008). Towards inclusive education: The case of Finland. </a:t>
            </a:r>
            <a:r>
              <a:rPr lang="la-Latn" sz="1000" i="1" dirty="0">
                <a:latin typeface="Comic Sans MS" pitchFamily="66" charset="0"/>
              </a:rPr>
              <a:t>Prospects, 38</a:t>
            </a:r>
            <a:r>
              <a:rPr lang="la-Latn" sz="1000" dirty="0">
                <a:latin typeface="Comic Sans MS" pitchFamily="66" charset="0"/>
              </a:rPr>
              <a:t>(1), 77-97.</a:t>
            </a:r>
            <a:endParaRPr lang="tr-TR" sz="1000" dirty="0">
              <a:latin typeface="Comic Sans MS" pitchFamily="66" charset="0"/>
            </a:endParaRPr>
          </a:p>
          <a:p>
            <a:pPr algn="just">
              <a:lnSpc>
                <a:spcPct val="120000"/>
              </a:lnSpc>
              <a:spcBef>
                <a:spcPts val="600"/>
              </a:spcBef>
              <a:spcAft>
                <a:spcPts val="600"/>
              </a:spcAft>
            </a:pPr>
            <a:r>
              <a:rPr lang="tr-TR" sz="1000" dirty="0">
                <a:latin typeface="Comic Sans MS" pitchFamily="66" charset="0"/>
              </a:rPr>
              <a:t>Kargın, T. (2012). Özel gereksinimi olan öğrencilerin yetiştirilmesi ve BEP. G. Akçamete (Ed.). </a:t>
            </a:r>
            <a:r>
              <a:rPr lang="tr-TR" sz="1000" i="1" dirty="0">
                <a:latin typeface="Comic Sans MS" pitchFamily="66" charset="0"/>
              </a:rPr>
              <a:t>Genel eğitim okullarında özel gereksinimi olan öğrenciler ve özel eğitim. </a:t>
            </a:r>
            <a:r>
              <a:rPr lang="tr-TR" sz="1000" dirty="0">
                <a:latin typeface="Comic Sans MS" pitchFamily="66" charset="0"/>
              </a:rPr>
              <a:t>İçinde (s. 77-109). Ankara: Kök Yayıncılık. </a:t>
            </a:r>
          </a:p>
          <a:p>
            <a:pPr marL="285750" indent="-285750">
              <a:lnSpc>
                <a:spcPct val="120000"/>
              </a:lnSpc>
              <a:spcBef>
                <a:spcPts val="600"/>
              </a:spcBef>
              <a:spcAft>
                <a:spcPts val="600"/>
              </a:spcAft>
            </a:pPr>
            <a:r>
              <a:rPr lang="tr-TR" sz="1000" dirty="0">
                <a:latin typeface="Comic Sans MS" pitchFamily="66" charset="0"/>
              </a:rPr>
              <a:t>MEB (2010). </a:t>
            </a:r>
            <a:r>
              <a:rPr lang="tr-TR" sz="1000" i="1" dirty="0">
                <a:latin typeface="Comic Sans MS" pitchFamily="66" charset="0"/>
              </a:rPr>
              <a:t>İlköğretim okullarındaki kaynaştırma uygulamalarının değerlendirilmesi. </a:t>
            </a:r>
            <a:r>
              <a:rPr lang="tr-TR" sz="1000" dirty="0">
                <a:latin typeface="Comic Sans MS" pitchFamily="66" charset="0"/>
              </a:rPr>
              <a:t>Ankara: Milli Eğitim Basımevi.</a:t>
            </a:r>
          </a:p>
          <a:p>
            <a:pPr marL="285750" indent="-285750">
              <a:spcBef>
                <a:spcPts val="600"/>
              </a:spcBef>
              <a:spcAft>
                <a:spcPts val="600"/>
              </a:spcAft>
            </a:pPr>
            <a:r>
              <a:rPr lang="la-Latn" sz="1000" dirty="0">
                <a:latin typeface="Comic Sans MS" pitchFamily="66" charset="0"/>
              </a:rPr>
              <a:t>Skiba, R., Simmons, A., Ritter, S., Gibb, A., Rausch, K., Cuadrado, J. ve Chung, C. (2008). Achieving equity in special education: History, status and current challenges. </a:t>
            </a:r>
            <a:r>
              <a:rPr lang="la-Latn" sz="1000" i="1" dirty="0">
                <a:latin typeface="Comic Sans MS" pitchFamily="66" charset="0"/>
              </a:rPr>
              <a:t>Exceptional Children, 74</a:t>
            </a:r>
            <a:r>
              <a:rPr lang="la-Latn" sz="1000" dirty="0">
                <a:latin typeface="Comic Sans MS" pitchFamily="66" charset="0"/>
              </a:rPr>
              <a:t>(3), 264-288. </a:t>
            </a:r>
          </a:p>
          <a:p>
            <a:pPr marL="285750" indent="-285750">
              <a:spcBef>
                <a:spcPts val="600"/>
              </a:spcBef>
              <a:spcAft>
                <a:spcPts val="600"/>
              </a:spcAft>
            </a:pPr>
            <a:r>
              <a:rPr lang="la-Latn" sz="1000" dirty="0">
                <a:latin typeface="Comic Sans MS" pitchFamily="66" charset="0"/>
              </a:rPr>
              <a:t>Sucuoğlu, B. ve Kargın, T. (2008). </a:t>
            </a:r>
            <a:r>
              <a:rPr lang="la-Latn" sz="1000" i="1" dirty="0">
                <a:latin typeface="Comic Sans MS" pitchFamily="66" charset="0"/>
              </a:rPr>
              <a:t>İlköğretimde kaynaştırma uygulamaları: Yaklaşımlar, yöntemler ve teknikler. </a:t>
            </a:r>
            <a:r>
              <a:rPr lang="la-Latn" sz="1000" dirty="0">
                <a:latin typeface="Comic Sans MS" pitchFamily="66" charset="0"/>
              </a:rPr>
              <a:t>İstanbul: Morpa. </a:t>
            </a:r>
            <a:endParaRPr lang="tr-TR" sz="1000" dirty="0">
              <a:latin typeface="Comic Sans MS" pitchFamily="66" charset="0"/>
            </a:endParaRPr>
          </a:p>
          <a:p>
            <a:pPr marL="285750" indent="-285750">
              <a:spcBef>
                <a:spcPts val="600"/>
              </a:spcBef>
              <a:spcAft>
                <a:spcPts val="600"/>
              </a:spcAft>
            </a:pPr>
            <a:r>
              <a:rPr lang="la-Latn" sz="1000" dirty="0">
                <a:latin typeface="Comic Sans MS" pitchFamily="66" charset="0"/>
              </a:rPr>
              <a:t>Şimşek, İ. (2014). </a:t>
            </a:r>
            <a:r>
              <a:rPr lang="la-Latn" sz="1000" i="1" dirty="0">
                <a:latin typeface="Comic Sans MS" pitchFamily="66" charset="0"/>
              </a:rPr>
              <a:t>Engelli çocuklara ve ailelerine sağlanan sosyal hizmetler: İngiltere örneği. </a:t>
            </a:r>
            <a:r>
              <a:rPr lang="la-Latn" sz="1000" u="sng" dirty="0">
                <a:latin typeface="Comic Sans MS" pitchFamily="66" charset="0"/>
                <a:hlinkClick r:id="rId4"/>
              </a:rPr>
              <a:t>https://www.academia.edu/9268222/Engelli_cocuklara_ve_Ailelerine_saglanan_sosyal_hizmetler_İngiltere_orneği</a:t>
            </a:r>
            <a:r>
              <a:rPr lang="la-Latn" sz="1000" dirty="0">
                <a:latin typeface="Comic Sans MS" pitchFamily="66" charset="0"/>
              </a:rPr>
              <a:t>.      Erişim Tarihi. 08.05.2020. </a:t>
            </a:r>
            <a:endParaRPr lang="tr-TR" sz="1000" dirty="0">
              <a:latin typeface="Comic Sans MS" pitchFamily="66" charset="0"/>
            </a:endParaRPr>
          </a:p>
          <a:p>
            <a:pPr marL="285750" indent="-285750">
              <a:spcBef>
                <a:spcPts val="600"/>
              </a:spcBef>
              <a:spcAft>
                <a:spcPts val="600"/>
              </a:spcAft>
            </a:pPr>
            <a:r>
              <a:rPr lang="la-Latn" sz="1000" dirty="0">
                <a:latin typeface="Comic Sans MS" pitchFamily="66" charset="0"/>
              </a:rPr>
              <a:t>URL, 1. </a:t>
            </a:r>
            <a:r>
              <a:rPr lang="la-Latn" sz="1000" u="sng" dirty="0">
                <a:latin typeface="Comic Sans MS" pitchFamily="66" charset="0"/>
                <a:hlinkClick r:id="rId5"/>
              </a:rPr>
              <a:t>https://www.tohumotizm.org.tr/wp-content/uploads/2018/0614.pdf</a:t>
            </a:r>
            <a:r>
              <a:rPr lang="la-Latn" sz="1000" dirty="0">
                <a:latin typeface="Comic Sans MS" pitchFamily="66" charset="0"/>
              </a:rPr>
              <a:t>. Erişim Tarihi. 07.05.2020.</a:t>
            </a:r>
            <a:endParaRPr lang="tr-TR" sz="1000" dirty="0">
              <a:latin typeface="Comic Sans MS" pitchFamily="66" charset="0"/>
            </a:endParaRPr>
          </a:p>
          <a:p>
            <a:pPr marL="285750" indent="-285750">
              <a:spcBef>
                <a:spcPts val="600"/>
              </a:spcBef>
              <a:spcAft>
                <a:spcPts val="600"/>
              </a:spcAft>
            </a:pPr>
            <a:r>
              <a:rPr lang="la-Latn" sz="1000" dirty="0">
                <a:latin typeface="Comic Sans MS" pitchFamily="66" charset="0"/>
              </a:rPr>
              <a:t>URL, </a:t>
            </a:r>
            <a:r>
              <a:rPr lang="tr-TR" sz="1000" dirty="0">
                <a:latin typeface="Comic Sans MS" pitchFamily="66" charset="0"/>
              </a:rPr>
              <a:t>2</a:t>
            </a:r>
            <a:r>
              <a:rPr lang="la-Latn" sz="1000" dirty="0">
                <a:latin typeface="Comic Sans MS" pitchFamily="66" charset="0"/>
              </a:rPr>
              <a:t>. </a:t>
            </a:r>
            <a:r>
              <a:rPr lang="la-Latn" sz="1000" u="sng" dirty="0">
                <a:latin typeface="Comic Sans MS" pitchFamily="66" charset="0"/>
                <a:hlinkClick r:id="rId6"/>
              </a:rPr>
              <a:t>https://tr.qwewiki/wiki/Individuals_with_Disabilities_Education_Act</a:t>
            </a:r>
            <a:r>
              <a:rPr lang="la-Latn" sz="1000" dirty="0">
                <a:latin typeface="Comic Sans MS" pitchFamily="66" charset="0"/>
              </a:rPr>
              <a:t>. Erişim Tarihi. 08.05.2020.</a:t>
            </a:r>
            <a:endParaRPr lang="tr-TR" sz="1000" dirty="0">
              <a:latin typeface="Comic Sans MS" pitchFamily="66" charset="0"/>
            </a:endParaRPr>
          </a:p>
          <a:p>
            <a:pPr marL="285750" indent="-285750">
              <a:spcBef>
                <a:spcPts val="600"/>
              </a:spcBef>
              <a:spcAft>
                <a:spcPts val="600"/>
              </a:spcAft>
            </a:pPr>
            <a:r>
              <a:rPr lang="tr-TR" sz="1000" dirty="0">
                <a:latin typeface="Comic Sans MS" pitchFamily="66" charset="0"/>
              </a:rPr>
              <a:t>Uysal, A. (2003). </a:t>
            </a:r>
            <a:r>
              <a:rPr lang="tr-TR" sz="1000" i="1" dirty="0">
                <a:latin typeface="Comic Sans MS" pitchFamily="66" charset="0"/>
              </a:rPr>
              <a:t>Kaynaştırma uygulaması yapan öğretmenlerin kaynaştırmaya ilişkin görüşleri. </a:t>
            </a:r>
            <a:r>
              <a:rPr lang="tr-TR" sz="1000" dirty="0">
                <a:latin typeface="Comic Sans MS" pitchFamily="66" charset="0"/>
              </a:rPr>
              <a:t>13. Ulusal Eğitim Kongresi. Ankara: Kök Yayınevi.</a:t>
            </a:r>
          </a:p>
          <a:p>
            <a:pPr algn="just">
              <a:lnSpc>
                <a:spcPct val="120000"/>
              </a:lnSpc>
              <a:spcBef>
                <a:spcPts val="600"/>
              </a:spcBef>
              <a:spcAft>
                <a:spcPts val="600"/>
              </a:spcAft>
            </a:pPr>
            <a:endParaRPr lang="tr-TR" sz="1000" dirty="0">
              <a:latin typeface="Comic Sans MS" pitchFamily="66" charset="0"/>
            </a:endParaRPr>
          </a:p>
          <a:p>
            <a:pPr algn="just">
              <a:lnSpc>
                <a:spcPct val="120000"/>
              </a:lnSpc>
              <a:spcBef>
                <a:spcPts val="600"/>
              </a:spcBef>
              <a:spcAft>
                <a:spcPts val="600"/>
              </a:spcAft>
            </a:pPr>
            <a:endParaRPr lang="tr-TR" sz="1000" dirty="0">
              <a:latin typeface="Comic Sans MS" pitchFamily="66" charset="0"/>
            </a:endParaRPr>
          </a:p>
        </p:txBody>
      </p:sp>
      <p:sp>
        <p:nvSpPr>
          <p:cNvPr id="4" name="Altbilgi Yer Tutucusu 3"/>
          <p:cNvSpPr>
            <a:spLocks noGrp="1"/>
          </p:cNvSpPr>
          <p:nvPr>
            <p:ph type="ftr" sz="quarter" idx="11"/>
          </p:nvPr>
        </p:nvSpPr>
        <p:spPr/>
        <p:txBody>
          <a:bodyPr/>
          <a:lstStyle/>
          <a:p>
            <a:r>
              <a:rPr lang="tr-TR" dirty="0"/>
              <a:t>Prof. Dr. Neriman ARAL- Kaynaştırma Uygulamaları</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çerik Yer Tutucusu 4">
            <a:extLst>
              <a:ext uri="{FF2B5EF4-FFF2-40B4-BE49-F238E27FC236}">
                <a16:creationId xmlns:a16="http://schemas.microsoft.com/office/drawing/2014/main" id="{E7F0BC95-A941-4514-BD83-F34F54520B96}"/>
              </a:ext>
            </a:extLst>
          </p:cNvPr>
          <p:cNvGraphicFramePr>
            <a:graphicFrameLocks noGrp="1"/>
          </p:cNvGraphicFramePr>
          <p:nvPr>
            <p:ph idx="1"/>
          </p:nvPr>
        </p:nvGraphicFramePr>
        <p:xfrm>
          <a:off x="2152650" y="1207295"/>
          <a:ext cx="7886700" cy="42826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Alt Bilgi Yer Tutucusu 3">
            <a:extLst>
              <a:ext uri="{FF2B5EF4-FFF2-40B4-BE49-F238E27FC236}">
                <a16:creationId xmlns:a16="http://schemas.microsoft.com/office/drawing/2014/main" id="{99D5554C-2433-4A70-A587-F53DE781E116}"/>
              </a:ext>
            </a:extLst>
          </p:cNvPr>
          <p:cNvSpPr>
            <a:spLocks noGrp="1"/>
          </p:cNvSpPr>
          <p:nvPr>
            <p:ph type="ftr" sz="quarter" idx="11"/>
          </p:nvPr>
        </p:nvSpPr>
        <p:spPr/>
        <p:txBody>
          <a:bodyPr/>
          <a:lstStyle/>
          <a:p>
            <a:r>
              <a:rPr lang="tr-TR" dirty="0"/>
              <a:t>Prof. Dr. Neriman ARAL- Kaynaştırma Uygulamaları</a:t>
            </a:r>
          </a:p>
        </p:txBody>
      </p:sp>
    </p:spTree>
    <p:extLst>
      <p:ext uri="{BB962C8B-B14F-4D97-AF65-F5344CB8AC3E}">
        <p14:creationId xmlns:p14="http://schemas.microsoft.com/office/powerpoint/2010/main" val="21138251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 Kaynaştırma Uygulamaları</a:t>
            </a:r>
          </a:p>
        </p:txBody>
      </p:sp>
      <p:sp>
        <p:nvSpPr>
          <p:cNvPr id="3" name="Yatay Kaydırma 2"/>
          <p:cNvSpPr/>
          <p:nvPr/>
        </p:nvSpPr>
        <p:spPr>
          <a:xfrm>
            <a:off x="695400" y="921764"/>
            <a:ext cx="10945216" cy="5832648"/>
          </a:xfrm>
          <a:prstGeom prst="horizontalScroll">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200" dirty="0">
                <a:solidFill>
                  <a:schemeClr val="tx1"/>
                </a:solidFill>
                <a:latin typeface="Comic Sans MS" panose="030F0902030302020204" pitchFamily="66" charset="0"/>
              </a:rPr>
              <a:t>Çocuk Hakları Evrensel Beyannamesi ile birlikte  </a:t>
            </a:r>
            <a:r>
              <a:rPr lang="tr-TR" sz="3200" b="1" dirty="0">
                <a:solidFill>
                  <a:schemeClr val="tx1"/>
                </a:solidFill>
                <a:latin typeface="Comic Sans MS" panose="030F0902030302020204" pitchFamily="66" charset="0"/>
              </a:rPr>
              <a:t>7-10 </a:t>
            </a:r>
            <a:r>
              <a:rPr lang="tr-TR" sz="3200" dirty="0">
                <a:solidFill>
                  <a:schemeClr val="tx1"/>
                </a:solidFill>
                <a:latin typeface="Comic Sans MS" panose="030F0902030302020204" pitchFamily="66" charset="0"/>
              </a:rPr>
              <a:t>Haziran 1994 tarihinde İspanya’nın </a:t>
            </a:r>
            <a:r>
              <a:rPr lang="tr-TR" sz="3200" dirty="0" err="1">
                <a:solidFill>
                  <a:schemeClr val="tx1"/>
                </a:solidFill>
                <a:latin typeface="Comic Sans MS" panose="030F0902030302020204" pitchFamily="66" charset="0"/>
              </a:rPr>
              <a:t>Salamanca</a:t>
            </a:r>
            <a:r>
              <a:rPr lang="tr-TR" sz="3200" dirty="0">
                <a:solidFill>
                  <a:schemeClr val="tx1"/>
                </a:solidFill>
                <a:latin typeface="Comic Sans MS" panose="030F0902030302020204" pitchFamily="66" charset="0"/>
              </a:rPr>
              <a:t> şehrinde 92 devlet ve 25 uluslararası katılımcının bir araya gelerek imza altına aldıkları </a:t>
            </a:r>
            <a:r>
              <a:rPr lang="tr-TR" sz="3200" dirty="0" err="1">
                <a:solidFill>
                  <a:schemeClr val="tx1"/>
                </a:solidFill>
                <a:latin typeface="Comic Sans MS" panose="030F0902030302020204" pitchFamily="66" charset="0"/>
              </a:rPr>
              <a:t>Salamanca</a:t>
            </a:r>
            <a:r>
              <a:rPr lang="tr-TR" sz="3200" dirty="0">
                <a:solidFill>
                  <a:schemeClr val="tx1"/>
                </a:solidFill>
                <a:latin typeface="Comic Sans MS" panose="030F0902030302020204" pitchFamily="66" charset="0"/>
              </a:rPr>
              <a:t> bildirisinde de herkesi kapsayan eğitim yaklaşımına ve herkes için eğitime vurgu yapılmıştır (Dede,1996).</a:t>
            </a:r>
          </a:p>
        </p:txBody>
      </p:sp>
      <p:sp>
        <p:nvSpPr>
          <p:cNvPr id="4" name="Dikdörtgen 3">
            <a:extLst>
              <a:ext uri="{FF2B5EF4-FFF2-40B4-BE49-F238E27FC236}">
                <a16:creationId xmlns:a16="http://schemas.microsoft.com/office/drawing/2014/main" id="{EFBEA153-C79F-C142-93BC-1D78383C4868}"/>
              </a:ext>
            </a:extLst>
          </p:cNvPr>
          <p:cNvSpPr/>
          <p:nvPr/>
        </p:nvSpPr>
        <p:spPr>
          <a:xfrm>
            <a:off x="119336" y="161991"/>
            <a:ext cx="11737304" cy="1488036"/>
          </a:xfrm>
          <a:prstGeom prst="rect">
            <a:avLst/>
          </a:prstGeom>
        </p:spPr>
        <p:txBody>
          <a:bodyPr wrap="square">
            <a:spAutoFit/>
          </a:bodyPr>
          <a:lstStyle/>
          <a:p>
            <a:pPr marL="342900" lvl="1" algn="ctr">
              <a:lnSpc>
                <a:spcPct val="150000"/>
              </a:lnSpc>
            </a:pPr>
            <a:r>
              <a:rPr lang="tr-TR" sz="3200" b="1" dirty="0">
                <a:latin typeface="Comic Sans MS" panose="030F0702030302020204" pitchFamily="66" charset="0"/>
                <a:cs typeface="Arial" charset="0"/>
              </a:rPr>
              <a:t>DÜNYADA KAYNAŞTIRMA/BÜTÜNLEŞTİRME UYGULAMALARI</a:t>
            </a:r>
            <a:endParaRPr lang="tr-TR" sz="3200" b="1" dirty="0">
              <a:latin typeface="Comic Sans MS" panose="030F0702030302020204" pitchFamily="66" charset="0"/>
            </a:endParaRPr>
          </a:p>
        </p:txBody>
      </p:sp>
    </p:spTree>
    <p:extLst>
      <p:ext uri="{BB962C8B-B14F-4D97-AF65-F5344CB8AC3E}">
        <p14:creationId xmlns:p14="http://schemas.microsoft.com/office/powerpoint/2010/main" val="27825173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 Kaynaştırma Uygulamaları</a:t>
            </a:r>
          </a:p>
        </p:txBody>
      </p:sp>
      <p:sp>
        <p:nvSpPr>
          <p:cNvPr id="3" name="Yatay Kaydırma 2"/>
          <p:cNvSpPr/>
          <p:nvPr/>
        </p:nvSpPr>
        <p:spPr>
          <a:xfrm>
            <a:off x="839416" y="1412776"/>
            <a:ext cx="10873208" cy="4536504"/>
          </a:xfrm>
          <a:prstGeom prst="horizontalScroll">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200" dirty="0" err="1">
                <a:solidFill>
                  <a:schemeClr val="tx1"/>
                </a:solidFill>
                <a:latin typeface="Comic Sans MS" panose="030F0902030302020204" pitchFamily="66" charset="0"/>
              </a:rPr>
              <a:t>Salamanca</a:t>
            </a:r>
            <a:r>
              <a:rPr lang="tr-TR" sz="3200" dirty="0">
                <a:solidFill>
                  <a:schemeClr val="tx1"/>
                </a:solidFill>
                <a:latin typeface="Comic Sans MS" panose="030F0902030302020204" pitchFamily="66" charset="0"/>
              </a:rPr>
              <a:t> Bildirgesi, özel </a:t>
            </a:r>
            <a:r>
              <a:rPr lang="tr-TR" sz="3200" dirty="0" err="1">
                <a:solidFill>
                  <a:schemeClr val="tx1"/>
                </a:solidFill>
                <a:latin typeface="Comic Sans MS" panose="030F0902030302020204" pitchFamily="66" charset="0"/>
              </a:rPr>
              <a:t>gereksinimli</a:t>
            </a:r>
            <a:r>
              <a:rPr lang="tr-TR" sz="3200" dirty="0">
                <a:solidFill>
                  <a:schemeClr val="tx1"/>
                </a:solidFill>
                <a:latin typeface="Comic Sans MS" panose="030F0902030302020204" pitchFamily="66" charset="0"/>
              </a:rPr>
              <a:t> bireylerin eğitimlerinde bütünleşmeye vurgu yapan ilk doküman olması nedeniyle önemlidir (Aile ve Sosyal Politikalar Bakanlığı, 2016). </a:t>
            </a:r>
          </a:p>
        </p:txBody>
      </p:sp>
      <p:sp>
        <p:nvSpPr>
          <p:cNvPr id="4" name="Dikdörtgen 3">
            <a:extLst>
              <a:ext uri="{FF2B5EF4-FFF2-40B4-BE49-F238E27FC236}">
                <a16:creationId xmlns:a16="http://schemas.microsoft.com/office/drawing/2014/main" id="{DEEBF2E0-389F-E54B-A622-A6867AAC8D9D}"/>
              </a:ext>
            </a:extLst>
          </p:cNvPr>
          <p:cNvSpPr/>
          <p:nvPr/>
        </p:nvSpPr>
        <p:spPr>
          <a:xfrm>
            <a:off x="119336" y="161991"/>
            <a:ext cx="11737304" cy="1488036"/>
          </a:xfrm>
          <a:prstGeom prst="rect">
            <a:avLst/>
          </a:prstGeom>
        </p:spPr>
        <p:txBody>
          <a:bodyPr wrap="square">
            <a:spAutoFit/>
          </a:bodyPr>
          <a:lstStyle/>
          <a:p>
            <a:pPr marL="342900" lvl="1" algn="ctr">
              <a:lnSpc>
                <a:spcPct val="150000"/>
              </a:lnSpc>
            </a:pPr>
            <a:r>
              <a:rPr lang="tr-TR" sz="3200" b="1" dirty="0">
                <a:latin typeface="Comic Sans MS" panose="030F0702030302020204" pitchFamily="66" charset="0"/>
                <a:cs typeface="Arial" charset="0"/>
              </a:rPr>
              <a:t>DÜNYADA KAYNAŞTIRMA/BÜTÜNLEŞTİRME UYGULAMALARI</a:t>
            </a:r>
            <a:endParaRPr lang="tr-TR" sz="3200" b="1" dirty="0">
              <a:latin typeface="Comic Sans MS" panose="030F0702030302020204" pitchFamily="66" charset="0"/>
            </a:endParaRPr>
          </a:p>
        </p:txBody>
      </p:sp>
    </p:spTree>
    <p:extLst>
      <p:ext uri="{BB962C8B-B14F-4D97-AF65-F5344CB8AC3E}">
        <p14:creationId xmlns:p14="http://schemas.microsoft.com/office/powerpoint/2010/main" val="36965922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 Kaynaştırma Uygulamaları</a:t>
            </a:r>
          </a:p>
        </p:txBody>
      </p:sp>
      <p:sp>
        <p:nvSpPr>
          <p:cNvPr id="3" name="Yatay Kaydırma 2"/>
          <p:cNvSpPr/>
          <p:nvPr/>
        </p:nvSpPr>
        <p:spPr>
          <a:xfrm>
            <a:off x="623392" y="1150905"/>
            <a:ext cx="10945216" cy="5544616"/>
          </a:xfrm>
          <a:prstGeom prst="horizontalScroll">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200" dirty="0" err="1">
                <a:solidFill>
                  <a:schemeClr val="tx1"/>
                </a:solidFill>
                <a:latin typeface="Comic Sans MS" panose="030F0902030302020204" pitchFamily="66" charset="0"/>
              </a:rPr>
              <a:t>Salamanca</a:t>
            </a:r>
            <a:r>
              <a:rPr lang="tr-TR" sz="3200" dirty="0">
                <a:solidFill>
                  <a:schemeClr val="tx1"/>
                </a:solidFill>
                <a:latin typeface="Comic Sans MS" panose="030F0902030302020204" pitchFamily="66" charset="0"/>
              </a:rPr>
              <a:t> Bildirgesinin imzalanmasından sonra 2006 yılında Birleşmiş Milletler Genel Kurulunca kabul edilen Birleşmiş Milletler Engellilerin Haklarına İlişkin Sözleşme’nin 24. Maddesi de özel </a:t>
            </a:r>
            <a:r>
              <a:rPr lang="tr-TR" sz="3200" dirty="0" err="1">
                <a:solidFill>
                  <a:schemeClr val="tx1"/>
                </a:solidFill>
                <a:latin typeface="Comic Sans MS" panose="030F0902030302020204" pitchFamily="66" charset="0"/>
              </a:rPr>
              <a:t>gereksinimli</a:t>
            </a:r>
            <a:r>
              <a:rPr lang="tr-TR" sz="3200" dirty="0">
                <a:solidFill>
                  <a:schemeClr val="tx1"/>
                </a:solidFill>
                <a:latin typeface="Comic Sans MS" panose="030F0902030302020204" pitchFamily="66" charset="0"/>
              </a:rPr>
              <a:t> bireylerin eğitimlerine vurgu yapmaktadır.</a:t>
            </a:r>
          </a:p>
        </p:txBody>
      </p:sp>
      <p:sp>
        <p:nvSpPr>
          <p:cNvPr id="4" name="Dikdörtgen 3">
            <a:extLst>
              <a:ext uri="{FF2B5EF4-FFF2-40B4-BE49-F238E27FC236}">
                <a16:creationId xmlns:a16="http://schemas.microsoft.com/office/drawing/2014/main" id="{32004597-5F99-F644-9239-651CDBD2C970}"/>
              </a:ext>
            </a:extLst>
          </p:cNvPr>
          <p:cNvSpPr/>
          <p:nvPr/>
        </p:nvSpPr>
        <p:spPr>
          <a:xfrm>
            <a:off x="119336" y="161991"/>
            <a:ext cx="11737304" cy="1488036"/>
          </a:xfrm>
          <a:prstGeom prst="rect">
            <a:avLst/>
          </a:prstGeom>
        </p:spPr>
        <p:txBody>
          <a:bodyPr wrap="square">
            <a:spAutoFit/>
          </a:bodyPr>
          <a:lstStyle/>
          <a:p>
            <a:pPr marL="342900" lvl="1" algn="ctr">
              <a:lnSpc>
                <a:spcPct val="150000"/>
              </a:lnSpc>
            </a:pPr>
            <a:r>
              <a:rPr lang="tr-TR" sz="3200" b="1" dirty="0">
                <a:latin typeface="Comic Sans MS" panose="030F0702030302020204" pitchFamily="66" charset="0"/>
                <a:cs typeface="Arial" charset="0"/>
              </a:rPr>
              <a:t>DÜNYADA KAYNAŞTIRMA/BÜTÜNLEŞTİRME UYGULAMALARI</a:t>
            </a:r>
            <a:endParaRPr lang="tr-TR" sz="3200" b="1" dirty="0">
              <a:latin typeface="Comic Sans MS" panose="030F0702030302020204" pitchFamily="66" charset="0"/>
            </a:endParaRPr>
          </a:p>
        </p:txBody>
      </p:sp>
    </p:spTree>
    <p:extLst>
      <p:ext uri="{BB962C8B-B14F-4D97-AF65-F5344CB8AC3E}">
        <p14:creationId xmlns:p14="http://schemas.microsoft.com/office/powerpoint/2010/main" val="41515305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 Kaynaştırma Uygulamaları</a:t>
            </a:r>
          </a:p>
        </p:txBody>
      </p:sp>
      <p:sp>
        <p:nvSpPr>
          <p:cNvPr id="3" name="Yatay Kaydırma 2"/>
          <p:cNvSpPr/>
          <p:nvPr/>
        </p:nvSpPr>
        <p:spPr>
          <a:xfrm>
            <a:off x="767408" y="844658"/>
            <a:ext cx="11017224" cy="5544616"/>
          </a:xfrm>
          <a:prstGeom prst="horizontalScroll">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200" dirty="0">
                <a:solidFill>
                  <a:schemeClr val="tx1"/>
                </a:solidFill>
                <a:latin typeface="Comic Sans MS" panose="030F0902030302020204" pitchFamily="66" charset="0"/>
              </a:rPr>
              <a:t>Birleşmiş Milletler Engellilerin Haklarına İlişkin Sözleşme’nin 24. Maddesi özel gereksinimi olan çocukların normal gelişim gösteren akranlarıyla bir arada eğitim almalarına vurgu yapmakta ve bu uygulamaların hayata geçirilmesine yönelik önlem ve tedbirleri içermektedir. </a:t>
            </a:r>
          </a:p>
          <a:p>
            <a:pPr algn="ctr"/>
            <a:endParaRPr lang="tr-TR" sz="2800" dirty="0">
              <a:solidFill>
                <a:schemeClr val="tx1"/>
              </a:solidFill>
              <a:latin typeface="Comic Sans MS" panose="030F0902030302020204" pitchFamily="66" charset="0"/>
            </a:endParaRPr>
          </a:p>
        </p:txBody>
      </p:sp>
      <p:sp>
        <p:nvSpPr>
          <p:cNvPr id="4" name="Dikdörtgen 3">
            <a:extLst>
              <a:ext uri="{FF2B5EF4-FFF2-40B4-BE49-F238E27FC236}">
                <a16:creationId xmlns:a16="http://schemas.microsoft.com/office/drawing/2014/main" id="{00902BB5-4074-2043-9A96-332FA633CB70}"/>
              </a:ext>
            </a:extLst>
          </p:cNvPr>
          <p:cNvSpPr/>
          <p:nvPr/>
        </p:nvSpPr>
        <p:spPr>
          <a:xfrm>
            <a:off x="119336" y="161991"/>
            <a:ext cx="11737304" cy="1488036"/>
          </a:xfrm>
          <a:prstGeom prst="rect">
            <a:avLst/>
          </a:prstGeom>
        </p:spPr>
        <p:txBody>
          <a:bodyPr wrap="square">
            <a:spAutoFit/>
          </a:bodyPr>
          <a:lstStyle/>
          <a:p>
            <a:pPr marL="342900" lvl="1" algn="ctr">
              <a:lnSpc>
                <a:spcPct val="150000"/>
              </a:lnSpc>
            </a:pPr>
            <a:r>
              <a:rPr lang="tr-TR" sz="3200" b="1" dirty="0">
                <a:latin typeface="Comic Sans MS" panose="030F0702030302020204" pitchFamily="66" charset="0"/>
                <a:cs typeface="Arial" charset="0"/>
              </a:rPr>
              <a:t>DÜNYADA KAYNAŞTIRMA/BÜTÜNLEŞTİRME UYGULAMALARI</a:t>
            </a:r>
            <a:endParaRPr lang="tr-TR" sz="3200" b="1" dirty="0">
              <a:latin typeface="Comic Sans MS" panose="030F0702030302020204" pitchFamily="66" charset="0"/>
            </a:endParaRPr>
          </a:p>
        </p:txBody>
      </p:sp>
    </p:spTree>
    <p:extLst>
      <p:ext uri="{BB962C8B-B14F-4D97-AF65-F5344CB8AC3E}">
        <p14:creationId xmlns:p14="http://schemas.microsoft.com/office/powerpoint/2010/main" val="967138911"/>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108</TotalTime>
  <Words>3146</Words>
  <Application>Microsoft Macintosh PowerPoint</Application>
  <PresentationFormat>Geniş ekran</PresentationFormat>
  <Paragraphs>254</Paragraphs>
  <Slides>56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56</vt:i4>
      </vt:variant>
    </vt:vector>
  </HeadingPairs>
  <TitlesOfParts>
    <vt:vector size="60" baseType="lpstr">
      <vt:lpstr>Arial</vt:lpstr>
      <vt:lpstr>Calibri</vt:lpstr>
      <vt:lpstr>Comic Sans MS</vt:lpstr>
      <vt:lpstr>Ofis Teması</vt:lpstr>
      <vt:lpstr>TÜRKİYE’DE VE DİĞER ÜLKELERDE KAYNAŞTIRMA UYGULAMALARI, TİPLERİ VE MODELLERİ</vt:lpstr>
      <vt:lpstr>SUNU AKIŞI</vt:lpstr>
      <vt:lpstr>Kazanımlar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Türkiye’de Özel Eğitim ve Kaynaştırma</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Kaynaklar</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KAYNAŞTIRMA</dc:title>
  <dc:creator>ezgi</dc:creator>
  <cp:lastModifiedBy>Microsoft Office User</cp:lastModifiedBy>
  <cp:revision>43</cp:revision>
  <dcterms:created xsi:type="dcterms:W3CDTF">2017-01-09T09:12:44Z</dcterms:created>
  <dcterms:modified xsi:type="dcterms:W3CDTF">2020-12-06T16:06:14Z</dcterms:modified>
</cp:coreProperties>
</file>