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6F5F47E-2EF9-4A90-AC4C-DA4A66A8B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86B9AA8-C539-47FF-99CB-28AA37475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44281A-066A-46D7-B2A7-FE046721D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6EE5-12BD-4ED4-BBD0-24933BEE135C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C40C86-7E25-453C-B274-AE37A50B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F8CB88-26CA-4F83-9BD8-A89A75E0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5D02-0B61-4E7A-BA20-0A1531162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842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2EA3D9A-7B38-418B-8573-E194CA75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FD478CF-C712-494E-A9C0-BD0804E69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4E26E6-6C53-4E5E-8C73-03DFC217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6EE5-12BD-4ED4-BBD0-24933BEE135C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673CAA3-C51E-4A69-806B-776CD3F9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91DD7B-E393-4B0A-8FDC-E2C448879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5D02-0B61-4E7A-BA20-0A1531162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29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CE0A835-FAA2-4CBC-B21C-315F8CCB9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12BAC3D-9DFA-40AC-83CA-91E4D78FD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0EDD95A-2704-4694-B42C-019C2AE34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6EE5-12BD-4ED4-BBD0-24933BEE135C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F7B4C12-7215-4496-B4D7-A0FB43958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1EB80E-12DB-44F6-8D5B-B98C7BF5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5D02-0B61-4E7A-BA20-0A1531162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614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EFBFBB7-B416-4870-8B54-6A9706FC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FCDF0C-CBB0-416B-A4E2-207FCCB50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FF89803-1663-4B5A-9272-9B69C285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6EE5-12BD-4ED4-BBD0-24933BEE135C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2CD959-059F-434A-8163-4F559B53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2155935-7ECF-41F2-B572-942141DE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5D02-0B61-4E7A-BA20-0A1531162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17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1E242EB-A4A5-4B76-8757-C1728B44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EE78B5C-29D9-4B85-B4F4-B7B5AF59E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B069E21-D7E3-415A-A79D-F279BF59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6EE5-12BD-4ED4-BBD0-24933BEE135C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B094158-45A4-4046-98B0-84F3684B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963F014-FFE8-454E-A704-A46759A5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5D02-0B61-4E7A-BA20-0A1531162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64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1CF38C4-EC56-4291-B595-1BCD90A99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1D717B-4E51-4280-A965-24BBC96CA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0BB0F30-2AD8-4A77-A9FE-AB5038315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C9C599E-F24F-4BEA-ABF2-A2FB5A48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6EE5-12BD-4ED4-BBD0-24933BEE135C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CAB9703-C952-4905-A2F3-9ADD7391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D131641-9D8C-4D4F-BDFA-0CF85F71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5D02-0B61-4E7A-BA20-0A1531162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713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E5545A8-7361-43DC-B7F0-4535F855D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17EE5D3-E646-4D1E-9F5B-59827C861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BB6CDA1-BDC0-4060-9441-7B7966F09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E7E4375-0C09-4845-A094-66A37D4B8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F333142-01C6-4F83-88C4-87484C386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541EB07-7100-440D-ABAC-4D4F8DE3B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6EE5-12BD-4ED4-BBD0-24933BEE135C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6FA0913-6EF6-4864-8A91-28494F673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EBD063C-594F-4C5C-83EC-00E0B42D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5D02-0B61-4E7A-BA20-0A1531162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86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0D8A3E0-277A-438C-94B2-AFD71538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28E1D48-1A5C-446E-B9C7-BF0D93FF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6EE5-12BD-4ED4-BBD0-24933BEE135C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130A1C1-2DF8-46AA-9A90-5F223CF0E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39CD335-2F25-455B-81AC-F7BDDDD3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5D02-0B61-4E7A-BA20-0A1531162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107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5F147E7-A448-4D06-B30D-BE70E432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6EE5-12BD-4ED4-BBD0-24933BEE135C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CDD7469-0A9F-4135-9AF8-155B8C4A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79011E2-3B8A-48FC-B8C1-B77FAE6A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5D02-0B61-4E7A-BA20-0A1531162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7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23D3B39-77F0-4FE9-8936-73746C94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A90CF0-A1AA-4DA1-9215-845BAC0BF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D651232-006A-49DE-8279-940B73BF7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126AEE5-DB29-4554-B95C-87304603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6EE5-12BD-4ED4-BBD0-24933BEE135C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1DD74BE-F35A-46E9-A07D-0BD801205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C561400-C2F3-417B-AF9A-25C2A060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5D02-0B61-4E7A-BA20-0A1531162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061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3692E1A-8F79-4333-BD8E-075BD478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999A142-4DCE-4420-887A-5B405C861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D56BCCF-1782-4759-8AFF-FDABE9C51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DFA90DB-D336-4855-9959-93CD7510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6EE5-12BD-4ED4-BBD0-24933BEE135C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5E62FEC-D456-468E-BC72-54010C4D1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F5C124A-0AE6-4BF0-881E-1A3E7BB1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5D02-0B61-4E7A-BA20-0A1531162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364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B87B525-55AD-4287-A990-5A7678B9D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F1E9490-AF8D-4A4B-BE45-F40EB5CF2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240B94-9913-4A46-B53A-CAB18DCF9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C6EE5-12BD-4ED4-BBD0-24933BEE135C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9C29D6-ECED-4D85-AAB8-FAFE2F800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9702B5C-0D68-456C-87D2-AD2DA0309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35D02-0B61-4E7A-BA20-0A1531162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39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E86FDAEF-3C55-4A7C-806F-AEE8BDBA8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5299" y="4592325"/>
            <a:ext cx="5946579" cy="1514185"/>
          </a:xfrm>
        </p:spPr>
        <p:txBody>
          <a:bodyPr anchor="t">
            <a:normAutofit/>
          </a:bodyPr>
          <a:lstStyle/>
          <a:p>
            <a:pPr algn="r"/>
            <a:r>
              <a:rPr lang="tr-TR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Sporlarının Sağladığı Yararlar</a:t>
            </a:r>
          </a:p>
        </p:txBody>
      </p:sp>
      <p:sp>
        <p:nvSpPr>
          <p:cNvPr id="14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ankara Ã¼niversitesi ile ilgili gÃ¶rsel sonucu">
            <a:extLst>
              <a:ext uri="{FF2B5EF4-FFF2-40B4-BE49-F238E27FC236}">
                <a16:creationId xmlns:a16="http://schemas.microsoft.com/office/drawing/2014/main" id="{67B8C79F-D217-45DE-B011-A1354AE1A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81" y="2839031"/>
            <a:ext cx="3163437" cy="316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Ä°lgili resim">
            <a:extLst>
              <a:ext uri="{FF2B5EF4-FFF2-40B4-BE49-F238E27FC236}">
                <a16:creationId xmlns:a16="http://schemas.microsoft.com/office/drawing/2014/main" id="{80D7CA2B-62C8-419B-9801-25B802B4B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595" y="573467"/>
            <a:ext cx="2754249" cy="137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7D643637-E260-4B6B-96D1-74EFF282ECCE}"/>
              </a:ext>
            </a:extLst>
          </p:cNvPr>
          <p:cNvSpPr/>
          <p:nvPr/>
        </p:nvSpPr>
        <p:spPr>
          <a:xfrm>
            <a:off x="5690937" y="4138863"/>
            <a:ext cx="6087979" cy="2145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56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425D4AB-CD98-4DD6-9398-3C8961DE0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69" y="0"/>
            <a:ext cx="755293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818316-E7CB-4E73-AF79-E9CAB873E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5C1C8F29-B3D8-42C4-A551-A82130EFC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67" y="802955"/>
            <a:ext cx="4133690" cy="1454051"/>
          </a:xfrm>
        </p:spPr>
        <p:txBody>
          <a:bodyPr>
            <a:normAutofit/>
          </a:bodyPr>
          <a:lstStyle/>
          <a:p>
            <a:r>
              <a:rPr lang="tr-TR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Ders İçeriği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B47C9F-A960-4902-8507-38F18DD3D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695" y="511733"/>
            <a:ext cx="1857636" cy="185763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3" descr="su sporlarÄ±nÄ±n faydalarÄ± ile ilgili gÃ¶rsel sonucu">
            <a:extLst>
              <a:ext uri="{FF2B5EF4-FFF2-40B4-BE49-F238E27FC236}">
                <a16:creationId xmlns:a16="http://schemas.microsoft.com/office/drawing/2014/main" id="{DFC4FC99-E851-4679-BC90-156EE38EC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1" b="2"/>
          <a:stretch/>
        </p:blipFill>
        <p:spPr bwMode="auto">
          <a:xfrm>
            <a:off x="5959218" y="1012330"/>
            <a:ext cx="1272591" cy="85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EF30DD-BD56-469F-934A-0FBB30E02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568" y="2421682"/>
            <a:ext cx="4133360" cy="3639289"/>
          </a:xfrm>
        </p:spPr>
        <p:txBody>
          <a:bodyPr anchor="ctr">
            <a:normAutofit/>
          </a:bodyPr>
          <a:lstStyle/>
          <a:p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Sporlarının Bireylere Sağladığı Yararların Açıklanması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E15E95-445D-4A45-BC1E-8468CE170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677" y="2933578"/>
            <a:ext cx="2737876" cy="273787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75">
            <a:extLst>
              <a:ext uri="{FF2B5EF4-FFF2-40B4-BE49-F238E27FC236}">
                <a16:creationId xmlns:a16="http://schemas.microsoft.com/office/drawing/2014/main" id="{133B9781-B73C-44F8-97CB-D1807A63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996" y="-26552"/>
            <a:ext cx="4082004" cy="3428999"/>
          </a:xfrm>
          <a:custGeom>
            <a:avLst/>
            <a:gdLst>
              <a:gd name="connsiteX0" fmla="*/ 350681 w 4082004"/>
              <a:gd name="connsiteY0" fmla="*/ 0 h 3428999"/>
              <a:gd name="connsiteX1" fmla="*/ 4082004 w 4082004"/>
              <a:gd name="connsiteY1" fmla="*/ 0 h 3428999"/>
              <a:gd name="connsiteX2" fmla="*/ 4082004 w 4082004"/>
              <a:gd name="connsiteY2" fmla="*/ 2444823 h 3428999"/>
              <a:gd name="connsiteX3" fmla="*/ 4081788 w 4082004"/>
              <a:gd name="connsiteY3" fmla="*/ 2445178 h 3428999"/>
              <a:gd name="connsiteX4" fmla="*/ 2231442 w 4082004"/>
              <a:gd name="connsiteY4" fmla="*/ 3428999 h 3428999"/>
              <a:gd name="connsiteX5" fmla="*/ 0 w 4082004"/>
              <a:gd name="connsiteY5" fmla="*/ 1197557 h 3428999"/>
              <a:gd name="connsiteX6" fmla="*/ 269323 w 4082004"/>
              <a:gd name="connsiteY6" fmla="*/ 133920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2004" h="3428999">
                <a:moveTo>
                  <a:pt x="350681" y="0"/>
                </a:moveTo>
                <a:lnTo>
                  <a:pt x="4082004" y="0"/>
                </a:lnTo>
                <a:lnTo>
                  <a:pt x="4082004" y="2444823"/>
                </a:lnTo>
                <a:lnTo>
                  <a:pt x="4081788" y="2445178"/>
                </a:lnTo>
                <a:cubicBezTo>
                  <a:pt x="3680782" y="3038745"/>
                  <a:pt x="3001686" y="3428999"/>
                  <a:pt x="2231442" y="3428999"/>
                </a:cubicBezTo>
                <a:cubicBezTo>
                  <a:pt x="999051" y="3428999"/>
                  <a:pt x="0" y="2429948"/>
                  <a:pt x="0" y="1197557"/>
                </a:cubicBezTo>
                <a:cubicBezTo>
                  <a:pt x="0" y="812435"/>
                  <a:pt x="97564" y="450100"/>
                  <a:pt x="269323" y="13392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4" descr="Ä°lgili resim">
            <a:extLst>
              <a:ext uri="{FF2B5EF4-FFF2-40B4-BE49-F238E27FC236}">
                <a16:creationId xmlns:a16="http://schemas.microsoft.com/office/drawing/2014/main" id="{6ED700A0-15E2-48DF-A5E1-287758345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8" r="5672" b="-1"/>
          <a:stretch/>
        </p:blipFill>
        <p:spPr bwMode="auto">
          <a:xfrm>
            <a:off x="8645815" y="288731"/>
            <a:ext cx="3217333" cy="216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Ä°lgili resim">
            <a:extLst>
              <a:ext uri="{FF2B5EF4-FFF2-40B4-BE49-F238E27FC236}">
                <a16:creationId xmlns:a16="http://schemas.microsoft.com/office/drawing/2014/main" id="{5F2FCF64-4ED3-44DA-B3EB-AD320965A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" r="3" b="5104"/>
          <a:stretch/>
        </p:blipFill>
        <p:spPr bwMode="auto">
          <a:xfrm>
            <a:off x="6462567" y="3571895"/>
            <a:ext cx="1852096" cy="146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 79">
            <a:extLst>
              <a:ext uri="{FF2B5EF4-FFF2-40B4-BE49-F238E27FC236}">
                <a16:creationId xmlns:a16="http://schemas.microsoft.com/office/drawing/2014/main" id="{1FCEDCAD-7B1A-4AE2-818E-D93A4875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3618" y="4326947"/>
            <a:ext cx="3068382" cy="2540529"/>
          </a:xfrm>
          <a:custGeom>
            <a:avLst/>
            <a:gdLst>
              <a:gd name="connsiteX0" fmla="*/ 1612418 w 3068382"/>
              <a:gd name="connsiteY0" fmla="*/ 0 h 2540529"/>
              <a:gd name="connsiteX1" fmla="*/ 3030226 w 3068382"/>
              <a:gd name="connsiteY1" fmla="*/ 843844 h 2540529"/>
              <a:gd name="connsiteX2" fmla="*/ 3068382 w 3068382"/>
              <a:gd name="connsiteY2" fmla="*/ 923051 h 2540529"/>
              <a:gd name="connsiteX3" fmla="*/ 3068382 w 3068382"/>
              <a:gd name="connsiteY3" fmla="*/ 2301785 h 2540529"/>
              <a:gd name="connsiteX4" fmla="*/ 3030226 w 3068382"/>
              <a:gd name="connsiteY4" fmla="*/ 2380992 h 2540529"/>
              <a:gd name="connsiteX5" fmla="*/ 2949460 w 3068382"/>
              <a:gd name="connsiteY5" fmla="*/ 2513937 h 2540529"/>
              <a:gd name="connsiteX6" fmla="*/ 2929575 w 3068382"/>
              <a:gd name="connsiteY6" fmla="*/ 2540529 h 2540529"/>
              <a:gd name="connsiteX7" fmla="*/ 295261 w 3068382"/>
              <a:gd name="connsiteY7" fmla="*/ 2540529 h 2540529"/>
              <a:gd name="connsiteX8" fmla="*/ 275376 w 3068382"/>
              <a:gd name="connsiteY8" fmla="*/ 2513937 h 2540529"/>
              <a:gd name="connsiteX9" fmla="*/ 0 w 3068382"/>
              <a:gd name="connsiteY9" fmla="*/ 1612418 h 2540529"/>
              <a:gd name="connsiteX10" fmla="*/ 1612418 w 3068382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8382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8382" y="923051"/>
                </a:lnTo>
                <a:lnTo>
                  <a:pt x="3068382" y="2301785"/>
                </a:lnTo>
                <a:lnTo>
                  <a:pt x="3030226" y="2380992"/>
                </a:lnTo>
                <a:cubicBezTo>
                  <a:pt x="3005403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5" descr="yÃ¼zmenin faydalarÄ± ile ilgili gÃ¶rsel sonucu">
            <a:extLst>
              <a:ext uri="{FF2B5EF4-FFF2-40B4-BE49-F238E27FC236}">
                <a16:creationId xmlns:a16="http://schemas.microsoft.com/office/drawing/2014/main" id="{F146B999-27DA-4701-A75C-8CE14691F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6" r="20137" b="1"/>
          <a:stretch/>
        </p:blipFill>
        <p:spPr bwMode="auto">
          <a:xfrm>
            <a:off x="9540046" y="5098784"/>
            <a:ext cx="2345355" cy="147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214786A7-0935-4966-897F-B55ABF72D5AE}"/>
              </a:ext>
            </a:extLst>
          </p:cNvPr>
          <p:cNvSpPr/>
          <p:nvPr/>
        </p:nvSpPr>
        <p:spPr>
          <a:xfrm>
            <a:off x="649705" y="914400"/>
            <a:ext cx="2947737" cy="12031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181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Picture 45" descr="yÃ¼zmenin faydalarÄ± ile ilgili gÃ¶rsel sonucu">
            <a:extLst>
              <a:ext uri="{FF2B5EF4-FFF2-40B4-BE49-F238E27FC236}">
                <a16:creationId xmlns:a16="http://schemas.microsoft.com/office/drawing/2014/main" id="{10A9B377-AA17-49F9-B6E1-1EBF05E24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6" r="20137" b="1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179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52544AC-468F-44B6-89E9-92FC20327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Sporlarının Sağladığı Yararlar</a:t>
            </a:r>
            <a:endParaRPr lang="tr-TR" sz="3700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A3A4E7-5760-4F68-A90F-8F04C82A1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/>
              <a:t>Su sporlarının popülaritesi sadece onlardan aldığınız adrenalin ile sınırlı değildir. </a:t>
            </a:r>
          </a:p>
          <a:p>
            <a:pPr algn="just"/>
            <a:endParaRPr lang="tr-TR" sz="2000" b="1" dirty="0"/>
          </a:p>
          <a:p>
            <a:pPr algn="just"/>
            <a:r>
              <a:rPr lang="tr-TR" sz="2000" b="1" dirty="0"/>
              <a:t>Su sporları; sadece bronzluk da sağlamaz, sağlık açısından da birçok faydası vardır. Su sporları, kemikleri ve kasları aynı anda güçlendiren eşsiz bir fiziksel egzersizdir.</a:t>
            </a:r>
            <a:endParaRPr lang="tr-T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93C82EE-73B4-453D-89B9-96AB924AFA32}"/>
              </a:ext>
            </a:extLst>
          </p:cNvPr>
          <p:cNvSpPr/>
          <p:nvPr/>
        </p:nvSpPr>
        <p:spPr>
          <a:xfrm>
            <a:off x="565484" y="589547"/>
            <a:ext cx="5043150" cy="1520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586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" name="Picture 179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52544AC-468F-44B6-89E9-92FC20327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Sporlarının Sağladığı Yararlar</a:t>
            </a:r>
            <a:endParaRPr lang="tr-TR" sz="3700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A3A4E7-5760-4F68-A90F-8F04C82A1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/>
              <a:t>Ayrıca kişinin dengesini, çevikliğini ve zihinsel varlığını geliştirir ve yaşlanma belirtilerini azaltır. </a:t>
            </a:r>
          </a:p>
          <a:p>
            <a:pPr algn="just"/>
            <a:r>
              <a:rPr lang="tr-TR" sz="2000" b="1" dirty="0"/>
              <a:t>Su sporları heyecan verici ve eğlencelidir. Temiz havada bol oksijen almanızı sağlar. Pozitif bir ruh haline erişirsiniz.</a:t>
            </a:r>
            <a:endParaRPr lang="tr-T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93C82EE-73B4-453D-89B9-96AB924AFA32}"/>
              </a:ext>
            </a:extLst>
          </p:cNvPr>
          <p:cNvSpPr/>
          <p:nvPr/>
        </p:nvSpPr>
        <p:spPr>
          <a:xfrm>
            <a:off x="565484" y="589547"/>
            <a:ext cx="5043150" cy="1520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0" name="Picture 2" descr="Sağlığa faydalı su sporları">
            <a:extLst>
              <a:ext uri="{FF2B5EF4-FFF2-40B4-BE49-F238E27FC236}">
                <a16:creationId xmlns:a16="http://schemas.microsoft.com/office/drawing/2014/main" id="{4329F7F1-0B00-4C9B-9C46-4317F2F35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118" y="215694"/>
            <a:ext cx="5700010" cy="3788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26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" name="Picture 179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52544AC-468F-44B6-89E9-92FC20327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Sporlarının Sağladığı Yararlar</a:t>
            </a:r>
            <a:endParaRPr lang="tr-TR" sz="3700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A3A4E7-5760-4F68-A90F-8F04C82A1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Fiziksel dayanıklılık artar</a:t>
            </a:r>
          </a:p>
          <a:p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Zihinsel yeteneklere katkıda bulunur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93C82EE-73B4-453D-89B9-96AB924AFA32}"/>
              </a:ext>
            </a:extLst>
          </p:cNvPr>
          <p:cNvSpPr/>
          <p:nvPr/>
        </p:nvSpPr>
        <p:spPr>
          <a:xfrm>
            <a:off x="565484" y="589547"/>
            <a:ext cx="5043150" cy="1520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 descr="Gerimax">
            <a:extLst>
              <a:ext uri="{FF2B5EF4-FFF2-40B4-BE49-F238E27FC236}">
                <a16:creationId xmlns:a16="http://schemas.microsoft.com/office/drawing/2014/main" id="{400BA9B6-B823-48C9-B0D5-CD37C39F7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291" y="2493015"/>
            <a:ext cx="4468531" cy="3347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7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3" name="Picture 45" descr="takÄ±m Ã§alÄ±ÅmasÄ± ile ilgili gÃ¶rsel sonucu">
            <a:extLst>
              <a:ext uri="{FF2B5EF4-FFF2-40B4-BE49-F238E27FC236}">
                <a16:creationId xmlns:a16="http://schemas.microsoft.com/office/drawing/2014/main" id="{7BE8AFD9-2C7D-4349-9D07-421D27668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r="18852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Picture 43" descr="su sporlarÄ±nÄ±n faydalarÄ± ile ilgili gÃ¶rsel sonucu">
            <a:extLst>
              <a:ext uri="{FF2B5EF4-FFF2-40B4-BE49-F238E27FC236}">
                <a16:creationId xmlns:a16="http://schemas.microsoft.com/office/drawing/2014/main" id="{72C56DD9-0120-4CE2-B069-C7600C9B1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1" b="2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F00200AA-E834-4F12-85C4-3758D3C85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Sporlarının Sağladığı Yararlar</a:t>
            </a:r>
            <a:endParaRPr lang="tr-TR" sz="4000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F49F34-BA6D-41E7-9100-67B9D28EA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Takım çalışmasını teşvik eder.</a:t>
            </a:r>
          </a:p>
          <a:p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Hastalıklarla mücadeleye yardımcı olur.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C1CA9F76-B2E3-4B10-BB48-95832B4083B5}"/>
              </a:ext>
            </a:extLst>
          </p:cNvPr>
          <p:cNvSpPr/>
          <p:nvPr/>
        </p:nvSpPr>
        <p:spPr>
          <a:xfrm>
            <a:off x="649705" y="709863"/>
            <a:ext cx="4138863" cy="14002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3815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Ä°lgili resim">
            <a:extLst>
              <a:ext uri="{FF2B5EF4-FFF2-40B4-BE49-F238E27FC236}">
                <a16:creationId xmlns:a16="http://schemas.microsoft.com/office/drawing/2014/main" id="{34DEB558-3D7A-4FFD-9B0E-23AE11773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r="-1" b="-1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Ä°lgili resim">
            <a:extLst>
              <a:ext uri="{FF2B5EF4-FFF2-40B4-BE49-F238E27FC236}">
                <a16:creationId xmlns:a16="http://schemas.microsoft.com/office/drawing/2014/main" id="{FFD17602-F6BF-4E69-B5D0-AC6851A2F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8" r="5672" b="-1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136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38BFC41E-92E3-4686-91D3-DB140170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Sporlarının Sağladığı Yararlar</a:t>
            </a:r>
            <a:endParaRPr lang="tr-TR" sz="4000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B16A10-DE2E-41ED-A587-C6E54AD36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Kronik hastalık riskini azaltır.</a:t>
            </a:r>
          </a:p>
          <a:p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Diyabet ve kalp krizi riskini azaltır 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B2716BC-B14A-46EC-A446-E4C61973D94C}"/>
              </a:ext>
            </a:extLst>
          </p:cNvPr>
          <p:cNvSpPr/>
          <p:nvPr/>
        </p:nvSpPr>
        <p:spPr>
          <a:xfrm>
            <a:off x="625642" y="685800"/>
            <a:ext cx="4186990" cy="15863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506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18A62D55-B223-4E23-A3C6-086AFB54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Sporlarının Sağladığı Yararlar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77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ruh saÄlÄ±ÄÄ± ile ilgili gÃ¶rsel sonucu">
            <a:extLst>
              <a:ext uri="{FF2B5EF4-FFF2-40B4-BE49-F238E27FC236}">
                <a16:creationId xmlns:a16="http://schemas.microsoft.com/office/drawing/2014/main" id="{E94F2BAF-F3EE-4A7D-A603-DE7B0F5FA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" r="1" b="1"/>
          <a:stretch/>
        </p:blipFill>
        <p:spPr bwMode="auto">
          <a:xfrm>
            <a:off x="6632714" y="1"/>
            <a:ext cx="367475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8D7779-CFCB-48B8-B2BD-70967A37E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Kemik yoğunluğunu arttırır.</a:t>
            </a:r>
          </a:p>
          <a:p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Ruh sağlığını geliştirir.</a:t>
            </a:r>
          </a:p>
          <a:p>
            <a:r>
              <a:rPr lang="tr-T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Artritli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insanlar için faydalıdır.</a:t>
            </a:r>
          </a:p>
        </p:txBody>
      </p:sp>
      <p:sp>
        <p:nvSpPr>
          <p:cNvPr id="79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00" name="Picture 4" descr="Ä°lgili resim">
            <a:extLst>
              <a:ext uri="{FF2B5EF4-FFF2-40B4-BE49-F238E27FC236}">
                <a16:creationId xmlns:a16="http://schemas.microsoft.com/office/drawing/2014/main" id="{4C916E1F-DE21-4EDA-AA59-F489CC17A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" r="3" b="5104"/>
          <a:stretch/>
        </p:blipFill>
        <p:spPr bwMode="auto"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6F2FF02-D4EC-4414-BC94-956127502EF6}"/>
              </a:ext>
            </a:extLst>
          </p:cNvPr>
          <p:cNvSpPr/>
          <p:nvPr/>
        </p:nvSpPr>
        <p:spPr>
          <a:xfrm>
            <a:off x="565484" y="601579"/>
            <a:ext cx="4523874" cy="18163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658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kara Ã¼niversitesi ile ilgili gÃ¶rsel sonucu">
            <a:extLst>
              <a:ext uri="{FF2B5EF4-FFF2-40B4-BE49-F238E27FC236}">
                <a16:creationId xmlns:a16="http://schemas.microsoft.com/office/drawing/2014/main" id="{8B4DF4B7-15BA-4156-92E0-84DAF54ED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8" r="-2" b="20378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Ä°lgili resim">
            <a:extLst>
              <a:ext uri="{FF2B5EF4-FFF2-40B4-BE49-F238E27FC236}">
                <a16:creationId xmlns:a16="http://schemas.microsoft.com/office/drawing/2014/main" id="{F34A0517-0A0F-4071-B5B4-7EA8D5ED0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6" r="12809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0CD9AD-EF7D-417E-928E-C96823D94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r>
              <a:rPr lang="tr-T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4019380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152</Words>
  <Application>Microsoft Office PowerPoint</Application>
  <PresentationFormat>Geniş ekran</PresentationFormat>
  <Paragraphs>24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Teması</vt:lpstr>
      <vt:lpstr>Su Sporlarının Sağladığı Yararlar</vt:lpstr>
      <vt:lpstr>Ders İçeriği</vt:lpstr>
      <vt:lpstr>Su Sporlarının Sağladığı Yararlar</vt:lpstr>
      <vt:lpstr>Su Sporlarının Sağladığı Yararlar</vt:lpstr>
      <vt:lpstr>Su Sporlarının Sağladığı Yararlar</vt:lpstr>
      <vt:lpstr>Su Sporlarının Sağladığı Yararlar</vt:lpstr>
      <vt:lpstr>Su Sporlarının Sağladığı Yararlar</vt:lpstr>
      <vt:lpstr>Su Sporlarının Sağladığı Yararlar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 Sporlarının Sağladığı Yararlar</dc:title>
  <dc:creator>Cemal Yalçın</dc:creator>
  <cp:lastModifiedBy>Nurettin Göksu Çini-Akademik</cp:lastModifiedBy>
  <cp:revision>6</cp:revision>
  <dcterms:created xsi:type="dcterms:W3CDTF">2019-04-05T00:49:21Z</dcterms:created>
  <dcterms:modified xsi:type="dcterms:W3CDTF">2020-05-03T18:58:25Z</dcterms:modified>
</cp:coreProperties>
</file>