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70" r:id="rId8"/>
    <p:sldId id="271" r:id="rId9"/>
    <p:sldId id="27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8E37E-57E3-4AE6-870E-C57EB82D8002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68B7CC-4946-490A-80B2-F9CE7F92D92C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WHAT IS HISTORY?AND THE THEORIES OF HISTORY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CONCEPTS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22139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History</a:t>
            </a:r>
            <a:r>
              <a:rPr lang="tr-TR" dirty="0"/>
              <a:t> (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Greek</a:t>
            </a:r>
            <a:r>
              <a:rPr lang="tr-TR" dirty="0"/>
              <a:t>, </a:t>
            </a:r>
            <a:r>
              <a:rPr lang="tr-TR" i="1" dirty="0" err="1"/>
              <a:t>historia</a:t>
            </a:r>
            <a:r>
              <a:rPr lang="tr-TR" dirty="0"/>
              <a:t>, </a:t>
            </a:r>
            <a:r>
              <a:rPr lang="tr-TR" dirty="0" err="1" smtClean="0"/>
              <a:t>meaning</a:t>
            </a:r>
            <a:r>
              <a:rPr lang="tr-TR" dirty="0" smtClean="0"/>
              <a:t> "</a:t>
            </a:r>
            <a:r>
              <a:rPr lang="tr-TR" dirty="0" err="1"/>
              <a:t>inquiry</a:t>
            </a:r>
            <a:r>
              <a:rPr lang="tr-TR" dirty="0"/>
              <a:t>, </a:t>
            </a:r>
            <a:r>
              <a:rPr lang="tr-TR" dirty="0" err="1"/>
              <a:t>knowledge</a:t>
            </a:r>
            <a:r>
              <a:rPr lang="tr-TR" dirty="0"/>
              <a:t> </a:t>
            </a:r>
            <a:r>
              <a:rPr lang="tr-TR" dirty="0" err="1"/>
              <a:t>acquired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investigation</a:t>
            </a:r>
            <a:r>
              <a:rPr lang="tr-TR" dirty="0"/>
              <a:t>" </a:t>
            </a:r>
            <a:endParaRPr lang="tr-TR" dirty="0" smtClean="0"/>
          </a:p>
          <a:p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covers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totality</a:t>
            </a:r>
            <a:r>
              <a:rPr lang="tr-TR" dirty="0" smtClean="0"/>
              <a:t> of </a:t>
            </a:r>
            <a:r>
              <a:rPr lang="tr-TR" dirty="0" err="1" smtClean="0"/>
              <a:t>past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narrative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account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construct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.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definitions</a:t>
            </a:r>
            <a:r>
              <a:rPr lang="tr-TR" dirty="0" smtClean="0"/>
              <a:t> </a:t>
            </a:r>
            <a:r>
              <a:rPr lang="tr-TR" dirty="0" err="1" smtClean="0"/>
              <a:t>open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possible</a:t>
            </a:r>
            <a:r>
              <a:rPr lang="tr-TR" dirty="0" smtClean="0"/>
              <a:t> </a:t>
            </a:r>
            <a:r>
              <a:rPr lang="tr-TR" dirty="0" err="1" smtClean="0"/>
              <a:t>fields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philosopy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smtClean="0"/>
              <a:t>1. </a:t>
            </a:r>
            <a:r>
              <a:rPr lang="tr-TR" dirty="0" err="1" smtClean="0"/>
              <a:t>Critical</a:t>
            </a:r>
            <a:r>
              <a:rPr lang="tr-TR" dirty="0" smtClean="0"/>
              <a:t> </a:t>
            </a:r>
            <a:r>
              <a:rPr lang="tr-TR" dirty="0" err="1" smtClean="0"/>
              <a:t>philosophy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:</a:t>
            </a:r>
            <a:r>
              <a:rPr lang="en-US" dirty="0" smtClean="0"/>
              <a:t>Critical philosophy of history is the "theory" aspect of the discipline of academic history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deals</a:t>
            </a:r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2930617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 </a:t>
            </a:r>
            <a:r>
              <a:rPr lang="tr-TR" dirty="0" err="1" smtClean="0"/>
              <a:t>such</a:t>
            </a:r>
            <a:r>
              <a:rPr lang="tr-TR" dirty="0" smtClean="0"/>
              <a:t> as….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r>
              <a:rPr lang="tr-TR" dirty="0" smtClean="0"/>
              <a:t> of a </a:t>
            </a:r>
            <a:r>
              <a:rPr lang="tr-TR" dirty="0" err="1" smtClean="0"/>
              <a:t>thing</a:t>
            </a:r>
            <a:r>
              <a:rPr lang="tr-TR" dirty="0" smtClean="0"/>
              <a:t> is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how </a:t>
            </a:r>
            <a:r>
              <a:rPr lang="tr-TR" dirty="0" err="1" smtClean="0"/>
              <a:t>does</a:t>
            </a:r>
            <a:r>
              <a:rPr lang="tr-TR" dirty="0" smtClean="0"/>
              <a:t> it </a:t>
            </a:r>
            <a:r>
              <a:rPr lang="tr-TR" dirty="0" err="1" smtClean="0"/>
              <a:t>relate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 smtClean="0"/>
              <a:t>   </a:t>
            </a: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nature</a:t>
            </a:r>
            <a:r>
              <a:rPr lang="tr-TR" dirty="0" smtClean="0"/>
              <a:t> of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dirty="0" err="1" smtClean="0"/>
              <a:t>Truth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fact</a:t>
            </a:r>
            <a:r>
              <a:rPr lang="tr-TR" dirty="0" smtClean="0"/>
              <a:t> in 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objectivity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/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7655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Speculative</a:t>
            </a:r>
            <a:r>
              <a:rPr lang="tr-TR" dirty="0" smtClean="0"/>
              <a:t> </a:t>
            </a:r>
            <a:r>
              <a:rPr lang="tr-TR" dirty="0" err="1" smtClean="0"/>
              <a:t>philosophy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.  </a:t>
            </a:r>
          </a:p>
          <a:p>
            <a:r>
              <a:rPr lang="en-US" dirty="0" smtClean="0"/>
              <a:t>Speculative philosophy of history is an area of </a:t>
            </a:r>
            <a:r>
              <a:rPr lang="tr-TR" dirty="0" err="1" smtClean="0"/>
              <a:t>philosophy</a:t>
            </a:r>
            <a:r>
              <a:rPr lang="en-US" dirty="0" smtClean="0"/>
              <a:t> concerning the eventual significance, if any, of human history. Furthermore, it speculates as to a possible </a:t>
            </a:r>
            <a:r>
              <a:rPr lang="tr-TR" dirty="0" err="1" smtClean="0"/>
              <a:t>teleological</a:t>
            </a:r>
            <a:r>
              <a:rPr lang="en-US" dirty="0" smtClean="0"/>
              <a:t> end to its development—that is, it asks if there is a design, purpose, directive principle, or finality in the processes of human history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18328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Philosophy of history</a:t>
            </a:r>
            <a:r>
              <a:rPr lang="en-US" dirty="0" smtClean="0"/>
              <a:t> or </a:t>
            </a:r>
            <a:r>
              <a:rPr lang="en-US" b="1" dirty="0" err="1" smtClean="0"/>
              <a:t>historiosophy</a:t>
            </a:r>
            <a:r>
              <a:rPr lang="en-US" dirty="0" smtClean="0"/>
              <a:t> is an area of </a:t>
            </a:r>
            <a:r>
              <a:rPr lang="tr-TR" dirty="0" err="1" smtClean="0"/>
              <a:t>philosophy</a:t>
            </a:r>
            <a:r>
              <a:rPr lang="en-US" dirty="0" smtClean="0"/>
              <a:t> </a:t>
            </a:r>
            <a:r>
              <a:rPr lang="en-US" dirty="0" smtClean="0"/>
              <a:t>concerning the eventual significance of human </a:t>
            </a:r>
            <a:r>
              <a:rPr lang="tr-TR" dirty="0" err="1" smtClean="0"/>
              <a:t>history</a:t>
            </a:r>
            <a:r>
              <a:rPr lang="en-US" dirty="0" smtClean="0"/>
              <a:t>. </a:t>
            </a:r>
            <a:r>
              <a:rPr lang="en-US" dirty="0" smtClean="0"/>
              <a:t>It examines the origin, goal, pattern, unit, determining factors for the process, and the overall nature of history. Furthermore, it speculates as to a possible teleological end to its development—that is, it asks if there is a design, purpose, directive principle, or finality in the processes of human history.</a:t>
            </a:r>
          </a:p>
          <a:p>
            <a:r>
              <a:rPr lang="en-US" dirty="0" smtClean="0"/>
              <a:t>A philosophy of history begins with a few basic assumptions. First, it determines what is the proper unit for the study of the human past, whether it is the individual subject, </a:t>
            </a:r>
            <a:r>
              <a:rPr lang="en-US" i="1" dirty="0" smtClean="0"/>
              <a:t>polis</a:t>
            </a:r>
            <a:r>
              <a:rPr lang="en-US" dirty="0" smtClean="0"/>
              <a:t> ("city"), sovereign territory,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civilization</a:t>
            </a:r>
            <a:r>
              <a:rPr lang="tr-TR" dirty="0" smtClean="0"/>
              <a:t>, </a:t>
            </a:r>
            <a:r>
              <a:rPr lang="tr-TR" dirty="0" err="1" smtClean="0"/>
              <a:t>culture</a:t>
            </a:r>
            <a:r>
              <a:rPr lang="en-US" dirty="0" smtClean="0"/>
              <a:t>, </a:t>
            </a:r>
            <a:r>
              <a:rPr lang="en-US" dirty="0" smtClean="0"/>
              <a:t>or the whole of the human species. It then inquires whether there are any broad patterns that can be discerned through a study of history, what factors, if any, determine the course of history, and the goal, destination, and driving force of history.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effectLst/>
              </a:rPr>
              <a:t>Are there, for example, patterns of </a:t>
            </a:r>
            <a:r>
              <a:rPr lang="tr-TR" dirty="0" err="1" smtClean="0">
                <a:effectLst/>
              </a:rPr>
              <a:t>progress</a:t>
            </a:r>
            <a:r>
              <a:rPr lang="en-US" dirty="0" smtClean="0">
                <a:effectLst/>
              </a:rPr>
              <a:t>? Or cycles? Is history deterministic? Or are there no patterns or cycles, and is human history regulated by irregularity?</a:t>
            </a:r>
            <a:endParaRPr lang="tr-TR" dirty="0" smtClean="0">
              <a:effectLst/>
            </a:endParaRPr>
          </a:p>
          <a:p>
            <a:pPr lvl="0"/>
            <a:r>
              <a:rPr lang="tr-TR" b="1" dirty="0" smtClean="0"/>
              <a:t>1. </a:t>
            </a:r>
            <a:r>
              <a:rPr lang="tr-TR" b="1" dirty="0" err="1" smtClean="0"/>
              <a:t>Cyclical</a:t>
            </a:r>
            <a:r>
              <a:rPr lang="tr-TR" b="1" dirty="0" smtClean="0"/>
              <a:t>: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ancient</a:t>
            </a:r>
            <a:r>
              <a:rPr lang="tr-TR" dirty="0" smtClean="0"/>
              <a:t> </a:t>
            </a:r>
            <a:r>
              <a:rPr lang="tr-TR" dirty="0" err="1" smtClean="0"/>
              <a:t>cultures</a:t>
            </a:r>
            <a:r>
              <a:rPr lang="tr-TR" dirty="0" smtClean="0"/>
              <a:t> </a:t>
            </a:r>
            <a:r>
              <a:rPr lang="tr-TR" dirty="0" err="1" smtClean="0"/>
              <a:t>held</a:t>
            </a:r>
            <a:r>
              <a:rPr lang="tr-TR" dirty="0" smtClean="0"/>
              <a:t> a </a:t>
            </a:r>
            <a:r>
              <a:rPr lang="tr-TR" dirty="0" err="1" smtClean="0"/>
              <a:t>mytical</a:t>
            </a:r>
            <a:r>
              <a:rPr lang="tr-TR" dirty="0" smtClean="0"/>
              <a:t> </a:t>
            </a:r>
            <a:r>
              <a:rPr lang="tr-TR" dirty="0" err="1" smtClean="0"/>
              <a:t>conception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time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not </a:t>
            </a:r>
            <a:r>
              <a:rPr lang="tr-TR" dirty="0" err="1" smtClean="0"/>
              <a:t>linear</a:t>
            </a:r>
            <a:r>
              <a:rPr lang="tr-TR" dirty="0" smtClean="0"/>
              <a:t>. </a:t>
            </a:r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 smtClean="0"/>
              <a:t>societies</a:t>
            </a:r>
            <a:r>
              <a:rPr lang="tr-TR" dirty="0" smtClean="0"/>
              <a:t> </a:t>
            </a:r>
            <a:r>
              <a:rPr lang="tr-TR" dirty="0" err="1" smtClean="0"/>
              <a:t>saw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as </a:t>
            </a:r>
            <a:r>
              <a:rPr lang="tr-TR" dirty="0" err="1" smtClean="0"/>
              <a:t>cyclical</a:t>
            </a:r>
            <a:r>
              <a:rPr lang="tr-TR" dirty="0" smtClean="0"/>
              <a:t>. 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approach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belief</a:t>
            </a:r>
            <a:r>
              <a:rPr lang="tr-TR" dirty="0" smtClean="0"/>
              <a:t> of </a:t>
            </a:r>
            <a:r>
              <a:rPr lang="tr-TR" dirty="0" err="1" smtClean="0"/>
              <a:t>cyclical</a:t>
            </a:r>
            <a:r>
              <a:rPr lang="tr-TR" dirty="0" smtClean="0"/>
              <a:t> </a:t>
            </a:r>
            <a:r>
              <a:rPr lang="tr-TR" dirty="0" err="1" smtClean="0"/>
              <a:t>notion</a:t>
            </a:r>
            <a:r>
              <a:rPr lang="tr-TR" dirty="0" smtClean="0"/>
              <a:t> of time—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meant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passing</a:t>
            </a:r>
            <a:r>
              <a:rPr lang="tr-TR" dirty="0" smtClean="0"/>
              <a:t> of time is </a:t>
            </a:r>
            <a:r>
              <a:rPr lang="tr-TR" dirty="0" err="1" smtClean="0"/>
              <a:t>circular</a:t>
            </a:r>
            <a:r>
              <a:rPr lang="tr-TR" dirty="0" smtClean="0"/>
              <a:t>. </a:t>
            </a:r>
            <a:r>
              <a:rPr lang="tr-TR" dirty="0" err="1" smtClean="0"/>
              <a:t>There</a:t>
            </a:r>
            <a:r>
              <a:rPr lang="tr-TR" dirty="0" smtClean="0"/>
              <a:t> is an </a:t>
            </a:r>
            <a:r>
              <a:rPr lang="tr-TR" dirty="0" err="1" smtClean="0"/>
              <a:t>inevitable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r>
              <a:rPr lang="tr-TR" dirty="0" smtClean="0"/>
              <a:t> of </a:t>
            </a:r>
            <a:r>
              <a:rPr lang="tr-TR" dirty="0" err="1" smtClean="0"/>
              <a:t>endless</a:t>
            </a:r>
            <a:r>
              <a:rPr lang="tr-TR" dirty="0" smtClean="0"/>
              <a:t>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recurrence</a:t>
            </a:r>
            <a:r>
              <a:rPr lang="tr-TR" dirty="0" smtClean="0"/>
              <a:t> (not </a:t>
            </a:r>
            <a:r>
              <a:rPr lang="tr-TR" dirty="0" err="1" smtClean="0"/>
              <a:t>linearity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civilizations</a:t>
            </a:r>
            <a:r>
              <a:rPr lang="tr-TR" dirty="0" smtClean="0"/>
              <a:t> </a:t>
            </a:r>
            <a:r>
              <a:rPr lang="tr-TR" dirty="0" err="1" smtClean="0"/>
              <a:t>rise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fall</a:t>
            </a:r>
            <a:r>
              <a:rPr lang="tr-TR" dirty="0" smtClean="0"/>
              <a:t>,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rising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greater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. </a:t>
            </a:r>
          </a:p>
          <a:p>
            <a:endParaRPr lang="tr-TR" dirty="0" smtClean="0">
              <a:effectLst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3525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East </a:t>
            </a:r>
            <a:r>
              <a:rPr lang="tr-TR" dirty="0" err="1" smtClean="0"/>
              <a:t>cyclical</a:t>
            </a:r>
            <a:r>
              <a:rPr lang="tr-TR" dirty="0" smtClean="0"/>
              <a:t> </a:t>
            </a:r>
            <a:r>
              <a:rPr lang="tr-TR" dirty="0" err="1" smtClean="0"/>
              <a:t>theories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in </a:t>
            </a:r>
            <a:r>
              <a:rPr lang="tr-TR" dirty="0" err="1" smtClean="0"/>
              <a:t>China</a:t>
            </a:r>
            <a:r>
              <a:rPr lang="tr-TR" dirty="0" smtClean="0"/>
              <a:t> (as a </a:t>
            </a:r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dynastic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of </a:t>
            </a:r>
            <a:r>
              <a:rPr lang="tr-TR" dirty="0" err="1" smtClean="0"/>
              <a:t>Ibn</a:t>
            </a:r>
            <a:r>
              <a:rPr lang="tr-TR" dirty="0" smtClean="0"/>
              <a:t> </a:t>
            </a:r>
            <a:r>
              <a:rPr lang="tr-TR" dirty="0" err="1" smtClean="0"/>
              <a:t>Khaldun</a:t>
            </a:r>
            <a:r>
              <a:rPr lang="tr-TR" dirty="0" smtClean="0"/>
              <a:t>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Linear</a:t>
            </a:r>
            <a:r>
              <a:rPr lang="tr-TR" dirty="0" smtClean="0"/>
              <a:t>:</a:t>
            </a:r>
            <a:r>
              <a:rPr lang="tr-TR" dirty="0" err="1" smtClean="0"/>
              <a:t>Linear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implies</a:t>
            </a:r>
            <a:r>
              <a:rPr lang="tr-TR" dirty="0" smtClean="0"/>
              <a:t> </a:t>
            </a:r>
            <a:r>
              <a:rPr lang="tr-TR" dirty="0" err="1" smtClean="0"/>
              <a:t>already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acceptance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subscription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linear</a:t>
            </a:r>
            <a:r>
              <a:rPr lang="tr-TR" dirty="0" smtClean="0"/>
              <a:t> time.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entails</a:t>
            </a:r>
            <a:r>
              <a:rPr lang="tr-TR" dirty="0" smtClean="0"/>
              <a:t> a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progressive</a:t>
            </a:r>
            <a:r>
              <a:rPr lang="tr-TR" dirty="0" smtClean="0"/>
              <a:t>, </a:t>
            </a:r>
            <a:r>
              <a:rPr lang="tr-TR" dirty="0" err="1" smtClean="0"/>
              <a:t>moving</a:t>
            </a:r>
            <a:r>
              <a:rPr lang="tr-TR" dirty="0" smtClean="0"/>
              <a:t> </a:t>
            </a:r>
            <a:r>
              <a:rPr lang="tr-TR" dirty="0" err="1" smtClean="0"/>
              <a:t>forward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not </a:t>
            </a:r>
            <a:r>
              <a:rPr lang="tr-TR" dirty="0" err="1" smtClean="0"/>
              <a:t>having</a:t>
            </a:r>
            <a:r>
              <a:rPr lang="tr-TR" dirty="0" smtClean="0"/>
              <a:t> a </a:t>
            </a:r>
            <a:r>
              <a:rPr lang="tr-TR" dirty="0" err="1" smtClean="0"/>
              <a:t>cyclical</a:t>
            </a:r>
            <a:r>
              <a:rPr lang="tr-TR" dirty="0" smtClean="0"/>
              <a:t> </a:t>
            </a:r>
            <a:r>
              <a:rPr lang="tr-TR" dirty="0" err="1" smtClean="0"/>
              <a:t>return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‘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’  </a:t>
            </a:r>
            <a:r>
              <a:rPr lang="tr-TR" dirty="0" err="1" smtClean="0"/>
              <a:t>theory</a:t>
            </a:r>
            <a:r>
              <a:rPr lang="tr-TR" dirty="0" smtClean="0"/>
              <a:t> </a:t>
            </a:r>
            <a:r>
              <a:rPr lang="tr-TR" dirty="0" err="1" smtClean="0"/>
              <a:t>suggests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dominant </a:t>
            </a:r>
            <a:r>
              <a:rPr lang="tr-TR" dirty="0" err="1" smtClean="0"/>
              <a:t>personalities</a:t>
            </a:r>
            <a:r>
              <a:rPr lang="tr-TR" dirty="0" smtClean="0"/>
              <a:t>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course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smtClean="0"/>
              <a:t>4. </a:t>
            </a:r>
            <a:r>
              <a:rPr lang="tr-TR" dirty="0" err="1" smtClean="0"/>
              <a:t>Everyman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‘</a:t>
            </a:r>
            <a:r>
              <a:rPr lang="tr-TR" dirty="0" err="1" smtClean="0"/>
              <a:t>everyman</a:t>
            </a:r>
            <a:r>
              <a:rPr lang="tr-TR" dirty="0" smtClean="0"/>
              <a:t>’ </a:t>
            </a:r>
            <a:r>
              <a:rPr lang="tr-TR" dirty="0" err="1" smtClean="0"/>
              <a:t>view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 is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sees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as </a:t>
            </a:r>
            <a:r>
              <a:rPr lang="tr-TR" dirty="0" err="1" smtClean="0"/>
              <a:t>being</a:t>
            </a:r>
            <a:r>
              <a:rPr lang="tr-TR" dirty="0" smtClean="0"/>
              <a:t> a </a:t>
            </a:r>
            <a:r>
              <a:rPr lang="tr-TR" dirty="0" err="1" smtClean="0"/>
              <a:t>record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collective</a:t>
            </a:r>
            <a:r>
              <a:rPr lang="tr-TR" dirty="0" smtClean="0"/>
              <a:t> </a:t>
            </a:r>
            <a:r>
              <a:rPr lang="tr-TR" dirty="0" err="1" smtClean="0"/>
              <a:t>experience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ordinary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.</a:t>
            </a:r>
          </a:p>
          <a:p>
            <a:r>
              <a:rPr lang="tr-TR" dirty="0" smtClean="0"/>
              <a:t>5. </a:t>
            </a:r>
            <a:r>
              <a:rPr lang="tr-TR" dirty="0" err="1" smtClean="0"/>
              <a:t>Ideas</a:t>
            </a:r>
            <a:r>
              <a:rPr lang="tr-TR" dirty="0" smtClean="0"/>
              <a:t>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view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 is </a:t>
            </a:r>
            <a:r>
              <a:rPr lang="tr-TR" dirty="0" err="1" smtClean="0"/>
              <a:t>one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driving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 in </a:t>
            </a:r>
            <a:r>
              <a:rPr lang="tr-TR" dirty="0" err="1" smtClean="0"/>
              <a:t>history</a:t>
            </a:r>
            <a:r>
              <a:rPr lang="tr-TR" dirty="0" smtClean="0"/>
              <a:t> is </a:t>
            </a:r>
            <a:r>
              <a:rPr lang="tr-TR" dirty="0" err="1" smtClean="0"/>
              <a:t>people’s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6. </a:t>
            </a:r>
            <a:r>
              <a:rPr lang="tr-TR" dirty="0" err="1" smtClean="0"/>
              <a:t>Economic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sees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determinant of 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smtClean="0"/>
              <a:t>7.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theories</a:t>
            </a:r>
            <a:r>
              <a:rPr lang="tr-TR" dirty="0" smtClean="0"/>
              <a:t>: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historians</a:t>
            </a:r>
            <a:r>
              <a:rPr lang="tr-TR" dirty="0" smtClean="0"/>
              <a:t> </a:t>
            </a:r>
            <a:r>
              <a:rPr lang="tr-TR" dirty="0" err="1" smtClean="0"/>
              <a:t>suggest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of </a:t>
            </a:r>
            <a:r>
              <a:rPr lang="tr-TR" dirty="0" err="1" smtClean="0"/>
              <a:t>geography</a:t>
            </a:r>
            <a:r>
              <a:rPr lang="tr-TR" dirty="0" smtClean="0"/>
              <a:t>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wars</a:t>
            </a:r>
            <a:r>
              <a:rPr lang="tr-TR" dirty="0" smtClean="0"/>
              <a:t> </a:t>
            </a:r>
            <a:r>
              <a:rPr lang="tr-TR" dirty="0" err="1" smtClean="0"/>
              <a:t>determine</a:t>
            </a:r>
            <a:r>
              <a:rPr lang="tr-TR" dirty="0" smtClean="0"/>
              <a:t>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religion</a:t>
            </a:r>
            <a:r>
              <a:rPr lang="tr-TR" dirty="0" smtClean="0"/>
              <a:t>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race</a:t>
            </a:r>
            <a:r>
              <a:rPr lang="tr-TR" dirty="0" smtClean="0"/>
              <a:t>…..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</TotalTime>
  <Words>651</Words>
  <Application>Microsoft Office PowerPoint</Application>
  <PresentationFormat>Ekran Gösterisi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Akış</vt:lpstr>
      <vt:lpstr>WHAT IS HISTORY?AND THE THEORIES OF HISTORY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Company>-=[By NeC]=-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PHILOSOPHY OF HISTORY</dc:title>
  <dc:creator>erenay</dc:creator>
  <cp:lastModifiedBy>pc</cp:lastModifiedBy>
  <cp:revision>16</cp:revision>
  <dcterms:created xsi:type="dcterms:W3CDTF">2014-02-27T16:56:17Z</dcterms:created>
  <dcterms:modified xsi:type="dcterms:W3CDTF">2018-01-12T14:26:55Z</dcterms:modified>
</cp:coreProperties>
</file>